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defRPr sz="1200" b="0" i="0" u="none" strike="noStrike" cap="none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 sz="1200" b="0" i="0" u="none" strike="noStrike" cap="none"/>
          </a:p>
          <a:p>
            <a:pPr lvl="1">
              <a:spcBef>
                <a:spcPts val="0"/>
              </a:spcBef>
            </a:pPr>
            <a:endParaRPr/>
          </a:p>
          <a:p>
            <a:pPr lvl="2">
              <a:spcBef>
                <a:spcPts val="0"/>
              </a:spcBef>
            </a:pPr>
            <a:endParaRPr/>
          </a:p>
          <a:p>
            <a:pPr lvl="3">
              <a:spcBef>
                <a:spcPts val="0"/>
              </a:spcBef>
            </a:pPr>
            <a:endParaRPr/>
          </a:p>
          <a:p>
            <a:pPr lvl="4">
              <a:spcBef>
                <a:spcPts val="0"/>
              </a:spcBef>
            </a:pPr>
            <a:endParaRPr/>
          </a:p>
          <a:p>
            <a:pPr lvl="5">
              <a:spcBef>
                <a:spcPts val="0"/>
              </a:spcBef>
            </a:pPr>
            <a:endParaRPr/>
          </a:p>
          <a:p>
            <a:pPr lvl="6">
              <a:spcBef>
                <a:spcPts val="0"/>
              </a:spcBef>
            </a:pPr>
            <a:endParaRPr/>
          </a:p>
          <a:p>
            <a:pPr lvl="7">
              <a:spcBef>
                <a:spcPts val="0"/>
              </a:spcBef>
            </a:pPr>
            <a:endParaRPr/>
          </a:p>
          <a:p>
            <a:pPr lvl="8">
              <a:spcBef>
                <a:spcPts val="0"/>
              </a:spcBef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174653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_TITLE_AND_VERTICAL_TEX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 rot="5400000">
            <a:off x="4800600" y="2209799"/>
            <a:ext cx="5714999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 rot="5400000">
            <a:off x="609600" y="228600"/>
            <a:ext cx="5714999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263525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lvl="1" indent="-21590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Arial"/>
              <a:buChar char="●"/>
              <a:defRPr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lvl="2" indent="-168275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lvl="3" indent="-177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lvl="4" indent="-177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lvl="5" indent="-177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lvl="6" indent="-177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lvl="7" indent="-177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lvl="8" indent="-177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BJEC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263525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lvl="1" indent="-21590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Arial"/>
              <a:buChar char="●"/>
              <a:defRPr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lvl="2" indent="-168275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lvl="3" indent="-177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lvl="4" indent="-177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lvl="5" indent="-177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lvl="6" indent="-177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lvl="7" indent="-177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lvl="8" indent="-177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ctrTitle"/>
          </p:nvPr>
        </p:nvSpPr>
        <p:spPr>
          <a:xfrm>
            <a:off x="685800" y="1676400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Tahoma"/>
              <a:buNone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VERTICAL_TEX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 rot="5400000">
            <a:off x="2514599" y="-76200"/>
            <a:ext cx="41148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263525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lvl="1" indent="-21590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Arial"/>
              <a:buChar char="●"/>
              <a:defRPr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lvl="2" indent="-168275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lvl="3" indent="-177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lvl="4" indent="-177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lvl="5" indent="-177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lvl="6" indent="-177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lvl="7" indent="-177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lvl="8" indent="-177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_WITH_CAPTION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 sz="2000" b="1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Tahoma"/>
              <a:buNone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Tahoma"/>
              <a:buNone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Tahoma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Tahoma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Tahoma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Tahoma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Tahoma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Tahoma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Tahoma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Tahoma"/>
              <a:buNone/>
              <a:defRPr sz="1400"/>
            </a:lvl1pPr>
            <a:lvl2pPr marL="457200" lvl="1" indent="0" rtl="0">
              <a:spcBef>
                <a:spcPts val="0"/>
              </a:spcBef>
              <a:buFont typeface="Tahoma"/>
              <a:buNone/>
              <a:defRPr sz="1200"/>
            </a:lvl2pPr>
            <a:lvl3pPr marL="914400" lvl="2" indent="0" rtl="0">
              <a:spcBef>
                <a:spcPts val="0"/>
              </a:spcBef>
              <a:buFont typeface="Tahoma"/>
              <a:buNone/>
              <a:defRPr sz="1000"/>
            </a:lvl3pPr>
            <a:lvl4pPr marL="1371600" lvl="3" indent="0" rtl="0">
              <a:spcBef>
                <a:spcPts val="0"/>
              </a:spcBef>
              <a:buFont typeface="Tahoma"/>
              <a:buNone/>
              <a:defRPr sz="900"/>
            </a:lvl4pPr>
            <a:lvl5pPr marL="1828800" lvl="4" indent="0" rtl="0">
              <a:spcBef>
                <a:spcPts val="0"/>
              </a:spcBef>
              <a:buFont typeface="Tahoma"/>
              <a:buNone/>
              <a:defRPr sz="900"/>
            </a:lvl5pPr>
            <a:lvl6pPr marL="2286000" lvl="5" indent="0" rtl="0">
              <a:spcBef>
                <a:spcPts val="0"/>
              </a:spcBef>
              <a:buFont typeface="Tahoma"/>
              <a:buNone/>
              <a:defRPr sz="900"/>
            </a:lvl6pPr>
            <a:lvl7pPr marL="2743200" lvl="6" indent="0" rtl="0">
              <a:spcBef>
                <a:spcPts val="0"/>
              </a:spcBef>
              <a:buFont typeface="Tahoma"/>
              <a:buNone/>
              <a:defRPr sz="900"/>
            </a:lvl7pPr>
            <a:lvl8pPr marL="3200400" lvl="7" indent="0" rtl="0">
              <a:spcBef>
                <a:spcPts val="0"/>
              </a:spcBef>
              <a:buFont typeface="Tahoma"/>
              <a:buNone/>
              <a:defRPr sz="900"/>
            </a:lvl8pPr>
            <a:lvl9pPr marL="3657600" lvl="8" indent="0" rtl="0">
              <a:spcBef>
                <a:spcPts val="0"/>
              </a:spcBef>
              <a:buFont typeface="Tahoma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JECT_WITH_CAPTION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 sz="2000" b="1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3200"/>
            </a:lvl1pPr>
            <a:lvl2pPr lvl="1" rtl="0">
              <a:spcBef>
                <a:spcPts val="0"/>
              </a:spcBef>
              <a:defRPr sz="2800"/>
            </a:lvl2pPr>
            <a:lvl3pPr lvl="2" rtl="0">
              <a:spcBef>
                <a:spcPts val="0"/>
              </a:spcBef>
              <a:defRPr sz="2400"/>
            </a:lvl3pPr>
            <a:lvl4pPr lvl="3" rtl="0">
              <a:spcBef>
                <a:spcPts val="0"/>
              </a:spcBef>
              <a:defRPr sz="2000"/>
            </a:lvl4pPr>
            <a:lvl5pPr lvl="4" rtl="0">
              <a:spcBef>
                <a:spcPts val="0"/>
              </a:spcBef>
              <a:defRPr sz="2000"/>
            </a:lvl5pPr>
            <a:lvl6pPr lvl="5" rtl="0">
              <a:spcBef>
                <a:spcPts val="0"/>
              </a:spcBef>
              <a:defRPr sz="2000"/>
            </a:lvl6pPr>
            <a:lvl7pPr lvl="6" rtl="0">
              <a:spcBef>
                <a:spcPts val="0"/>
              </a:spcBef>
              <a:defRPr sz="2000"/>
            </a:lvl7pPr>
            <a:lvl8pPr lvl="7" rtl="0">
              <a:spcBef>
                <a:spcPts val="0"/>
              </a:spcBef>
              <a:defRPr sz="2000"/>
            </a:lvl8pPr>
            <a:lvl9pPr lvl="8"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Tahoma"/>
              <a:buNone/>
              <a:defRPr sz="1400"/>
            </a:lvl1pPr>
            <a:lvl2pPr marL="457200" lvl="1" indent="0" rtl="0">
              <a:spcBef>
                <a:spcPts val="0"/>
              </a:spcBef>
              <a:buFont typeface="Tahoma"/>
              <a:buNone/>
              <a:defRPr sz="1200"/>
            </a:lvl2pPr>
            <a:lvl3pPr marL="914400" lvl="2" indent="0" rtl="0">
              <a:spcBef>
                <a:spcPts val="0"/>
              </a:spcBef>
              <a:buFont typeface="Tahoma"/>
              <a:buNone/>
              <a:defRPr sz="1000"/>
            </a:lvl3pPr>
            <a:lvl4pPr marL="1371600" lvl="3" indent="0" rtl="0">
              <a:spcBef>
                <a:spcPts val="0"/>
              </a:spcBef>
              <a:buFont typeface="Tahoma"/>
              <a:buNone/>
              <a:defRPr sz="900"/>
            </a:lvl4pPr>
            <a:lvl5pPr marL="1828800" lvl="4" indent="0" rtl="0">
              <a:spcBef>
                <a:spcPts val="0"/>
              </a:spcBef>
              <a:buFont typeface="Tahoma"/>
              <a:buNone/>
              <a:defRPr sz="900"/>
            </a:lvl5pPr>
            <a:lvl6pPr marL="2286000" lvl="5" indent="0" rtl="0">
              <a:spcBef>
                <a:spcPts val="0"/>
              </a:spcBef>
              <a:buFont typeface="Tahoma"/>
              <a:buNone/>
              <a:defRPr sz="900"/>
            </a:lvl6pPr>
            <a:lvl7pPr marL="2743200" lvl="6" indent="0" rtl="0">
              <a:spcBef>
                <a:spcPts val="0"/>
              </a:spcBef>
              <a:buFont typeface="Tahoma"/>
              <a:buNone/>
              <a:defRPr sz="900"/>
            </a:lvl7pPr>
            <a:lvl8pPr marL="3200400" lvl="7" indent="0" rtl="0">
              <a:spcBef>
                <a:spcPts val="0"/>
              </a:spcBef>
              <a:buFont typeface="Tahoma"/>
              <a:buNone/>
              <a:defRPr sz="900"/>
            </a:lvl8pPr>
            <a:lvl9pPr marL="3657600" lvl="8" indent="0" rtl="0">
              <a:spcBef>
                <a:spcPts val="0"/>
              </a:spcBef>
              <a:buFont typeface="Tahoma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TWO_OBJECTS_WITH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Tahoma"/>
              <a:buNone/>
              <a:defRPr sz="2400" b="1"/>
            </a:lvl1pPr>
            <a:lvl2pPr marL="457200" lvl="1" indent="0" rtl="0">
              <a:spcBef>
                <a:spcPts val="0"/>
              </a:spcBef>
              <a:buFont typeface="Tahoma"/>
              <a:buNone/>
              <a:defRPr sz="2000" b="1"/>
            </a:lvl2pPr>
            <a:lvl3pPr marL="914400" lvl="2" indent="0" rtl="0">
              <a:spcBef>
                <a:spcPts val="0"/>
              </a:spcBef>
              <a:buFont typeface="Tahoma"/>
              <a:buNone/>
              <a:defRPr sz="1800" b="1"/>
            </a:lvl3pPr>
            <a:lvl4pPr marL="1371600" lvl="3" indent="0" rtl="0">
              <a:spcBef>
                <a:spcPts val="0"/>
              </a:spcBef>
              <a:buFont typeface="Tahoma"/>
              <a:buNone/>
              <a:defRPr sz="1600" b="1"/>
            </a:lvl4pPr>
            <a:lvl5pPr marL="1828800" lvl="4" indent="0" rtl="0">
              <a:spcBef>
                <a:spcPts val="0"/>
              </a:spcBef>
              <a:buFont typeface="Tahoma"/>
              <a:buNone/>
              <a:defRPr sz="1600" b="1"/>
            </a:lvl5pPr>
            <a:lvl6pPr marL="2286000" lvl="5" indent="0" rtl="0">
              <a:spcBef>
                <a:spcPts val="0"/>
              </a:spcBef>
              <a:buFont typeface="Tahoma"/>
              <a:buNone/>
              <a:defRPr sz="1600" b="1"/>
            </a:lvl6pPr>
            <a:lvl7pPr marL="2743200" lvl="6" indent="0" rtl="0">
              <a:spcBef>
                <a:spcPts val="0"/>
              </a:spcBef>
              <a:buFont typeface="Tahoma"/>
              <a:buNone/>
              <a:defRPr sz="1600" b="1"/>
            </a:lvl7pPr>
            <a:lvl8pPr marL="3200400" lvl="7" indent="0" rtl="0">
              <a:spcBef>
                <a:spcPts val="0"/>
              </a:spcBef>
              <a:buFont typeface="Tahoma"/>
              <a:buNone/>
              <a:defRPr sz="1600" b="1"/>
            </a:lvl8pPr>
            <a:lvl9pPr marL="3657600" lvl="8" indent="0" rtl="0">
              <a:spcBef>
                <a:spcPts val="0"/>
              </a:spcBef>
              <a:buFont typeface="Tahoma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Tahoma"/>
              <a:buNone/>
              <a:defRPr sz="2400" b="1"/>
            </a:lvl1pPr>
            <a:lvl2pPr marL="457200" lvl="1" indent="0" rtl="0">
              <a:spcBef>
                <a:spcPts val="0"/>
              </a:spcBef>
              <a:buFont typeface="Tahoma"/>
              <a:buNone/>
              <a:defRPr sz="2000" b="1"/>
            </a:lvl2pPr>
            <a:lvl3pPr marL="914400" lvl="2" indent="0" rtl="0">
              <a:spcBef>
                <a:spcPts val="0"/>
              </a:spcBef>
              <a:buFont typeface="Tahoma"/>
              <a:buNone/>
              <a:defRPr sz="1800" b="1"/>
            </a:lvl3pPr>
            <a:lvl4pPr marL="1371600" lvl="3" indent="0" rtl="0">
              <a:spcBef>
                <a:spcPts val="0"/>
              </a:spcBef>
              <a:buFont typeface="Tahoma"/>
              <a:buNone/>
              <a:defRPr sz="1600" b="1"/>
            </a:lvl4pPr>
            <a:lvl5pPr marL="1828800" lvl="4" indent="0" rtl="0">
              <a:spcBef>
                <a:spcPts val="0"/>
              </a:spcBef>
              <a:buFont typeface="Tahoma"/>
              <a:buNone/>
              <a:defRPr sz="1600" b="1"/>
            </a:lvl5pPr>
            <a:lvl6pPr marL="2286000" lvl="5" indent="0" rtl="0">
              <a:spcBef>
                <a:spcPts val="0"/>
              </a:spcBef>
              <a:buFont typeface="Tahoma"/>
              <a:buNone/>
              <a:defRPr sz="1600" b="1"/>
            </a:lvl6pPr>
            <a:lvl7pPr marL="2743200" lvl="6" indent="0" rtl="0">
              <a:spcBef>
                <a:spcPts val="0"/>
              </a:spcBef>
              <a:buFont typeface="Tahoma"/>
              <a:buNone/>
              <a:defRPr sz="1600" b="1"/>
            </a:lvl7pPr>
            <a:lvl8pPr marL="3200400" lvl="7" indent="0" rtl="0">
              <a:spcBef>
                <a:spcPts val="0"/>
              </a:spcBef>
              <a:buFont typeface="Tahoma"/>
              <a:buNone/>
              <a:defRPr sz="1600" b="1"/>
            </a:lvl8pPr>
            <a:lvl9pPr marL="3657600" lvl="8" indent="0" rtl="0">
              <a:spcBef>
                <a:spcPts val="0"/>
              </a:spcBef>
              <a:buFont typeface="Tahoma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40385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40385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 sz="4000" b="1" cap="small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Tahoma"/>
              <a:buNone/>
              <a:defRPr sz="2000"/>
            </a:lvl1pPr>
            <a:lvl2pPr marL="457200" lvl="1" indent="0" rtl="0">
              <a:spcBef>
                <a:spcPts val="0"/>
              </a:spcBef>
              <a:buFont typeface="Tahoma"/>
              <a:buNone/>
              <a:defRPr sz="1800"/>
            </a:lvl2pPr>
            <a:lvl3pPr marL="914400" lvl="2" indent="0" rtl="0">
              <a:spcBef>
                <a:spcPts val="0"/>
              </a:spcBef>
              <a:buFont typeface="Tahoma"/>
              <a:buNone/>
              <a:defRPr sz="1600"/>
            </a:lvl3pPr>
            <a:lvl4pPr marL="1371600" lvl="3" indent="0" rtl="0">
              <a:spcBef>
                <a:spcPts val="0"/>
              </a:spcBef>
              <a:buFont typeface="Tahoma"/>
              <a:buNone/>
              <a:defRPr sz="1400"/>
            </a:lvl4pPr>
            <a:lvl5pPr marL="1828800" lvl="4" indent="0" rtl="0">
              <a:spcBef>
                <a:spcPts val="0"/>
              </a:spcBef>
              <a:buFont typeface="Tahoma"/>
              <a:buNone/>
              <a:defRPr sz="1400"/>
            </a:lvl5pPr>
            <a:lvl6pPr marL="2286000" lvl="5" indent="0" rtl="0">
              <a:spcBef>
                <a:spcPts val="0"/>
              </a:spcBef>
              <a:buFont typeface="Tahoma"/>
              <a:buNone/>
              <a:defRPr sz="1400"/>
            </a:lvl6pPr>
            <a:lvl7pPr marL="2743200" lvl="6" indent="0" rtl="0">
              <a:spcBef>
                <a:spcPts val="0"/>
              </a:spcBef>
              <a:buFont typeface="Tahoma"/>
              <a:buNone/>
              <a:defRPr sz="1400"/>
            </a:lvl7pPr>
            <a:lvl8pPr marL="3200400" lvl="7" indent="0" rtl="0">
              <a:spcBef>
                <a:spcPts val="0"/>
              </a:spcBef>
              <a:buFont typeface="Tahoma"/>
              <a:buNone/>
              <a:defRPr sz="1400"/>
            </a:lvl8pPr>
            <a:lvl9pPr marL="3657600" lvl="8" indent="0" rtl="0">
              <a:spcBef>
                <a:spcPts val="0"/>
              </a:spcBef>
              <a:buFont typeface="Tahoma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63525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21590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Arial"/>
              <a:buChar char="●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68275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77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77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77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77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77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77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>
              <a:spcBef>
                <a:spcPts val="0"/>
              </a:spcBef>
            </a:pPr>
            <a:endParaRPr/>
          </a:p>
          <a:p>
            <a:pPr lvl="2">
              <a:spcBef>
                <a:spcPts val="0"/>
              </a:spcBef>
            </a:pPr>
            <a:endParaRPr/>
          </a:p>
          <a:p>
            <a:pPr lvl="3">
              <a:spcBef>
                <a:spcPts val="0"/>
              </a:spcBef>
            </a:pPr>
            <a:endParaRPr/>
          </a:p>
          <a:p>
            <a:pPr lvl="4">
              <a:spcBef>
                <a:spcPts val="0"/>
              </a:spcBef>
            </a:pPr>
            <a:endParaRPr/>
          </a:p>
          <a:p>
            <a:pPr lvl="5">
              <a:spcBef>
                <a:spcPts val="0"/>
              </a:spcBef>
            </a:pPr>
            <a:endParaRPr/>
          </a:p>
          <a:p>
            <a:pPr lvl="6">
              <a:spcBef>
                <a:spcPts val="0"/>
              </a:spcBef>
            </a:pPr>
            <a:endParaRPr/>
          </a:p>
          <a:p>
            <a:pPr lvl="7">
              <a:spcBef>
                <a:spcPts val="0"/>
              </a:spcBef>
            </a:pPr>
            <a:endParaRPr/>
          </a:p>
          <a:p>
            <a:pPr lvl="8">
              <a:spcBef>
                <a:spcPts val="0"/>
              </a:spcBef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omic Sans MS"/>
              <a:buNone/>
            </a:pPr>
            <a:r>
              <a:rPr lang="en-US" sz="6600" b="1" i="1" u="sng" strike="noStrike" cap="none">
                <a:solidFill>
                  <a:schemeClr val="fol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Year 3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04800" y="4114800"/>
            <a:ext cx="8534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5400" b="1" i="1" u="none" strike="noStrike" cap="non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we live in love</a:t>
            </a:r>
          </a:p>
        </p:txBody>
      </p:sp>
      <p:sp>
        <p:nvSpPr>
          <p:cNvPr id="57" name="Shape 57"/>
          <p:cNvSpPr txBox="1"/>
          <p:nvPr/>
        </p:nvSpPr>
        <p:spPr>
          <a:xfrm>
            <a:off x="0" y="5867400"/>
            <a:ext cx="9144000" cy="457200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FFFFCC"/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 txBox="1"/>
          <p:nvPr/>
        </p:nvSpPr>
        <p:spPr>
          <a:xfrm>
            <a:off x="3124200" y="5791200"/>
            <a:ext cx="3052761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  A Journey in Love</a:t>
            </a:r>
            <a:r>
              <a:rPr lang="en-US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Year 3</a:t>
            </a:r>
          </a:p>
        </p:txBody>
      </p:sp>
      <p:sp>
        <p:nvSpPr>
          <p:cNvPr id="59" name="Shape 59"/>
          <p:cNvSpPr/>
          <p:nvPr/>
        </p:nvSpPr>
        <p:spPr>
          <a:xfrm>
            <a:off x="8610600" y="6400800"/>
            <a:ext cx="306386" cy="2555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2461" y="60000"/>
                </a:lnTo>
                <a:lnTo>
                  <a:pt x="31845" y="60000"/>
                </a:lnTo>
                <a:lnTo>
                  <a:pt x="31845" y="105000"/>
                </a:lnTo>
                <a:lnTo>
                  <a:pt x="88154" y="105000"/>
                </a:lnTo>
                <a:lnTo>
                  <a:pt x="88154" y="60000"/>
                </a:lnTo>
                <a:lnTo>
                  <a:pt x="97538" y="60000"/>
                </a:lnTo>
                <a:lnTo>
                  <a:pt x="83461" y="43125"/>
                </a:lnTo>
                <a:lnTo>
                  <a:pt x="83461" y="20625"/>
                </a:lnTo>
                <a:lnTo>
                  <a:pt x="74077" y="20625"/>
                </a:lnTo>
                <a:lnTo>
                  <a:pt x="74077" y="31875"/>
                </a:lnTo>
                <a:close/>
              </a:path>
              <a:path w="120000" h="120000" fill="darkenLess" extrusionOk="0">
                <a:moveTo>
                  <a:pt x="83461" y="43125"/>
                </a:moveTo>
                <a:lnTo>
                  <a:pt x="83461" y="20625"/>
                </a:lnTo>
                <a:lnTo>
                  <a:pt x="74077" y="20625"/>
                </a:lnTo>
                <a:lnTo>
                  <a:pt x="74077" y="31875"/>
                </a:lnTo>
                <a:close/>
                <a:moveTo>
                  <a:pt x="31845" y="60000"/>
                </a:moveTo>
                <a:lnTo>
                  <a:pt x="31845" y="105000"/>
                </a:lnTo>
                <a:lnTo>
                  <a:pt x="55307" y="105000"/>
                </a:lnTo>
                <a:lnTo>
                  <a:pt x="55307" y="82500"/>
                </a:lnTo>
                <a:lnTo>
                  <a:pt x="64692" y="82500"/>
                </a:lnTo>
                <a:lnTo>
                  <a:pt x="64692" y="105000"/>
                </a:lnTo>
                <a:lnTo>
                  <a:pt x="88154" y="105000"/>
                </a:lnTo>
                <a:lnTo>
                  <a:pt x="88154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22461" y="60000"/>
                </a:lnTo>
                <a:lnTo>
                  <a:pt x="97538" y="60000"/>
                </a:lnTo>
                <a:close/>
                <a:moveTo>
                  <a:pt x="55307" y="82500"/>
                </a:moveTo>
                <a:lnTo>
                  <a:pt x="64692" y="82500"/>
                </a:lnTo>
                <a:lnTo>
                  <a:pt x="64692" y="105000"/>
                </a:lnTo>
                <a:lnTo>
                  <a:pt x="55307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4077" y="31875"/>
                </a:lnTo>
                <a:lnTo>
                  <a:pt x="74077" y="20625"/>
                </a:lnTo>
                <a:lnTo>
                  <a:pt x="83461" y="20625"/>
                </a:lnTo>
                <a:lnTo>
                  <a:pt x="83461" y="43125"/>
                </a:lnTo>
                <a:lnTo>
                  <a:pt x="97538" y="60000"/>
                </a:lnTo>
                <a:lnTo>
                  <a:pt x="88154" y="60000"/>
                </a:lnTo>
                <a:lnTo>
                  <a:pt x="88154" y="105000"/>
                </a:lnTo>
                <a:lnTo>
                  <a:pt x="31845" y="105000"/>
                </a:lnTo>
                <a:lnTo>
                  <a:pt x="31845" y="60000"/>
                </a:lnTo>
                <a:lnTo>
                  <a:pt x="22461" y="60000"/>
                </a:lnTo>
                <a:close/>
                <a:moveTo>
                  <a:pt x="74077" y="31875"/>
                </a:moveTo>
                <a:lnTo>
                  <a:pt x="83461" y="43125"/>
                </a:lnTo>
                <a:moveTo>
                  <a:pt x="88154" y="60000"/>
                </a:moveTo>
                <a:lnTo>
                  <a:pt x="31845" y="60000"/>
                </a:lnTo>
                <a:moveTo>
                  <a:pt x="55307" y="105000"/>
                </a:moveTo>
                <a:lnTo>
                  <a:pt x="55307" y="82500"/>
                </a:lnTo>
                <a:lnTo>
                  <a:pt x="64692" y="82500"/>
                </a:lnTo>
                <a:lnTo>
                  <a:pt x="64692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CC"/>
          </a:solidFill>
          <a:ln w="9525" cap="rnd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0" name="Shape 60"/>
          <p:cNvSpPr/>
          <p:nvPr/>
        </p:nvSpPr>
        <p:spPr>
          <a:xfrm>
            <a:off x="8178800" y="6400800"/>
            <a:ext cx="254000" cy="254000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670" y="13648"/>
                </a:moveTo>
                <a:cubicBezTo>
                  <a:pt x="17101" y="12760"/>
                  <a:pt x="17325" y="11786"/>
                  <a:pt x="17325" y="10800"/>
                </a:cubicBezTo>
                <a:cubicBezTo>
                  <a:pt x="17325" y="7196"/>
                  <a:pt x="14403" y="4275"/>
                  <a:pt x="10800" y="4275"/>
                </a:cubicBezTo>
                <a:cubicBezTo>
                  <a:pt x="9813" y="4274"/>
                  <a:pt x="8839" y="4498"/>
                  <a:pt x="7951" y="4929"/>
                </a:cubicBezTo>
                <a:close/>
                <a:moveTo>
                  <a:pt x="4929" y="7951"/>
                </a:moveTo>
                <a:cubicBezTo>
                  <a:pt x="4498" y="8839"/>
                  <a:pt x="4274" y="9813"/>
                  <a:pt x="4274" y="10799"/>
                </a:cubicBezTo>
                <a:cubicBezTo>
                  <a:pt x="4275" y="14403"/>
                  <a:pt x="7196" y="17325"/>
                  <a:pt x="10800" y="17325"/>
                </a:cubicBezTo>
                <a:cubicBezTo>
                  <a:pt x="11786" y="17325"/>
                  <a:pt x="12760" y="17101"/>
                  <a:pt x="13648" y="16670"/>
                </a:cubicBezTo>
                <a:close/>
              </a:path>
            </a:pathLst>
          </a:custGeom>
          <a:solidFill>
            <a:srgbClr val="CE0000">
              <a:alpha val="49803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2057400"/>
            <a:ext cx="2590800" cy="1547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/>
        </p:nvSpPr>
        <p:spPr>
          <a:xfrm>
            <a:off x="0" y="1066800"/>
            <a:ext cx="9144000" cy="4648199"/>
          </a:xfrm>
          <a:prstGeom prst="rect">
            <a:avLst/>
          </a:prstGeom>
          <a:solidFill>
            <a:schemeClr val="folHlink">
              <a:alpha val="4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1" name="Shape 251"/>
          <p:cNvSpPr txBox="1">
            <a:spLocks noGrp="1"/>
          </p:cNvSpPr>
          <p:nvPr>
            <p:ph type="title"/>
          </p:nvPr>
        </p:nvSpPr>
        <p:spPr>
          <a:xfrm>
            <a:off x="468312" y="76200"/>
            <a:ext cx="8229600" cy="8366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omic Sans MS"/>
              <a:buNone/>
            </a:pPr>
            <a:r>
              <a:rPr lang="en-US" sz="4400" b="1" i="1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Loner</a:t>
            </a:r>
          </a:p>
        </p:txBody>
      </p:sp>
      <p:sp>
        <p:nvSpPr>
          <p:cNvPr id="252" name="Shape 252"/>
          <p:cNvSpPr txBox="1"/>
          <p:nvPr/>
        </p:nvSpPr>
        <p:spPr>
          <a:xfrm>
            <a:off x="601662" y="1260475"/>
            <a:ext cx="3741737" cy="40576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2857"/>
              </a:lnSpc>
              <a:spcBef>
                <a:spcPts val="70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1400" b="1" i="1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He leans against the playground wall,</a:t>
            </a:r>
          </a:p>
          <a:p>
            <a:pPr marL="0" marR="0" lvl="0" indent="0" algn="l" rtl="0">
              <a:lnSpc>
                <a:spcPct val="92857"/>
              </a:lnSpc>
              <a:spcBef>
                <a:spcPts val="70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1400" b="1" i="1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Smacks his hands against the bricks</a:t>
            </a:r>
          </a:p>
          <a:p>
            <a:pPr marL="0" marR="0" lvl="0" indent="0" algn="l" rtl="0">
              <a:lnSpc>
                <a:spcPct val="92857"/>
              </a:lnSpc>
              <a:spcBef>
                <a:spcPts val="70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1400" b="1" i="1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other boredom-beating tricks,</a:t>
            </a:r>
          </a:p>
          <a:p>
            <a:pPr marL="0" marR="0" lvl="0" indent="0" algn="l" rtl="0">
              <a:lnSpc>
                <a:spcPct val="92857"/>
              </a:lnSpc>
              <a:spcBef>
                <a:spcPts val="70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1400" b="1" i="1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Traces patterns with his feet,</a:t>
            </a:r>
          </a:p>
          <a:p>
            <a:pPr marL="0" marR="0" lvl="0" indent="0" algn="l" rtl="0">
              <a:lnSpc>
                <a:spcPct val="92857"/>
              </a:lnSpc>
              <a:spcBef>
                <a:spcPts val="70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1400" b="1" i="1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Scuffs to make the tarmac squeak,</a:t>
            </a:r>
          </a:p>
          <a:p>
            <a:pPr marL="0" marR="0" lvl="0" indent="0" algn="l" rtl="0">
              <a:lnSpc>
                <a:spcPct val="92857"/>
              </a:lnSpc>
              <a:spcBef>
                <a:spcPts val="70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1400" b="1" i="1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Back against the wall he stays</a:t>
            </a:r>
          </a:p>
          <a:p>
            <a:pPr marL="0" marR="0" lvl="0" indent="0" algn="l" rtl="0">
              <a:lnSpc>
                <a:spcPct val="92857"/>
              </a:lnSpc>
              <a:spcBef>
                <a:spcPts val="70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1400" b="1" i="1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never plays.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92857"/>
              </a:lnSpc>
              <a:spcBef>
                <a:spcPts val="70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1400" b="1" i="1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playground’s quick with life,</a:t>
            </a:r>
          </a:p>
          <a:p>
            <a:pPr marL="0" marR="0" lvl="0" indent="0" algn="l" rtl="0">
              <a:lnSpc>
                <a:spcPct val="92857"/>
              </a:lnSpc>
              <a:spcBef>
                <a:spcPts val="70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1400" b="1" i="1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beat is strong. </a:t>
            </a:r>
          </a:p>
          <a:p>
            <a:pPr marL="0" marR="0" lvl="0" indent="0" algn="l" rtl="0">
              <a:lnSpc>
                <a:spcPct val="92857"/>
              </a:lnSpc>
              <a:spcBef>
                <a:spcPts val="70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1400" b="1" i="1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Through sharp as a knife</a:t>
            </a:r>
          </a:p>
          <a:p>
            <a:pPr marL="0" marR="0" lvl="0" indent="0" algn="l" rtl="0">
              <a:lnSpc>
                <a:spcPct val="92857"/>
              </a:lnSpc>
              <a:spcBef>
                <a:spcPts val="70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1400" b="1" i="1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Strife doesn’t last long.</a:t>
            </a:r>
          </a:p>
          <a:p>
            <a:pPr marL="0" marR="0" lvl="0" indent="0" algn="l" rtl="0">
              <a:lnSpc>
                <a:spcPct val="92857"/>
              </a:lnSpc>
              <a:spcBef>
                <a:spcPts val="70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1400" b="1" i="1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There is shouting, laughter, song,</a:t>
            </a:r>
          </a:p>
          <a:p>
            <a:pPr marL="0" marR="0" lvl="0" indent="0" algn="l" rtl="0">
              <a:lnSpc>
                <a:spcPct val="92857"/>
              </a:lnSpc>
              <a:spcBef>
                <a:spcPts val="70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1400" b="1" i="1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a place at the wall</a:t>
            </a:r>
          </a:p>
          <a:p>
            <a:pPr marL="0" marR="0" lvl="0" indent="0" algn="l" rtl="0">
              <a:lnSpc>
                <a:spcPct val="92857"/>
              </a:lnSpc>
              <a:spcBef>
                <a:spcPts val="70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1400" b="1" i="1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 who won’t belong.</a:t>
            </a:r>
          </a:p>
        </p:txBody>
      </p:sp>
      <p:sp>
        <p:nvSpPr>
          <p:cNvPr id="253" name="Shape 253"/>
          <p:cNvSpPr txBox="1"/>
          <p:nvPr/>
        </p:nvSpPr>
        <p:spPr>
          <a:xfrm>
            <a:off x="4572000" y="1260475"/>
            <a:ext cx="3809999" cy="40576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2857"/>
              </a:lnSpc>
              <a:spcBef>
                <a:spcPts val="70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1400" b="1" i="1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pass him running, skipping, walking,</a:t>
            </a:r>
          </a:p>
          <a:p>
            <a:pPr marL="0" marR="0" lvl="0" indent="0" algn="l" rtl="0">
              <a:lnSpc>
                <a:spcPct val="92857"/>
              </a:lnSpc>
              <a:spcBef>
                <a:spcPts val="70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1400" b="1" i="1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 slow huddled groups, low talking,</a:t>
            </a:r>
          </a:p>
          <a:p>
            <a:pPr marL="0" marR="0" lvl="0" indent="0" algn="l" rtl="0">
              <a:lnSpc>
                <a:spcPct val="92857"/>
              </a:lnSpc>
              <a:spcBef>
                <a:spcPts val="70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1400" b="1" i="1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Each in our familiar clique</a:t>
            </a:r>
          </a:p>
          <a:p>
            <a:pPr marL="0" marR="0" lvl="0" indent="0" algn="l" rtl="0">
              <a:lnSpc>
                <a:spcPct val="92857"/>
              </a:lnSpc>
              <a:spcBef>
                <a:spcPts val="70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1400" b="1" i="1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pass him by and never speak,</a:t>
            </a:r>
          </a:p>
          <a:p>
            <a:pPr marL="0" marR="0" lvl="0" indent="0" algn="l" rtl="0">
              <a:lnSpc>
                <a:spcPct val="92857"/>
              </a:lnSpc>
              <a:spcBef>
                <a:spcPts val="70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1400" b="1" i="1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His loneness is his shell and shield</a:t>
            </a:r>
          </a:p>
          <a:p>
            <a:pPr marL="0" marR="0" lvl="0" indent="0" algn="l" rtl="0">
              <a:lnSpc>
                <a:spcPct val="92857"/>
              </a:lnSpc>
              <a:spcBef>
                <a:spcPts val="70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1400" b="1" i="1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neither he nor we will yield.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92857"/>
              </a:lnSpc>
              <a:spcBef>
                <a:spcPts val="70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1400" b="1" i="1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He wasn’t there at the wall today,</a:t>
            </a:r>
          </a:p>
          <a:p>
            <a:pPr marL="0" marR="0" lvl="0" indent="0" algn="l" rtl="0">
              <a:lnSpc>
                <a:spcPct val="92857"/>
              </a:lnSpc>
              <a:spcBef>
                <a:spcPts val="70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1400" b="1" i="1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Someone said he’d moved away</a:t>
            </a:r>
          </a:p>
          <a:p>
            <a:pPr marL="0" marR="0" lvl="0" indent="0" algn="l" rtl="0">
              <a:lnSpc>
                <a:spcPct val="92857"/>
              </a:lnSpc>
              <a:spcBef>
                <a:spcPts val="70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1400" b="1" i="1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another school and place</a:t>
            </a:r>
          </a:p>
          <a:p>
            <a:pPr marL="0" marR="0" lvl="0" indent="0" algn="l" rtl="0">
              <a:lnSpc>
                <a:spcPct val="92857"/>
              </a:lnSpc>
              <a:spcBef>
                <a:spcPts val="70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1400" b="1" i="1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on the wall where he used to lean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92857"/>
              </a:lnSpc>
              <a:spcBef>
                <a:spcPts val="70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1400" b="1" i="1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Someone had chalked</a:t>
            </a:r>
          </a:p>
          <a:p>
            <a:pPr marL="0" marR="0" lvl="0" indent="0" algn="l" rtl="0">
              <a:lnSpc>
                <a:spcPct val="92857"/>
              </a:lnSpc>
              <a:spcBef>
                <a:spcPts val="70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1400" b="1" i="1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“Watch this space.”</a:t>
            </a:r>
          </a:p>
          <a:p>
            <a:pPr marL="0" marR="0" lvl="0" indent="0" algn="l" rtl="0">
              <a:lnSpc>
                <a:spcPct val="92857"/>
              </a:lnSpc>
              <a:spcBef>
                <a:spcPts val="70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1400" b="1" i="1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              </a:t>
            </a:r>
          </a:p>
        </p:txBody>
      </p:sp>
      <p:sp>
        <p:nvSpPr>
          <p:cNvPr id="254" name="Shape 254"/>
          <p:cNvSpPr txBox="1"/>
          <p:nvPr/>
        </p:nvSpPr>
        <p:spPr>
          <a:xfrm>
            <a:off x="0" y="5867400"/>
            <a:ext cx="9144000" cy="457200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FFFFCC"/>
              </a:gs>
            </a:gsLst>
            <a:lin ang="5400000" scaled="0"/>
          </a:gradFill>
          <a:ln w="9525" cap="rnd" cmpd="sng">
            <a:solidFill>
              <a:schemeClr val="accent1">
                <a:alpha val="49803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5" name="Shape 255"/>
          <p:cNvSpPr txBox="1"/>
          <p:nvPr/>
        </p:nvSpPr>
        <p:spPr>
          <a:xfrm>
            <a:off x="3065461" y="5791200"/>
            <a:ext cx="3165475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10  A Journey in Love</a:t>
            </a:r>
            <a:r>
              <a:rPr lang="en-US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Year 3</a:t>
            </a:r>
          </a:p>
        </p:txBody>
      </p:sp>
      <p:sp>
        <p:nvSpPr>
          <p:cNvPr id="256" name="Shape 256"/>
          <p:cNvSpPr/>
          <p:nvPr/>
        </p:nvSpPr>
        <p:spPr>
          <a:xfrm>
            <a:off x="8610600" y="6400800"/>
            <a:ext cx="306386" cy="2555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2461" y="60000"/>
                </a:lnTo>
                <a:lnTo>
                  <a:pt x="31845" y="60000"/>
                </a:lnTo>
                <a:lnTo>
                  <a:pt x="31845" y="105000"/>
                </a:lnTo>
                <a:lnTo>
                  <a:pt x="88154" y="105000"/>
                </a:lnTo>
                <a:lnTo>
                  <a:pt x="88154" y="60000"/>
                </a:lnTo>
                <a:lnTo>
                  <a:pt x="97538" y="60000"/>
                </a:lnTo>
                <a:lnTo>
                  <a:pt x="83461" y="43125"/>
                </a:lnTo>
                <a:lnTo>
                  <a:pt x="83461" y="20625"/>
                </a:lnTo>
                <a:lnTo>
                  <a:pt x="74077" y="20625"/>
                </a:lnTo>
                <a:lnTo>
                  <a:pt x="74077" y="31875"/>
                </a:lnTo>
                <a:close/>
              </a:path>
              <a:path w="120000" h="120000" fill="darkenLess" extrusionOk="0">
                <a:moveTo>
                  <a:pt x="83461" y="43125"/>
                </a:moveTo>
                <a:lnTo>
                  <a:pt x="83461" y="20625"/>
                </a:lnTo>
                <a:lnTo>
                  <a:pt x="74077" y="20625"/>
                </a:lnTo>
                <a:lnTo>
                  <a:pt x="74077" y="31875"/>
                </a:lnTo>
                <a:close/>
                <a:moveTo>
                  <a:pt x="31845" y="60000"/>
                </a:moveTo>
                <a:lnTo>
                  <a:pt x="31845" y="105000"/>
                </a:lnTo>
                <a:lnTo>
                  <a:pt x="55307" y="105000"/>
                </a:lnTo>
                <a:lnTo>
                  <a:pt x="55307" y="82500"/>
                </a:lnTo>
                <a:lnTo>
                  <a:pt x="64692" y="82500"/>
                </a:lnTo>
                <a:lnTo>
                  <a:pt x="64692" y="105000"/>
                </a:lnTo>
                <a:lnTo>
                  <a:pt x="88154" y="105000"/>
                </a:lnTo>
                <a:lnTo>
                  <a:pt x="88154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22461" y="60000"/>
                </a:lnTo>
                <a:lnTo>
                  <a:pt x="97538" y="60000"/>
                </a:lnTo>
                <a:close/>
                <a:moveTo>
                  <a:pt x="55307" y="82500"/>
                </a:moveTo>
                <a:lnTo>
                  <a:pt x="64692" y="82500"/>
                </a:lnTo>
                <a:lnTo>
                  <a:pt x="64692" y="105000"/>
                </a:lnTo>
                <a:lnTo>
                  <a:pt x="55307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4077" y="31875"/>
                </a:lnTo>
                <a:lnTo>
                  <a:pt x="74077" y="20625"/>
                </a:lnTo>
                <a:lnTo>
                  <a:pt x="83461" y="20625"/>
                </a:lnTo>
                <a:lnTo>
                  <a:pt x="83461" y="43125"/>
                </a:lnTo>
                <a:lnTo>
                  <a:pt x="97538" y="60000"/>
                </a:lnTo>
                <a:lnTo>
                  <a:pt x="88154" y="60000"/>
                </a:lnTo>
                <a:lnTo>
                  <a:pt x="88154" y="105000"/>
                </a:lnTo>
                <a:lnTo>
                  <a:pt x="31845" y="105000"/>
                </a:lnTo>
                <a:lnTo>
                  <a:pt x="31845" y="60000"/>
                </a:lnTo>
                <a:lnTo>
                  <a:pt x="22461" y="60000"/>
                </a:lnTo>
                <a:close/>
                <a:moveTo>
                  <a:pt x="74077" y="31875"/>
                </a:moveTo>
                <a:lnTo>
                  <a:pt x="83461" y="43125"/>
                </a:lnTo>
                <a:moveTo>
                  <a:pt x="88154" y="60000"/>
                </a:moveTo>
                <a:lnTo>
                  <a:pt x="31845" y="60000"/>
                </a:lnTo>
                <a:moveTo>
                  <a:pt x="55307" y="105000"/>
                </a:moveTo>
                <a:lnTo>
                  <a:pt x="55307" y="82500"/>
                </a:lnTo>
                <a:lnTo>
                  <a:pt x="64692" y="82500"/>
                </a:lnTo>
                <a:lnTo>
                  <a:pt x="64692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CC"/>
          </a:solidFill>
          <a:ln w="9525" cap="rnd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AFF"/>
        </a:soli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2819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3600" b="0" i="1" u="none" strike="noStrike" cap="none">
                <a:solidFill>
                  <a:srgbClr val="000066"/>
                </a:solidFill>
                <a:latin typeface="Comic Sans MS"/>
                <a:ea typeface="Comic Sans MS"/>
                <a:cs typeface="Comic Sans MS"/>
                <a:sym typeface="Comic Sans MS"/>
              </a:rPr>
              <a:t>Bless our friends and help me to be a better friend.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39062"/>
              <a:buFont typeface="Tahoma"/>
              <a:buNone/>
            </a:pPr>
            <a:endParaRPr sz="3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ctr" rtl="0"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3600" b="0" i="1" u="none" strike="noStrike" cap="none">
                <a:solidFill>
                  <a:srgbClr val="000066"/>
                </a:solidFill>
                <a:latin typeface="Comic Sans MS"/>
                <a:ea typeface="Comic Sans MS"/>
                <a:cs typeface="Comic Sans MS"/>
                <a:sym typeface="Comic Sans MS"/>
              </a:rPr>
              <a:t>Amen.</a:t>
            </a:r>
          </a:p>
        </p:txBody>
      </p:sp>
      <p:sp>
        <p:nvSpPr>
          <p:cNvPr id="262" name="Shape 262"/>
          <p:cNvSpPr txBox="1"/>
          <p:nvPr/>
        </p:nvSpPr>
        <p:spPr>
          <a:xfrm>
            <a:off x="468312" y="457200"/>
            <a:ext cx="8229600" cy="838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4400" b="1" i="1" u="none" strike="noStrike" cap="none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Prayer</a:t>
            </a:r>
          </a:p>
        </p:txBody>
      </p:sp>
      <p:grpSp>
        <p:nvGrpSpPr>
          <p:cNvPr id="263" name="Shape 263"/>
          <p:cNvGrpSpPr/>
          <p:nvPr/>
        </p:nvGrpSpPr>
        <p:grpSpPr>
          <a:xfrm>
            <a:off x="0" y="5867400"/>
            <a:ext cx="9144000" cy="457200"/>
            <a:chOff x="0" y="5867400"/>
            <a:chExt cx="9144000" cy="457200"/>
          </a:xfrm>
        </p:grpSpPr>
        <p:sp>
          <p:nvSpPr>
            <p:cNvPr id="264" name="Shape 264"/>
            <p:cNvSpPr txBox="1"/>
            <p:nvPr/>
          </p:nvSpPr>
          <p:spPr>
            <a:xfrm>
              <a:off x="0" y="5867400"/>
              <a:ext cx="9144000" cy="4572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E3FFFF"/>
                </a:gs>
              </a:gsLst>
              <a:lin ang="5400000" scaled="0"/>
            </a:gradFill>
            <a:ln w="9525" cap="rnd" cmpd="sng">
              <a:solidFill>
                <a:schemeClr val="accent1">
                  <a:alpha val="49803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5" name="Shape 265"/>
            <p:cNvSpPr txBox="1"/>
            <p:nvPr/>
          </p:nvSpPr>
          <p:spPr>
            <a:xfrm>
              <a:off x="1676400" y="5911850"/>
              <a:ext cx="5714999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Font typeface="Arial"/>
                <a:buNone/>
              </a:pPr>
              <a:r>
                <a:rPr lang="en-US" sz="2400" b="1" i="0" u="none" strike="noStrike" cap="none" baseline="30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11  A Journey in Love  -  Year 3</a:t>
              </a:r>
              <a:r>
                <a:rPr lang="en-US" sz="24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</p:txBody>
        </p:sp>
      </p:grpSp>
      <p:sp>
        <p:nvSpPr>
          <p:cNvPr id="266" name="Shape 266"/>
          <p:cNvSpPr/>
          <p:nvPr/>
        </p:nvSpPr>
        <p:spPr>
          <a:xfrm>
            <a:off x="8610600" y="6400800"/>
            <a:ext cx="306386" cy="2555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2461" y="60000"/>
                </a:lnTo>
                <a:lnTo>
                  <a:pt x="31845" y="60000"/>
                </a:lnTo>
                <a:lnTo>
                  <a:pt x="31845" y="105000"/>
                </a:lnTo>
                <a:lnTo>
                  <a:pt x="88154" y="105000"/>
                </a:lnTo>
                <a:lnTo>
                  <a:pt x="88154" y="60000"/>
                </a:lnTo>
                <a:lnTo>
                  <a:pt x="97538" y="60000"/>
                </a:lnTo>
                <a:lnTo>
                  <a:pt x="83461" y="43125"/>
                </a:lnTo>
                <a:lnTo>
                  <a:pt x="83461" y="20625"/>
                </a:lnTo>
                <a:lnTo>
                  <a:pt x="74077" y="20625"/>
                </a:lnTo>
                <a:lnTo>
                  <a:pt x="74077" y="31875"/>
                </a:lnTo>
                <a:close/>
              </a:path>
              <a:path w="120000" h="120000" fill="darkenLess" extrusionOk="0">
                <a:moveTo>
                  <a:pt x="83461" y="43125"/>
                </a:moveTo>
                <a:lnTo>
                  <a:pt x="83461" y="20625"/>
                </a:lnTo>
                <a:lnTo>
                  <a:pt x="74077" y="20625"/>
                </a:lnTo>
                <a:lnTo>
                  <a:pt x="74077" y="31875"/>
                </a:lnTo>
                <a:close/>
                <a:moveTo>
                  <a:pt x="31845" y="60000"/>
                </a:moveTo>
                <a:lnTo>
                  <a:pt x="31845" y="105000"/>
                </a:lnTo>
                <a:lnTo>
                  <a:pt x="55307" y="105000"/>
                </a:lnTo>
                <a:lnTo>
                  <a:pt x="55307" y="82500"/>
                </a:lnTo>
                <a:lnTo>
                  <a:pt x="64692" y="82500"/>
                </a:lnTo>
                <a:lnTo>
                  <a:pt x="64692" y="105000"/>
                </a:lnTo>
                <a:lnTo>
                  <a:pt x="88154" y="105000"/>
                </a:lnTo>
                <a:lnTo>
                  <a:pt x="88154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22461" y="60000"/>
                </a:lnTo>
                <a:lnTo>
                  <a:pt x="97538" y="60000"/>
                </a:lnTo>
                <a:close/>
                <a:moveTo>
                  <a:pt x="55307" y="82500"/>
                </a:moveTo>
                <a:lnTo>
                  <a:pt x="64692" y="82500"/>
                </a:lnTo>
                <a:lnTo>
                  <a:pt x="64692" y="105000"/>
                </a:lnTo>
                <a:lnTo>
                  <a:pt x="55307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4077" y="31875"/>
                </a:lnTo>
                <a:lnTo>
                  <a:pt x="74077" y="20625"/>
                </a:lnTo>
                <a:lnTo>
                  <a:pt x="83461" y="20625"/>
                </a:lnTo>
                <a:lnTo>
                  <a:pt x="83461" y="43125"/>
                </a:lnTo>
                <a:lnTo>
                  <a:pt x="97538" y="60000"/>
                </a:lnTo>
                <a:lnTo>
                  <a:pt x="88154" y="60000"/>
                </a:lnTo>
                <a:lnTo>
                  <a:pt x="88154" y="105000"/>
                </a:lnTo>
                <a:lnTo>
                  <a:pt x="31845" y="105000"/>
                </a:lnTo>
                <a:lnTo>
                  <a:pt x="31845" y="60000"/>
                </a:lnTo>
                <a:lnTo>
                  <a:pt x="22461" y="60000"/>
                </a:lnTo>
                <a:close/>
                <a:moveTo>
                  <a:pt x="74077" y="31875"/>
                </a:moveTo>
                <a:lnTo>
                  <a:pt x="83461" y="43125"/>
                </a:lnTo>
                <a:moveTo>
                  <a:pt x="88154" y="60000"/>
                </a:moveTo>
                <a:lnTo>
                  <a:pt x="31845" y="60000"/>
                </a:lnTo>
                <a:moveTo>
                  <a:pt x="55307" y="105000"/>
                </a:moveTo>
                <a:lnTo>
                  <a:pt x="55307" y="82500"/>
                </a:lnTo>
                <a:lnTo>
                  <a:pt x="64692" y="82500"/>
                </a:lnTo>
                <a:lnTo>
                  <a:pt x="64692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CC"/>
          </a:solidFill>
          <a:ln w="9525" cap="rnd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title"/>
          </p:nvPr>
        </p:nvSpPr>
        <p:spPr>
          <a:xfrm>
            <a:off x="395287" y="152400"/>
            <a:ext cx="8229600" cy="838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omic Sans MS"/>
              <a:buNone/>
            </a:pPr>
            <a:r>
              <a:rPr lang="en-US" sz="4400" b="1" i="1" u="sng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EMOTIONAL</a:t>
            </a:r>
          </a:p>
        </p:txBody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296862" y="1524000"/>
            <a:ext cx="4884737" cy="4190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800" b="1" i="1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do you feel when a</a:t>
            </a:r>
            <a:br>
              <a:rPr lang="en-US" sz="2800" b="1" i="1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800" b="1" i="1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friend is not there</a:t>
            </a:r>
            <a:br>
              <a:rPr lang="en-US" sz="2800" b="1" i="1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800" b="1" i="1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 you?</a:t>
            </a:r>
            <a:br>
              <a:rPr lang="en-US" sz="2800" b="1" i="1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lang="en-US" sz="2800" b="1" i="1" u="none" strike="noStrike" cap="none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800" b="1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do your friends feel</a:t>
            </a:r>
            <a:br>
              <a:rPr lang="en-US" sz="2800" b="1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800" b="1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when you are not there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800" b="1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for them?</a:t>
            </a:r>
            <a:br>
              <a:rPr lang="en-US" sz="2800" b="1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lang="en-US" sz="2800" b="1" i="1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800" b="1" i="1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can you be a</a:t>
            </a:r>
            <a:br>
              <a:rPr lang="en-US" sz="2800" b="1" i="1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800" b="1" i="1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more supportive friend?</a:t>
            </a:r>
          </a:p>
        </p:txBody>
      </p:sp>
      <p:pic>
        <p:nvPicPr>
          <p:cNvPr id="273" name="Shape 2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7800" y="1676400"/>
            <a:ext cx="3733800" cy="3122612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Shape 274"/>
          <p:cNvSpPr txBox="1"/>
          <p:nvPr/>
        </p:nvSpPr>
        <p:spPr>
          <a:xfrm>
            <a:off x="0" y="5867400"/>
            <a:ext cx="9144000" cy="457200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FFFFCC"/>
              </a:gs>
            </a:gsLst>
            <a:lin ang="5400000" scaled="0"/>
          </a:gradFill>
          <a:ln w="9525" cap="rnd" cmpd="sng">
            <a:solidFill>
              <a:schemeClr val="accent1">
                <a:alpha val="49803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 txBox="1"/>
          <p:nvPr/>
        </p:nvSpPr>
        <p:spPr>
          <a:xfrm>
            <a:off x="3090861" y="5786437"/>
            <a:ext cx="3108325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12 A Journey in Love</a:t>
            </a:r>
            <a:r>
              <a:rPr lang="en-US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Year 3</a:t>
            </a:r>
          </a:p>
        </p:txBody>
      </p:sp>
      <p:sp>
        <p:nvSpPr>
          <p:cNvPr id="276" name="Shape 276"/>
          <p:cNvSpPr/>
          <p:nvPr/>
        </p:nvSpPr>
        <p:spPr>
          <a:xfrm>
            <a:off x="8610600" y="6400800"/>
            <a:ext cx="306386" cy="2555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2461" y="60000"/>
                </a:lnTo>
                <a:lnTo>
                  <a:pt x="31845" y="60000"/>
                </a:lnTo>
                <a:lnTo>
                  <a:pt x="31845" y="105000"/>
                </a:lnTo>
                <a:lnTo>
                  <a:pt x="88154" y="105000"/>
                </a:lnTo>
                <a:lnTo>
                  <a:pt x="88154" y="60000"/>
                </a:lnTo>
                <a:lnTo>
                  <a:pt x="97538" y="60000"/>
                </a:lnTo>
                <a:lnTo>
                  <a:pt x="83461" y="43125"/>
                </a:lnTo>
                <a:lnTo>
                  <a:pt x="83461" y="20625"/>
                </a:lnTo>
                <a:lnTo>
                  <a:pt x="74077" y="20625"/>
                </a:lnTo>
                <a:lnTo>
                  <a:pt x="74077" y="31875"/>
                </a:lnTo>
                <a:close/>
              </a:path>
              <a:path w="120000" h="120000" fill="darkenLess" extrusionOk="0">
                <a:moveTo>
                  <a:pt x="83461" y="43125"/>
                </a:moveTo>
                <a:lnTo>
                  <a:pt x="83461" y="20625"/>
                </a:lnTo>
                <a:lnTo>
                  <a:pt x="74077" y="20625"/>
                </a:lnTo>
                <a:lnTo>
                  <a:pt x="74077" y="31875"/>
                </a:lnTo>
                <a:close/>
                <a:moveTo>
                  <a:pt x="31845" y="60000"/>
                </a:moveTo>
                <a:lnTo>
                  <a:pt x="31845" y="105000"/>
                </a:lnTo>
                <a:lnTo>
                  <a:pt x="55307" y="105000"/>
                </a:lnTo>
                <a:lnTo>
                  <a:pt x="55307" y="82500"/>
                </a:lnTo>
                <a:lnTo>
                  <a:pt x="64692" y="82500"/>
                </a:lnTo>
                <a:lnTo>
                  <a:pt x="64692" y="105000"/>
                </a:lnTo>
                <a:lnTo>
                  <a:pt x="88154" y="105000"/>
                </a:lnTo>
                <a:lnTo>
                  <a:pt x="88154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22461" y="60000"/>
                </a:lnTo>
                <a:lnTo>
                  <a:pt x="97538" y="60000"/>
                </a:lnTo>
                <a:close/>
                <a:moveTo>
                  <a:pt x="55307" y="82500"/>
                </a:moveTo>
                <a:lnTo>
                  <a:pt x="64692" y="82500"/>
                </a:lnTo>
                <a:lnTo>
                  <a:pt x="64692" y="105000"/>
                </a:lnTo>
                <a:lnTo>
                  <a:pt x="55307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4077" y="31875"/>
                </a:lnTo>
                <a:lnTo>
                  <a:pt x="74077" y="20625"/>
                </a:lnTo>
                <a:lnTo>
                  <a:pt x="83461" y="20625"/>
                </a:lnTo>
                <a:lnTo>
                  <a:pt x="83461" y="43125"/>
                </a:lnTo>
                <a:lnTo>
                  <a:pt x="97538" y="60000"/>
                </a:lnTo>
                <a:lnTo>
                  <a:pt x="88154" y="60000"/>
                </a:lnTo>
                <a:lnTo>
                  <a:pt x="88154" y="105000"/>
                </a:lnTo>
                <a:lnTo>
                  <a:pt x="31845" y="105000"/>
                </a:lnTo>
                <a:lnTo>
                  <a:pt x="31845" y="60000"/>
                </a:lnTo>
                <a:lnTo>
                  <a:pt x="22461" y="60000"/>
                </a:lnTo>
                <a:close/>
                <a:moveTo>
                  <a:pt x="74077" y="31875"/>
                </a:moveTo>
                <a:lnTo>
                  <a:pt x="83461" y="43125"/>
                </a:lnTo>
                <a:moveTo>
                  <a:pt x="88154" y="60000"/>
                </a:moveTo>
                <a:lnTo>
                  <a:pt x="31845" y="60000"/>
                </a:lnTo>
                <a:moveTo>
                  <a:pt x="55307" y="105000"/>
                </a:moveTo>
                <a:lnTo>
                  <a:pt x="55307" y="82500"/>
                </a:lnTo>
                <a:lnTo>
                  <a:pt x="64692" y="82500"/>
                </a:lnTo>
                <a:lnTo>
                  <a:pt x="64692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CC"/>
          </a:solidFill>
          <a:ln w="9525" cap="rnd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763000" cy="6588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omic Sans MS"/>
              <a:buNone/>
            </a:pPr>
            <a:r>
              <a:rPr lang="en-US" sz="4400" b="1" i="1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Friends are…</a:t>
            </a:r>
          </a:p>
        </p:txBody>
      </p:sp>
      <p:sp>
        <p:nvSpPr>
          <p:cNvPr id="282" name="Shape 282"/>
          <p:cNvSpPr txBox="1">
            <a:spLocks noGrp="1"/>
          </p:cNvSpPr>
          <p:nvPr>
            <p:ph type="body" idx="4294967295"/>
          </p:nvPr>
        </p:nvSpPr>
        <p:spPr>
          <a:xfrm>
            <a:off x="7010400" y="5029200"/>
            <a:ext cx="1943100" cy="5762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800" b="1" i="1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Trusting</a:t>
            </a:r>
          </a:p>
        </p:txBody>
      </p:sp>
      <p:pic>
        <p:nvPicPr>
          <p:cNvPr id="283" name="Shape 2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3048000"/>
            <a:ext cx="3671887" cy="2243136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Shape 284"/>
          <p:cNvSpPr txBox="1"/>
          <p:nvPr/>
        </p:nvSpPr>
        <p:spPr>
          <a:xfrm>
            <a:off x="1042987" y="1484312"/>
            <a:ext cx="1398587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200" b="1" i="1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Caring</a:t>
            </a:r>
          </a:p>
        </p:txBody>
      </p:sp>
      <p:sp>
        <p:nvSpPr>
          <p:cNvPr id="285" name="Shape 285"/>
          <p:cNvSpPr txBox="1"/>
          <p:nvPr/>
        </p:nvSpPr>
        <p:spPr>
          <a:xfrm>
            <a:off x="2339975" y="2276475"/>
            <a:ext cx="1909761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64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200" b="1" i="1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Forgiving</a:t>
            </a:r>
          </a:p>
        </p:txBody>
      </p:sp>
      <p:sp>
        <p:nvSpPr>
          <p:cNvPr id="286" name="Shape 286"/>
          <p:cNvSpPr txBox="1"/>
          <p:nvPr/>
        </p:nvSpPr>
        <p:spPr>
          <a:xfrm>
            <a:off x="4067175" y="3357562"/>
            <a:ext cx="1419225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64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200" b="1" i="1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Loyal</a:t>
            </a:r>
          </a:p>
        </p:txBody>
      </p:sp>
      <p:sp>
        <p:nvSpPr>
          <p:cNvPr id="287" name="Shape 287"/>
          <p:cNvSpPr txBox="1"/>
          <p:nvPr/>
        </p:nvSpPr>
        <p:spPr>
          <a:xfrm>
            <a:off x="5219700" y="4437062"/>
            <a:ext cx="1701799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64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200" b="1" i="1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Reliable</a:t>
            </a:r>
          </a:p>
        </p:txBody>
      </p:sp>
      <p:sp>
        <p:nvSpPr>
          <p:cNvPr id="288" name="Shape 288"/>
          <p:cNvSpPr txBox="1"/>
          <p:nvPr/>
        </p:nvSpPr>
        <p:spPr>
          <a:xfrm>
            <a:off x="0" y="5867400"/>
            <a:ext cx="9144000" cy="457200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FFFFCC"/>
              </a:gs>
            </a:gsLst>
            <a:lin ang="5400000" scaled="0"/>
          </a:gradFill>
          <a:ln w="9525" cap="rnd" cmpd="sng">
            <a:solidFill>
              <a:schemeClr val="accent1">
                <a:alpha val="49803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9" name="Shape 289"/>
          <p:cNvSpPr txBox="1"/>
          <p:nvPr/>
        </p:nvSpPr>
        <p:spPr>
          <a:xfrm>
            <a:off x="3090861" y="5791200"/>
            <a:ext cx="3108325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13 A Journey in Love</a:t>
            </a:r>
            <a:r>
              <a:rPr lang="en-US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Year 3</a:t>
            </a:r>
          </a:p>
        </p:txBody>
      </p:sp>
      <p:pic>
        <p:nvPicPr>
          <p:cNvPr id="290" name="Shape 2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4000" y="1676400"/>
            <a:ext cx="3440111" cy="2411411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Shape 291"/>
          <p:cNvSpPr/>
          <p:nvPr/>
        </p:nvSpPr>
        <p:spPr>
          <a:xfrm>
            <a:off x="8610600" y="6400800"/>
            <a:ext cx="306386" cy="2555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2461" y="60000"/>
                </a:lnTo>
                <a:lnTo>
                  <a:pt x="31845" y="60000"/>
                </a:lnTo>
                <a:lnTo>
                  <a:pt x="31845" y="105000"/>
                </a:lnTo>
                <a:lnTo>
                  <a:pt x="88154" y="105000"/>
                </a:lnTo>
                <a:lnTo>
                  <a:pt x="88154" y="60000"/>
                </a:lnTo>
                <a:lnTo>
                  <a:pt x="97538" y="60000"/>
                </a:lnTo>
                <a:lnTo>
                  <a:pt x="83461" y="43125"/>
                </a:lnTo>
                <a:lnTo>
                  <a:pt x="83461" y="20625"/>
                </a:lnTo>
                <a:lnTo>
                  <a:pt x="74077" y="20625"/>
                </a:lnTo>
                <a:lnTo>
                  <a:pt x="74077" y="31875"/>
                </a:lnTo>
                <a:close/>
              </a:path>
              <a:path w="120000" h="120000" fill="darkenLess" extrusionOk="0">
                <a:moveTo>
                  <a:pt x="83461" y="43125"/>
                </a:moveTo>
                <a:lnTo>
                  <a:pt x="83461" y="20625"/>
                </a:lnTo>
                <a:lnTo>
                  <a:pt x="74077" y="20625"/>
                </a:lnTo>
                <a:lnTo>
                  <a:pt x="74077" y="31875"/>
                </a:lnTo>
                <a:close/>
                <a:moveTo>
                  <a:pt x="31845" y="60000"/>
                </a:moveTo>
                <a:lnTo>
                  <a:pt x="31845" y="105000"/>
                </a:lnTo>
                <a:lnTo>
                  <a:pt x="55307" y="105000"/>
                </a:lnTo>
                <a:lnTo>
                  <a:pt x="55307" y="82500"/>
                </a:lnTo>
                <a:lnTo>
                  <a:pt x="64692" y="82500"/>
                </a:lnTo>
                <a:lnTo>
                  <a:pt x="64692" y="105000"/>
                </a:lnTo>
                <a:lnTo>
                  <a:pt x="88154" y="105000"/>
                </a:lnTo>
                <a:lnTo>
                  <a:pt x="88154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22461" y="60000"/>
                </a:lnTo>
                <a:lnTo>
                  <a:pt x="97538" y="60000"/>
                </a:lnTo>
                <a:close/>
                <a:moveTo>
                  <a:pt x="55307" y="82500"/>
                </a:moveTo>
                <a:lnTo>
                  <a:pt x="64692" y="82500"/>
                </a:lnTo>
                <a:lnTo>
                  <a:pt x="64692" y="105000"/>
                </a:lnTo>
                <a:lnTo>
                  <a:pt x="55307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4077" y="31875"/>
                </a:lnTo>
                <a:lnTo>
                  <a:pt x="74077" y="20625"/>
                </a:lnTo>
                <a:lnTo>
                  <a:pt x="83461" y="20625"/>
                </a:lnTo>
                <a:lnTo>
                  <a:pt x="83461" y="43125"/>
                </a:lnTo>
                <a:lnTo>
                  <a:pt x="97538" y="60000"/>
                </a:lnTo>
                <a:lnTo>
                  <a:pt x="88154" y="60000"/>
                </a:lnTo>
                <a:lnTo>
                  <a:pt x="88154" y="105000"/>
                </a:lnTo>
                <a:lnTo>
                  <a:pt x="31845" y="105000"/>
                </a:lnTo>
                <a:lnTo>
                  <a:pt x="31845" y="60000"/>
                </a:lnTo>
                <a:lnTo>
                  <a:pt x="22461" y="60000"/>
                </a:lnTo>
                <a:close/>
                <a:moveTo>
                  <a:pt x="74077" y="31875"/>
                </a:moveTo>
                <a:lnTo>
                  <a:pt x="83461" y="43125"/>
                </a:lnTo>
                <a:moveTo>
                  <a:pt x="88154" y="60000"/>
                </a:moveTo>
                <a:lnTo>
                  <a:pt x="31845" y="60000"/>
                </a:lnTo>
                <a:moveTo>
                  <a:pt x="55307" y="105000"/>
                </a:moveTo>
                <a:lnTo>
                  <a:pt x="55307" y="82500"/>
                </a:lnTo>
                <a:lnTo>
                  <a:pt x="64692" y="82500"/>
                </a:lnTo>
                <a:lnTo>
                  <a:pt x="64692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CC"/>
          </a:solidFill>
          <a:ln w="9525" cap="rnd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AFF"/>
        </a:soli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1828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3600" b="0" i="1" u="none" strike="noStrike" cap="none">
                <a:solidFill>
                  <a:srgbClr val="000066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Forgive us Lord, for the times </a:t>
            </a:r>
          </a:p>
          <a:p>
            <a:pPr marL="342900" marR="0" lvl="0" indent="-342900" algn="ctr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3600" b="0" i="1" u="none" strike="noStrike" cap="none">
                <a:solidFill>
                  <a:srgbClr val="000066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have not been a </a:t>
            </a:r>
          </a:p>
          <a:p>
            <a:pPr marL="342900" marR="0" lvl="0" indent="-342900" algn="ctr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3600" b="0" i="1" u="none" strike="noStrike" cap="none">
                <a:solidFill>
                  <a:srgbClr val="000066"/>
                </a:solidFill>
                <a:latin typeface="Comic Sans MS"/>
                <a:ea typeface="Comic Sans MS"/>
                <a:cs typeface="Comic Sans MS"/>
                <a:sym typeface="Comic Sans MS"/>
              </a:rPr>
              <a:t>true friend.</a:t>
            </a:r>
          </a:p>
        </p:txBody>
      </p:sp>
      <p:pic>
        <p:nvPicPr>
          <p:cNvPr id="297" name="Shape 2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7087" y="3138486"/>
            <a:ext cx="2424111" cy="1814512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Shape 298"/>
          <p:cNvSpPr txBox="1"/>
          <p:nvPr/>
        </p:nvSpPr>
        <p:spPr>
          <a:xfrm>
            <a:off x="468312" y="1524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4400" b="1" i="1" u="none" strike="noStrike" cap="none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Prayer</a:t>
            </a:r>
          </a:p>
        </p:txBody>
      </p:sp>
      <p:grpSp>
        <p:nvGrpSpPr>
          <p:cNvPr id="299" name="Shape 299"/>
          <p:cNvGrpSpPr/>
          <p:nvPr/>
        </p:nvGrpSpPr>
        <p:grpSpPr>
          <a:xfrm>
            <a:off x="0" y="5867400"/>
            <a:ext cx="9144000" cy="457200"/>
            <a:chOff x="0" y="5867400"/>
            <a:chExt cx="9144000" cy="457200"/>
          </a:xfrm>
        </p:grpSpPr>
        <p:sp>
          <p:nvSpPr>
            <p:cNvPr id="300" name="Shape 300"/>
            <p:cNvSpPr txBox="1"/>
            <p:nvPr/>
          </p:nvSpPr>
          <p:spPr>
            <a:xfrm>
              <a:off x="0" y="5867400"/>
              <a:ext cx="9144000" cy="4572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E3FFFF"/>
                </a:gs>
              </a:gsLst>
              <a:lin ang="5400000" scaled="0"/>
            </a:gradFill>
            <a:ln w="9525" cap="rnd" cmpd="sng">
              <a:solidFill>
                <a:schemeClr val="accent1">
                  <a:alpha val="49803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1" name="Shape 301"/>
            <p:cNvSpPr txBox="1"/>
            <p:nvPr/>
          </p:nvSpPr>
          <p:spPr>
            <a:xfrm>
              <a:off x="1676400" y="5911850"/>
              <a:ext cx="5714999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Font typeface="Arial"/>
                <a:buNone/>
              </a:pPr>
              <a:r>
                <a:rPr lang="en-US" sz="2400" b="1" i="0" u="none" strike="noStrike" cap="none" baseline="30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14  A Journey in Love - Year 3</a:t>
              </a:r>
              <a:r>
                <a:rPr lang="en-US" sz="24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</p:txBody>
        </p:sp>
      </p:grpSp>
      <p:sp>
        <p:nvSpPr>
          <p:cNvPr id="302" name="Shape 302"/>
          <p:cNvSpPr/>
          <p:nvPr/>
        </p:nvSpPr>
        <p:spPr>
          <a:xfrm>
            <a:off x="8610600" y="6400800"/>
            <a:ext cx="306386" cy="2555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2461" y="60000"/>
                </a:lnTo>
                <a:lnTo>
                  <a:pt x="31845" y="60000"/>
                </a:lnTo>
                <a:lnTo>
                  <a:pt x="31845" y="105000"/>
                </a:lnTo>
                <a:lnTo>
                  <a:pt x="88154" y="105000"/>
                </a:lnTo>
                <a:lnTo>
                  <a:pt x="88154" y="60000"/>
                </a:lnTo>
                <a:lnTo>
                  <a:pt x="97538" y="60000"/>
                </a:lnTo>
                <a:lnTo>
                  <a:pt x="83461" y="43125"/>
                </a:lnTo>
                <a:lnTo>
                  <a:pt x="83461" y="20625"/>
                </a:lnTo>
                <a:lnTo>
                  <a:pt x="74077" y="20625"/>
                </a:lnTo>
                <a:lnTo>
                  <a:pt x="74077" y="31875"/>
                </a:lnTo>
                <a:close/>
              </a:path>
              <a:path w="120000" h="120000" fill="darkenLess" extrusionOk="0">
                <a:moveTo>
                  <a:pt x="83461" y="43125"/>
                </a:moveTo>
                <a:lnTo>
                  <a:pt x="83461" y="20625"/>
                </a:lnTo>
                <a:lnTo>
                  <a:pt x="74077" y="20625"/>
                </a:lnTo>
                <a:lnTo>
                  <a:pt x="74077" y="31875"/>
                </a:lnTo>
                <a:close/>
                <a:moveTo>
                  <a:pt x="31845" y="60000"/>
                </a:moveTo>
                <a:lnTo>
                  <a:pt x="31845" y="105000"/>
                </a:lnTo>
                <a:lnTo>
                  <a:pt x="55307" y="105000"/>
                </a:lnTo>
                <a:lnTo>
                  <a:pt x="55307" y="82500"/>
                </a:lnTo>
                <a:lnTo>
                  <a:pt x="64692" y="82500"/>
                </a:lnTo>
                <a:lnTo>
                  <a:pt x="64692" y="105000"/>
                </a:lnTo>
                <a:lnTo>
                  <a:pt x="88154" y="105000"/>
                </a:lnTo>
                <a:lnTo>
                  <a:pt x="88154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22461" y="60000"/>
                </a:lnTo>
                <a:lnTo>
                  <a:pt x="97538" y="60000"/>
                </a:lnTo>
                <a:close/>
                <a:moveTo>
                  <a:pt x="55307" y="82500"/>
                </a:moveTo>
                <a:lnTo>
                  <a:pt x="64692" y="82500"/>
                </a:lnTo>
                <a:lnTo>
                  <a:pt x="64692" y="105000"/>
                </a:lnTo>
                <a:lnTo>
                  <a:pt x="55307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4077" y="31875"/>
                </a:lnTo>
                <a:lnTo>
                  <a:pt x="74077" y="20625"/>
                </a:lnTo>
                <a:lnTo>
                  <a:pt x="83461" y="20625"/>
                </a:lnTo>
                <a:lnTo>
                  <a:pt x="83461" y="43125"/>
                </a:lnTo>
                <a:lnTo>
                  <a:pt x="97538" y="60000"/>
                </a:lnTo>
                <a:lnTo>
                  <a:pt x="88154" y="60000"/>
                </a:lnTo>
                <a:lnTo>
                  <a:pt x="88154" y="105000"/>
                </a:lnTo>
                <a:lnTo>
                  <a:pt x="31845" y="105000"/>
                </a:lnTo>
                <a:lnTo>
                  <a:pt x="31845" y="60000"/>
                </a:lnTo>
                <a:lnTo>
                  <a:pt x="22461" y="60000"/>
                </a:lnTo>
                <a:close/>
                <a:moveTo>
                  <a:pt x="74077" y="31875"/>
                </a:moveTo>
                <a:lnTo>
                  <a:pt x="83461" y="43125"/>
                </a:lnTo>
                <a:moveTo>
                  <a:pt x="88154" y="60000"/>
                </a:moveTo>
                <a:lnTo>
                  <a:pt x="31845" y="60000"/>
                </a:lnTo>
                <a:moveTo>
                  <a:pt x="55307" y="105000"/>
                </a:moveTo>
                <a:lnTo>
                  <a:pt x="55307" y="82500"/>
                </a:lnTo>
                <a:lnTo>
                  <a:pt x="64692" y="82500"/>
                </a:lnTo>
                <a:lnTo>
                  <a:pt x="64692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CC"/>
          </a:solidFill>
          <a:ln w="9525" cap="rnd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3" name="Shape 303"/>
          <p:cNvSpPr txBox="1"/>
          <p:nvPr/>
        </p:nvSpPr>
        <p:spPr>
          <a:xfrm>
            <a:off x="457200" y="5105400"/>
            <a:ext cx="822960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342900" algn="ctr" rtl="0">
              <a:lnSpc>
                <a:spcPct val="80000"/>
              </a:lnSpc>
              <a:spcBef>
                <a:spcPts val="72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600" b="0" i="1" u="none" strike="noStrike" cap="none">
                <a:solidFill>
                  <a:srgbClr val="000066"/>
                </a:solidFill>
                <a:latin typeface="Comic Sans MS"/>
                <a:ea typeface="Comic Sans MS"/>
                <a:cs typeface="Comic Sans MS"/>
                <a:sym typeface="Comic Sans MS"/>
              </a:rPr>
              <a:t>Amen.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>
            <a:spLocks noGrp="1"/>
          </p:cNvSpPr>
          <p:nvPr>
            <p:ph type="title"/>
          </p:nvPr>
        </p:nvSpPr>
        <p:spPr>
          <a:xfrm>
            <a:off x="468312" y="152400"/>
            <a:ext cx="8229600" cy="838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omic Sans MS"/>
              <a:buNone/>
            </a:pPr>
            <a:r>
              <a:rPr lang="en-US" sz="4400" b="1" i="1" u="sng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INTELLECTUAL</a:t>
            </a:r>
          </a:p>
        </p:txBody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395287" y="1268412"/>
            <a:ext cx="8229600" cy="655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3200" b="1" i="1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is the difference?</a:t>
            </a:r>
          </a:p>
        </p:txBody>
      </p:sp>
      <p:pic>
        <p:nvPicPr>
          <p:cNvPr id="310" name="Shape 3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286000"/>
            <a:ext cx="4341811" cy="2098674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Shape 311"/>
          <p:cNvSpPr txBox="1"/>
          <p:nvPr/>
        </p:nvSpPr>
        <p:spPr>
          <a:xfrm>
            <a:off x="250825" y="4437062"/>
            <a:ext cx="3889375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160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200" b="1" i="1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Lonely</a:t>
            </a:r>
          </a:p>
        </p:txBody>
      </p:sp>
      <p:pic>
        <p:nvPicPr>
          <p:cNvPr id="312" name="Shape 3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2819400"/>
            <a:ext cx="4572000" cy="2519362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Shape 313"/>
          <p:cNvSpPr txBox="1"/>
          <p:nvPr/>
        </p:nvSpPr>
        <p:spPr>
          <a:xfrm>
            <a:off x="4572000" y="2133600"/>
            <a:ext cx="4572000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160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200" b="1" i="1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Alone</a:t>
            </a:r>
          </a:p>
        </p:txBody>
      </p:sp>
      <p:sp>
        <p:nvSpPr>
          <p:cNvPr id="314" name="Shape 314"/>
          <p:cNvSpPr txBox="1"/>
          <p:nvPr/>
        </p:nvSpPr>
        <p:spPr>
          <a:xfrm>
            <a:off x="0" y="5867400"/>
            <a:ext cx="9144000" cy="457200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FFFFCC"/>
              </a:gs>
            </a:gsLst>
            <a:lin ang="5400000" scaled="0"/>
          </a:gradFill>
          <a:ln w="9525" cap="rnd" cmpd="sng">
            <a:solidFill>
              <a:schemeClr val="accent1">
                <a:alpha val="49803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5" name="Shape 315"/>
          <p:cNvSpPr txBox="1"/>
          <p:nvPr/>
        </p:nvSpPr>
        <p:spPr>
          <a:xfrm>
            <a:off x="3090861" y="5791200"/>
            <a:ext cx="3108325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15 A Journey in Love</a:t>
            </a:r>
            <a:r>
              <a:rPr lang="en-US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Year 3</a:t>
            </a:r>
          </a:p>
        </p:txBody>
      </p:sp>
      <p:sp>
        <p:nvSpPr>
          <p:cNvPr id="316" name="Shape 316"/>
          <p:cNvSpPr/>
          <p:nvPr/>
        </p:nvSpPr>
        <p:spPr>
          <a:xfrm>
            <a:off x="8610600" y="6400800"/>
            <a:ext cx="306386" cy="2555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2461" y="60000"/>
                </a:lnTo>
                <a:lnTo>
                  <a:pt x="31845" y="60000"/>
                </a:lnTo>
                <a:lnTo>
                  <a:pt x="31845" y="105000"/>
                </a:lnTo>
                <a:lnTo>
                  <a:pt x="88154" y="105000"/>
                </a:lnTo>
                <a:lnTo>
                  <a:pt x="88154" y="60000"/>
                </a:lnTo>
                <a:lnTo>
                  <a:pt x="97538" y="60000"/>
                </a:lnTo>
                <a:lnTo>
                  <a:pt x="83461" y="43125"/>
                </a:lnTo>
                <a:lnTo>
                  <a:pt x="83461" y="20625"/>
                </a:lnTo>
                <a:lnTo>
                  <a:pt x="74077" y="20625"/>
                </a:lnTo>
                <a:lnTo>
                  <a:pt x="74077" y="31875"/>
                </a:lnTo>
                <a:close/>
              </a:path>
              <a:path w="120000" h="120000" fill="darkenLess" extrusionOk="0">
                <a:moveTo>
                  <a:pt x="83461" y="43125"/>
                </a:moveTo>
                <a:lnTo>
                  <a:pt x="83461" y="20625"/>
                </a:lnTo>
                <a:lnTo>
                  <a:pt x="74077" y="20625"/>
                </a:lnTo>
                <a:lnTo>
                  <a:pt x="74077" y="31875"/>
                </a:lnTo>
                <a:close/>
                <a:moveTo>
                  <a:pt x="31845" y="60000"/>
                </a:moveTo>
                <a:lnTo>
                  <a:pt x="31845" y="105000"/>
                </a:lnTo>
                <a:lnTo>
                  <a:pt x="55307" y="105000"/>
                </a:lnTo>
                <a:lnTo>
                  <a:pt x="55307" y="82500"/>
                </a:lnTo>
                <a:lnTo>
                  <a:pt x="64692" y="82500"/>
                </a:lnTo>
                <a:lnTo>
                  <a:pt x="64692" y="105000"/>
                </a:lnTo>
                <a:lnTo>
                  <a:pt x="88154" y="105000"/>
                </a:lnTo>
                <a:lnTo>
                  <a:pt x="88154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22461" y="60000"/>
                </a:lnTo>
                <a:lnTo>
                  <a:pt x="97538" y="60000"/>
                </a:lnTo>
                <a:close/>
                <a:moveTo>
                  <a:pt x="55307" y="82500"/>
                </a:moveTo>
                <a:lnTo>
                  <a:pt x="64692" y="82500"/>
                </a:lnTo>
                <a:lnTo>
                  <a:pt x="64692" y="105000"/>
                </a:lnTo>
                <a:lnTo>
                  <a:pt x="55307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4077" y="31875"/>
                </a:lnTo>
                <a:lnTo>
                  <a:pt x="74077" y="20625"/>
                </a:lnTo>
                <a:lnTo>
                  <a:pt x="83461" y="20625"/>
                </a:lnTo>
                <a:lnTo>
                  <a:pt x="83461" y="43125"/>
                </a:lnTo>
                <a:lnTo>
                  <a:pt x="97538" y="60000"/>
                </a:lnTo>
                <a:lnTo>
                  <a:pt x="88154" y="60000"/>
                </a:lnTo>
                <a:lnTo>
                  <a:pt x="88154" y="105000"/>
                </a:lnTo>
                <a:lnTo>
                  <a:pt x="31845" y="105000"/>
                </a:lnTo>
                <a:lnTo>
                  <a:pt x="31845" y="60000"/>
                </a:lnTo>
                <a:lnTo>
                  <a:pt x="22461" y="60000"/>
                </a:lnTo>
                <a:close/>
                <a:moveTo>
                  <a:pt x="74077" y="31875"/>
                </a:moveTo>
                <a:lnTo>
                  <a:pt x="83461" y="43125"/>
                </a:lnTo>
                <a:moveTo>
                  <a:pt x="88154" y="60000"/>
                </a:moveTo>
                <a:lnTo>
                  <a:pt x="31845" y="60000"/>
                </a:lnTo>
                <a:moveTo>
                  <a:pt x="55307" y="105000"/>
                </a:moveTo>
                <a:lnTo>
                  <a:pt x="55307" y="82500"/>
                </a:lnTo>
                <a:lnTo>
                  <a:pt x="64692" y="82500"/>
                </a:lnTo>
                <a:lnTo>
                  <a:pt x="64692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CC"/>
          </a:solidFill>
          <a:ln w="9525" cap="rnd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/>
          <p:nvPr/>
        </p:nvSpPr>
        <p:spPr>
          <a:xfrm>
            <a:off x="0" y="2438400"/>
            <a:ext cx="5410200" cy="609599"/>
          </a:xfrm>
          <a:prstGeom prst="rect">
            <a:avLst/>
          </a:prstGeom>
          <a:solidFill>
            <a:schemeClr val="folHlink">
              <a:alpha val="4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2" name="Shape 322"/>
          <p:cNvSpPr txBox="1"/>
          <p:nvPr/>
        </p:nvSpPr>
        <p:spPr>
          <a:xfrm>
            <a:off x="0" y="1447800"/>
            <a:ext cx="5410200" cy="609599"/>
          </a:xfrm>
          <a:prstGeom prst="rect">
            <a:avLst/>
          </a:prstGeom>
          <a:solidFill>
            <a:schemeClr val="folHlink">
              <a:alpha val="4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3" name="Shape 32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omic Sans MS"/>
              <a:buNone/>
            </a:pPr>
            <a:r>
              <a:rPr lang="en-US" sz="4400" b="1" i="1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Personal Space</a:t>
            </a:r>
          </a:p>
        </p:txBody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250825" y="1457325"/>
            <a:ext cx="6302375" cy="6445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3200" b="1" i="1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is personal space?</a:t>
            </a:r>
          </a:p>
        </p:txBody>
      </p:sp>
      <p:pic>
        <p:nvPicPr>
          <p:cNvPr id="325" name="Shape 3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9837" y="2438400"/>
            <a:ext cx="2392362" cy="2392362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Shape 326"/>
          <p:cNvSpPr txBox="1"/>
          <p:nvPr/>
        </p:nvSpPr>
        <p:spPr>
          <a:xfrm>
            <a:off x="755650" y="3662362"/>
            <a:ext cx="2520949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160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200" b="1" i="1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Calm down</a:t>
            </a:r>
          </a:p>
        </p:txBody>
      </p:sp>
      <p:sp>
        <p:nvSpPr>
          <p:cNvPr id="327" name="Shape 327"/>
          <p:cNvSpPr txBox="1"/>
          <p:nvPr/>
        </p:nvSpPr>
        <p:spPr>
          <a:xfrm>
            <a:off x="2339975" y="4454525"/>
            <a:ext cx="1368425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160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200" b="1" i="1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Think</a:t>
            </a:r>
          </a:p>
        </p:txBody>
      </p:sp>
      <p:sp>
        <p:nvSpPr>
          <p:cNvPr id="328" name="Shape 328"/>
          <p:cNvSpPr txBox="1"/>
          <p:nvPr/>
        </p:nvSpPr>
        <p:spPr>
          <a:xfrm>
            <a:off x="5795962" y="4454525"/>
            <a:ext cx="2520949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160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200" b="1" i="1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Choices</a:t>
            </a:r>
          </a:p>
        </p:txBody>
      </p:sp>
      <p:sp>
        <p:nvSpPr>
          <p:cNvPr id="329" name="Shape 329"/>
          <p:cNvSpPr txBox="1"/>
          <p:nvPr/>
        </p:nvSpPr>
        <p:spPr>
          <a:xfrm>
            <a:off x="7235825" y="3733800"/>
            <a:ext cx="1296986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160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200" b="1" i="1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Pray</a:t>
            </a:r>
          </a:p>
        </p:txBody>
      </p:sp>
      <p:sp>
        <p:nvSpPr>
          <p:cNvPr id="330" name="Shape 330"/>
          <p:cNvSpPr txBox="1"/>
          <p:nvPr/>
        </p:nvSpPr>
        <p:spPr>
          <a:xfrm>
            <a:off x="3563937" y="5102225"/>
            <a:ext cx="2520949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160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200" b="1" i="1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Research</a:t>
            </a:r>
          </a:p>
        </p:txBody>
      </p:sp>
      <p:pic>
        <p:nvPicPr>
          <p:cNvPr id="331" name="Shape 3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8000" y="1524000"/>
            <a:ext cx="1368425" cy="1944687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Shape 332"/>
          <p:cNvSpPr txBox="1"/>
          <p:nvPr/>
        </p:nvSpPr>
        <p:spPr>
          <a:xfrm>
            <a:off x="0" y="5867400"/>
            <a:ext cx="9144000" cy="457200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FFFFCC"/>
              </a:gs>
            </a:gsLst>
            <a:lin ang="5400000" scaled="0"/>
          </a:gradFill>
          <a:ln w="9525" cap="rnd" cmpd="sng">
            <a:solidFill>
              <a:schemeClr val="accent1">
                <a:alpha val="49803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3" name="Shape 333"/>
          <p:cNvSpPr txBox="1"/>
          <p:nvPr/>
        </p:nvSpPr>
        <p:spPr>
          <a:xfrm>
            <a:off x="3090861" y="5791200"/>
            <a:ext cx="3108325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16 A Journey in Love</a:t>
            </a:r>
            <a:r>
              <a:rPr lang="en-US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Year 3</a:t>
            </a:r>
          </a:p>
        </p:txBody>
      </p:sp>
      <p:sp>
        <p:nvSpPr>
          <p:cNvPr id="334" name="Shape 334"/>
          <p:cNvSpPr/>
          <p:nvPr/>
        </p:nvSpPr>
        <p:spPr>
          <a:xfrm>
            <a:off x="8610600" y="6400800"/>
            <a:ext cx="306386" cy="2555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2461" y="60000"/>
                </a:lnTo>
                <a:lnTo>
                  <a:pt x="31845" y="60000"/>
                </a:lnTo>
                <a:lnTo>
                  <a:pt x="31845" y="105000"/>
                </a:lnTo>
                <a:lnTo>
                  <a:pt x="88154" y="105000"/>
                </a:lnTo>
                <a:lnTo>
                  <a:pt x="88154" y="60000"/>
                </a:lnTo>
                <a:lnTo>
                  <a:pt x="97538" y="60000"/>
                </a:lnTo>
                <a:lnTo>
                  <a:pt x="83461" y="43125"/>
                </a:lnTo>
                <a:lnTo>
                  <a:pt x="83461" y="20625"/>
                </a:lnTo>
                <a:lnTo>
                  <a:pt x="74077" y="20625"/>
                </a:lnTo>
                <a:lnTo>
                  <a:pt x="74077" y="31875"/>
                </a:lnTo>
                <a:close/>
              </a:path>
              <a:path w="120000" h="120000" fill="darkenLess" extrusionOk="0">
                <a:moveTo>
                  <a:pt x="83461" y="43125"/>
                </a:moveTo>
                <a:lnTo>
                  <a:pt x="83461" y="20625"/>
                </a:lnTo>
                <a:lnTo>
                  <a:pt x="74077" y="20625"/>
                </a:lnTo>
                <a:lnTo>
                  <a:pt x="74077" y="31875"/>
                </a:lnTo>
                <a:close/>
                <a:moveTo>
                  <a:pt x="31845" y="60000"/>
                </a:moveTo>
                <a:lnTo>
                  <a:pt x="31845" y="105000"/>
                </a:lnTo>
                <a:lnTo>
                  <a:pt x="55307" y="105000"/>
                </a:lnTo>
                <a:lnTo>
                  <a:pt x="55307" y="82500"/>
                </a:lnTo>
                <a:lnTo>
                  <a:pt x="64692" y="82500"/>
                </a:lnTo>
                <a:lnTo>
                  <a:pt x="64692" y="105000"/>
                </a:lnTo>
                <a:lnTo>
                  <a:pt x="88154" y="105000"/>
                </a:lnTo>
                <a:lnTo>
                  <a:pt x="88154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22461" y="60000"/>
                </a:lnTo>
                <a:lnTo>
                  <a:pt x="97538" y="60000"/>
                </a:lnTo>
                <a:close/>
                <a:moveTo>
                  <a:pt x="55307" y="82500"/>
                </a:moveTo>
                <a:lnTo>
                  <a:pt x="64692" y="82500"/>
                </a:lnTo>
                <a:lnTo>
                  <a:pt x="64692" y="105000"/>
                </a:lnTo>
                <a:lnTo>
                  <a:pt x="55307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4077" y="31875"/>
                </a:lnTo>
                <a:lnTo>
                  <a:pt x="74077" y="20625"/>
                </a:lnTo>
                <a:lnTo>
                  <a:pt x="83461" y="20625"/>
                </a:lnTo>
                <a:lnTo>
                  <a:pt x="83461" y="43125"/>
                </a:lnTo>
                <a:lnTo>
                  <a:pt x="97538" y="60000"/>
                </a:lnTo>
                <a:lnTo>
                  <a:pt x="88154" y="60000"/>
                </a:lnTo>
                <a:lnTo>
                  <a:pt x="88154" y="105000"/>
                </a:lnTo>
                <a:lnTo>
                  <a:pt x="31845" y="105000"/>
                </a:lnTo>
                <a:lnTo>
                  <a:pt x="31845" y="60000"/>
                </a:lnTo>
                <a:lnTo>
                  <a:pt x="22461" y="60000"/>
                </a:lnTo>
                <a:close/>
                <a:moveTo>
                  <a:pt x="74077" y="31875"/>
                </a:moveTo>
                <a:lnTo>
                  <a:pt x="83461" y="43125"/>
                </a:lnTo>
                <a:moveTo>
                  <a:pt x="88154" y="60000"/>
                </a:moveTo>
                <a:lnTo>
                  <a:pt x="31845" y="60000"/>
                </a:lnTo>
                <a:moveTo>
                  <a:pt x="55307" y="105000"/>
                </a:moveTo>
                <a:lnTo>
                  <a:pt x="55307" y="82500"/>
                </a:lnTo>
                <a:lnTo>
                  <a:pt x="64692" y="82500"/>
                </a:lnTo>
                <a:lnTo>
                  <a:pt x="64692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CC"/>
          </a:solidFill>
          <a:ln w="9525" cap="rnd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5" name="Shape 335"/>
          <p:cNvSpPr txBox="1"/>
          <p:nvPr/>
        </p:nvSpPr>
        <p:spPr>
          <a:xfrm>
            <a:off x="228600" y="2471736"/>
            <a:ext cx="487679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342900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200" b="1" i="1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Why is it important?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AFF"/>
        </a:solid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/>
          <p:nvPr/>
        </p:nvSpPr>
        <p:spPr>
          <a:xfrm>
            <a:off x="1057275" y="1219200"/>
            <a:ext cx="4800600" cy="1981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342900" algn="l" rtl="0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400" b="1" i="1" u="none" strike="noStrike" cap="none">
                <a:solidFill>
                  <a:srgbClr val="000066"/>
                </a:solidFill>
                <a:latin typeface="Comic Sans MS"/>
                <a:ea typeface="Comic Sans MS"/>
                <a:cs typeface="Comic Sans MS"/>
                <a:sym typeface="Comic Sans MS"/>
              </a:rPr>
              <a:t>Gather in a friendship circle</a:t>
            </a:r>
          </a:p>
          <a:p>
            <a:pPr marL="0" marR="0" lvl="0" indent="342900" algn="l" rtl="0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400" b="1" i="1" u="none" strike="noStrike" cap="none">
                <a:solidFill>
                  <a:srgbClr val="000066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share a sign of peace and </a:t>
            </a:r>
          </a:p>
          <a:p>
            <a:pPr marL="0" marR="0" lvl="0" indent="342900" algn="l" rtl="0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400" b="1" i="1" u="none" strike="noStrike" cap="none">
                <a:solidFill>
                  <a:srgbClr val="000066"/>
                </a:solidFill>
                <a:latin typeface="Comic Sans MS"/>
                <a:ea typeface="Comic Sans MS"/>
                <a:cs typeface="Comic Sans MS"/>
                <a:sym typeface="Comic Sans MS"/>
              </a:rPr>
              <a:t>friendship,</a:t>
            </a:r>
          </a:p>
          <a:p>
            <a:pPr marL="0" marR="0" lvl="0" indent="342900" algn="l" rtl="0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400" b="1" i="1" u="none" strike="noStrike" cap="none">
                <a:solidFill>
                  <a:srgbClr val="000066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then pray together.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41" name="Shape 341"/>
          <p:cNvSpPr txBox="1"/>
          <p:nvPr/>
        </p:nvSpPr>
        <p:spPr>
          <a:xfrm>
            <a:off x="468312" y="762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4400" b="1" i="1" u="none" strike="noStrike" cap="none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Prayer</a:t>
            </a:r>
          </a:p>
        </p:txBody>
      </p:sp>
      <p:grpSp>
        <p:nvGrpSpPr>
          <p:cNvPr id="342" name="Shape 342"/>
          <p:cNvGrpSpPr/>
          <p:nvPr/>
        </p:nvGrpSpPr>
        <p:grpSpPr>
          <a:xfrm>
            <a:off x="0" y="5867400"/>
            <a:ext cx="9144000" cy="457200"/>
            <a:chOff x="0" y="5867400"/>
            <a:chExt cx="9144000" cy="457200"/>
          </a:xfrm>
        </p:grpSpPr>
        <p:sp>
          <p:nvSpPr>
            <p:cNvPr id="343" name="Shape 343"/>
            <p:cNvSpPr txBox="1"/>
            <p:nvPr/>
          </p:nvSpPr>
          <p:spPr>
            <a:xfrm>
              <a:off x="0" y="5867400"/>
              <a:ext cx="9144000" cy="4572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E3FFFF"/>
                </a:gs>
              </a:gsLst>
              <a:lin ang="5400000" scaled="0"/>
            </a:gradFill>
            <a:ln w="9525" cap="rnd" cmpd="sng">
              <a:solidFill>
                <a:schemeClr val="accent1">
                  <a:alpha val="49803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4" name="Shape 344"/>
            <p:cNvSpPr txBox="1"/>
            <p:nvPr/>
          </p:nvSpPr>
          <p:spPr>
            <a:xfrm>
              <a:off x="1676400" y="5911850"/>
              <a:ext cx="5714999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Font typeface="Arial"/>
                <a:buNone/>
              </a:pPr>
              <a:r>
                <a:rPr lang="en-US" sz="2400" b="1" i="0" u="none" strike="noStrike" cap="none" baseline="30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17  A Journey in Love  -  Year 3</a:t>
              </a:r>
              <a:r>
                <a:rPr lang="en-US" sz="24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</p:txBody>
        </p:sp>
      </p:grpSp>
      <p:sp>
        <p:nvSpPr>
          <p:cNvPr id="345" name="Shape 345"/>
          <p:cNvSpPr txBox="1"/>
          <p:nvPr/>
        </p:nvSpPr>
        <p:spPr>
          <a:xfrm>
            <a:off x="2895600" y="3733800"/>
            <a:ext cx="5638800" cy="1981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342900" algn="l" rtl="0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400" b="1" i="1" u="none" strike="noStrike" cap="none">
                <a:solidFill>
                  <a:srgbClr val="000066"/>
                </a:solidFill>
                <a:latin typeface="Comic Sans MS"/>
                <a:ea typeface="Comic Sans MS"/>
                <a:cs typeface="Comic Sans MS"/>
                <a:sym typeface="Comic Sans MS"/>
              </a:rPr>
              <a:t>	Thank you God for……………………</a:t>
            </a:r>
          </a:p>
          <a:p>
            <a:pPr marL="0" marR="0" lvl="0" indent="342900" algn="l" rtl="0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400" b="1" i="1" u="none" strike="noStrike" cap="none">
                <a:solidFill>
                  <a:srgbClr val="000066"/>
                </a:solidFill>
                <a:latin typeface="Comic Sans MS"/>
                <a:ea typeface="Comic Sans MS"/>
                <a:cs typeface="Comic Sans MS"/>
                <a:sym typeface="Comic Sans MS"/>
              </a:rPr>
              <a:t>	(name the person beside me) and bless our time together</a:t>
            </a:r>
          </a:p>
          <a:p>
            <a:pPr marL="0" marR="0" lvl="0" indent="342900" algn="l" rtl="0">
              <a:lnSpc>
                <a:spcPct val="75000"/>
              </a:lnSpc>
              <a:spcBef>
                <a:spcPts val="48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400" b="1" i="1" u="none" strike="noStrike" cap="none">
                <a:solidFill>
                  <a:srgbClr val="000066"/>
                </a:solidFill>
                <a:latin typeface="Comic Sans MS"/>
                <a:ea typeface="Comic Sans MS"/>
                <a:cs typeface="Comic Sans MS"/>
                <a:sym typeface="Comic Sans MS"/>
              </a:rPr>
              <a:t>	in school.</a:t>
            </a:r>
          </a:p>
          <a:p>
            <a:pPr marL="0" marR="0" lvl="0" indent="342900" algn="l" rtl="0">
              <a:lnSpc>
                <a:spcPct val="75000"/>
              </a:lnSpc>
              <a:spcBef>
                <a:spcPts val="48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400" b="1" i="1" u="none" strike="noStrike" cap="none">
                <a:solidFill>
                  <a:srgbClr val="000066"/>
                </a:solidFill>
                <a:latin typeface="Comic Sans MS"/>
                <a:ea typeface="Comic Sans MS"/>
                <a:cs typeface="Comic Sans MS"/>
                <a:sym typeface="Comic Sans MS"/>
              </a:rPr>
              <a:t>					      Amen.</a:t>
            </a:r>
          </a:p>
        </p:txBody>
      </p:sp>
      <p:pic>
        <p:nvPicPr>
          <p:cNvPr id="346" name="Shape 3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5475" y="762000"/>
            <a:ext cx="2447924" cy="2511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Shape 3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28800" y="3352800"/>
            <a:ext cx="1033461" cy="2363787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Shape 348"/>
          <p:cNvSpPr/>
          <p:nvPr/>
        </p:nvSpPr>
        <p:spPr>
          <a:xfrm>
            <a:off x="8610600" y="6400800"/>
            <a:ext cx="306386" cy="2555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2461" y="60000"/>
                </a:lnTo>
                <a:lnTo>
                  <a:pt x="31845" y="60000"/>
                </a:lnTo>
                <a:lnTo>
                  <a:pt x="31845" y="105000"/>
                </a:lnTo>
                <a:lnTo>
                  <a:pt x="88154" y="105000"/>
                </a:lnTo>
                <a:lnTo>
                  <a:pt x="88154" y="60000"/>
                </a:lnTo>
                <a:lnTo>
                  <a:pt x="97538" y="60000"/>
                </a:lnTo>
                <a:lnTo>
                  <a:pt x="83461" y="43125"/>
                </a:lnTo>
                <a:lnTo>
                  <a:pt x="83461" y="20625"/>
                </a:lnTo>
                <a:lnTo>
                  <a:pt x="74077" y="20625"/>
                </a:lnTo>
                <a:lnTo>
                  <a:pt x="74077" y="31875"/>
                </a:lnTo>
                <a:close/>
              </a:path>
              <a:path w="120000" h="120000" fill="darkenLess" extrusionOk="0">
                <a:moveTo>
                  <a:pt x="83461" y="43125"/>
                </a:moveTo>
                <a:lnTo>
                  <a:pt x="83461" y="20625"/>
                </a:lnTo>
                <a:lnTo>
                  <a:pt x="74077" y="20625"/>
                </a:lnTo>
                <a:lnTo>
                  <a:pt x="74077" y="31875"/>
                </a:lnTo>
                <a:close/>
                <a:moveTo>
                  <a:pt x="31845" y="60000"/>
                </a:moveTo>
                <a:lnTo>
                  <a:pt x="31845" y="105000"/>
                </a:lnTo>
                <a:lnTo>
                  <a:pt x="55307" y="105000"/>
                </a:lnTo>
                <a:lnTo>
                  <a:pt x="55307" y="82500"/>
                </a:lnTo>
                <a:lnTo>
                  <a:pt x="64692" y="82500"/>
                </a:lnTo>
                <a:lnTo>
                  <a:pt x="64692" y="105000"/>
                </a:lnTo>
                <a:lnTo>
                  <a:pt x="88154" y="105000"/>
                </a:lnTo>
                <a:lnTo>
                  <a:pt x="88154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22461" y="60000"/>
                </a:lnTo>
                <a:lnTo>
                  <a:pt x="97538" y="60000"/>
                </a:lnTo>
                <a:close/>
                <a:moveTo>
                  <a:pt x="55307" y="82500"/>
                </a:moveTo>
                <a:lnTo>
                  <a:pt x="64692" y="82500"/>
                </a:lnTo>
                <a:lnTo>
                  <a:pt x="64692" y="105000"/>
                </a:lnTo>
                <a:lnTo>
                  <a:pt x="55307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4077" y="31875"/>
                </a:lnTo>
                <a:lnTo>
                  <a:pt x="74077" y="20625"/>
                </a:lnTo>
                <a:lnTo>
                  <a:pt x="83461" y="20625"/>
                </a:lnTo>
                <a:lnTo>
                  <a:pt x="83461" y="43125"/>
                </a:lnTo>
                <a:lnTo>
                  <a:pt x="97538" y="60000"/>
                </a:lnTo>
                <a:lnTo>
                  <a:pt x="88154" y="60000"/>
                </a:lnTo>
                <a:lnTo>
                  <a:pt x="88154" y="105000"/>
                </a:lnTo>
                <a:lnTo>
                  <a:pt x="31845" y="105000"/>
                </a:lnTo>
                <a:lnTo>
                  <a:pt x="31845" y="60000"/>
                </a:lnTo>
                <a:lnTo>
                  <a:pt x="22461" y="60000"/>
                </a:lnTo>
                <a:close/>
                <a:moveTo>
                  <a:pt x="74077" y="31875"/>
                </a:moveTo>
                <a:lnTo>
                  <a:pt x="83461" y="43125"/>
                </a:lnTo>
                <a:moveTo>
                  <a:pt x="88154" y="60000"/>
                </a:moveTo>
                <a:lnTo>
                  <a:pt x="31845" y="60000"/>
                </a:lnTo>
                <a:moveTo>
                  <a:pt x="55307" y="105000"/>
                </a:moveTo>
                <a:lnTo>
                  <a:pt x="55307" y="82500"/>
                </a:lnTo>
                <a:lnTo>
                  <a:pt x="64692" y="82500"/>
                </a:lnTo>
                <a:lnTo>
                  <a:pt x="64692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CC"/>
          </a:solidFill>
          <a:ln w="9525" cap="rnd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609600" y="2398711"/>
            <a:ext cx="4343400" cy="1487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3200" b="1" i="1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Zacchaeus 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3200" b="1" i="1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was an outcast</a:t>
            </a:r>
          </a:p>
        </p:txBody>
      </p:sp>
      <p:sp>
        <p:nvSpPr>
          <p:cNvPr id="354" name="Shape 354"/>
          <p:cNvSpPr txBox="1"/>
          <p:nvPr/>
        </p:nvSpPr>
        <p:spPr>
          <a:xfrm>
            <a:off x="468312" y="381000"/>
            <a:ext cx="4103687" cy="838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4400" b="1" i="1" u="sng" strike="noStrike" cap="none">
                <a:solidFill>
                  <a:srgbClr val="ED181E"/>
                </a:solidFill>
                <a:latin typeface="Comic Sans MS"/>
                <a:ea typeface="Comic Sans MS"/>
                <a:cs typeface="Comic Sans MS"/>
                <a:sym typeface="Comic Sans MS"/>
              </a:rPr>
              <a:t>SPIRITUAL</a:t>
            </a:r>
          </a:p>
        </p:txBody>
      </p:sp>
      <p:sp>
        <p:nvSpPr>
          <p:cNvPr id="355" name="Shape 355"/>
          <p:cNvSpPr txBox="1"/>
          <p:nvPr/>
        </p:nvSpPr>
        <p:spPr>
          <a:xfrm>
            <a:off x="0" y="5867400"/>
            <a:ext cx="9144000" cy="457200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FFFFCC"/>
              </a:gs>
            </a:gsLst>
            <a:lin ang="5400000" scaled="0"/>
          </a:gradFill>
          <a:ln w="9525" cap="rnd" cmpd="sng">
            <a:solidFill>
              <a:schemeClr val="accent1">
                <a:alpha val="49803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6" name="Shape 356"/>
          <p:cNvSpPr txBox="1"/>
          <p:nvPr/>
        </p:nvSpPr>
        <p:spPr>
          <a:xfrm>
            <a:off x="3090861" y="5786437"/>
            <a:ext cx="3108325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18 A Journey in Love</a:t>
            </a:r>
            <a:r>
              <a:rPr lang="en-US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Year 3</a:t>
            </a:r>
          </a:p>
        </p:txBody>
      </p:sp>
      <p:pic>
        <p:nvPicPr>
          <p:cNvPr id="357" name="Shape 3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7800" y="457200"/>
            <a:ext cx="3460750" cy="5105399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Shape 358"/>
          <p:cNvSpPr/>
          <p:nvPr/>
        </p:nvSpPr>
        <p:spPr>
          <a:xfrm>
            <a:off x="8610600" y="6400800"/>
            <a:ext cx="306386" cy="2555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2461" y="60000"/>
                </a:lnTo>
                <a:lnTo>
                  <a:pt x="31845" y="60000"/>
                </a:lnTo>
                <a:lnTo>
                  <a:pt x="31845" y="105000"/>
                </a:lnTo>
                <a:lnTo>
                  <a:pt x="88154" y="105000"/>
                </a:lnTo>
                <a:lnTo>
                  <a:pt x="88154" y="60000"/>
                </a:lnTo>
                <a:lnTo>
                  <a:pt x="97538" y="60000"/>
                </a:lnTo>
                <a:lnTo>
                  <a:pt x="83461" y="43125"/>
                </a:lnTo>
                <a:lnTo>
                  <a:pt x="83461" y="20625"/>
                </a:lnTo>
                <a:lnTo>
                  <a:pt x="74077" y="20625"/>
                </a:lnTo>
                <a:lnTo>
                  <a:pt x="74077" y="31875"/>
                </a:lnTo>
                <a:close/>
              </a:path>
              <a:path w="120000" h="120000" fill="darkenLess" extrusionOk="0">
                <a:moveTo>
                  <a:pt x="83461" y="43125"/>
                </a:moveTo>
                <a:lnTo>
                  <a:pt x="83461" y="20625"/>
                </a:lnTo>
                <a:lnTo>
                  <a:pt x="74077" y="20625"/>
                </a:lnTo>
                <a:lnTo>
                  <a:pt x="74077" y="31875"/>
                </a:lnTo>
                <a:close/>
                <a:moveTo>
                  <a:pt x="31845" y="60000"/>
                </a:moveTo>
                <a:lnTo>
                  <a:pt x="31845" y="105000"/>
                </a:lnTo>
                <a:lnTo>
                  <a:pt x="55307" y="105000"/>
                </a:lnTo>
                <a:lnTo>
                  <a:pt x="55307" y="82500"/>
                </a:lnTo>
                <a:lnTo>
                  <a:pt x="64692" y="82500"/>
                </a:lnTo>
                <a:lnTo>
                  <a:pt x="64692" y="105000"/>
                </a:lnTo>
                <a:lnTo>
                  <a:pt x="88154" y="105000"/>
                </a:lnTo>
                <a:lnTo>
                  <a:pt x="88154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22461" y="60000"/>
                </a:lnTo>
                <a:lnTo>
                  <a:pt x="97538" y="60000"/>
                </a:lnTo>
                <a:close/>
                <a:moveTo>
                  <a:pt x="55307" y="82500"/>
                </a:moveTo>
                <a:lnTo>
                  <a:pt x="64692" y="82500"/>
                </a:lnTo>
                <a:lnTo>
                  <a:pt x="64692" y="105000"/>
                </a:lnTo>
                <a:lnTo>
                  <a:pt x="55307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4077" y="31875"/>
                </a:lnTo>
                <a:lnTo>
                  <a:pt x="74077" y="20625"/>
                </a:lnTo>
                <a:lnTo>
                  <a:pt x="83461" y="20625"/>
                </a:lnTo>
                <a:lnTo>
                  <a:pt x="83461" y="43125"/>
                </a:lnTo>
                <a:lnTo>
                  <a:pt x="97538" y="60000"/>
                </a:lnTo>
                <a:lnTo>
                  <a:pt x="88154" y="60000"/>
                </a:lnTo>
                <a:lnTo>
                  <a:pt x="88154" y="105000"/>
                </a:lnTo>
                <a:lnTo>
                  <a:pt x="31845" y="105000"/>
                </a:lnTo>
                <a:lnTo>
                  <a:pt x="31845" y="60000"/>
                </a:lnTo>
                <a:lnTo>
                  <a:pt x="22461" y="60000"/>
                </a:lnTo>
                <a:close/>
                <a:moveTo>
                  <a:pt x="74077" y="31875"/>
                </a:moveTo>
                <a:lnTo>
                  <a:pt x="83461" y="43125"/>
                </a:lnTo>
                <a:moveTo>
                  <a:pt x="88154" y="60000"/>
                </a:moveTo>
                <a:lnTo>
                  <a:pt x="31845" y="60000"/>
                </a:lnTo>
                <a:moveTo>
                  <a:pt x="55307" y="105000"/>
                </a:moveTo>
                <a:lnTo>
                  <a:pt x="55307" y="82500"/>
                </a:lnTo>
                <a:lnTo>
                  <a:pt x="64692" y="82500"/>
                </a:lnTo>
                <a:lnTo>
                  <a:pt x="64692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CC"/>
          </a:solidFill>
          <a:ln w="9525" cap="rnd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152400" y="1624012"/>
            <a:ext cx="4419599" cy="1500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3200" b="1" i="1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Jesus welcomed him </a:t>
            </a:r>
          </a:p>
          <a:p>
            <a:pPr marL="342900" marR="0" lvl="0" indent="-342900" algn="ctr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3200" b="1" i="1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as his friend</a:t>
            </a:r>
          </a:p>
        </p:txBody>
      </p:sp>
      <p:sp>
        <p:nvSpPr>
          <p:cNvPr id="364" name="Shape 364"/>
          <p:cNvSpPr txBox="1"/>
          <p:nvPr/>
        </p:nvSpPr>
        <p:spPr>
          <a:xfrm>
            <a:off x="0" y="5867400"/>
            <a:ext cx="9144000" cy="457200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FFFFCC"/>
              </a:gs>
            </a:gsLst>
            <a:lin ang="5400000" scaled="0"/>
          </a:gradFill>
          <a:ln w="9525" cap="rnd" cmpd="sng">
            <a:solidFill>
              <a:schemeClr val="accent1">
                <a:alpha val="49803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5" name="Shape 365"/>
          <p:cNvSpPr txBox="1"/>
          <p:nvPr/>
        </p:nvSpPr>
        <p:spPr>
          <a:xfrm>
            <a:off x="3090861" y="5791200"/>
            <a:ext cx="3108325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19 A Journey in Love</a:t>
            </a:r>
            <a:r>
              <a:rPr lang="en-US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Year 3</a:t>
            </a:r>
          </a:p>
        </p:txBody>
      </p:sp>
      <p:pic>
        <p:nvPicPr>
          <p:cNvPr id="366" name="Shape 3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400" y="381000"/>
            <a:ext cx="3675062" cy="5257799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Shape 367"/>
          <p:cNvSpPr/>
          <p:nvPr/>
        </p:nvSpPr>
        <p:spPr>
          <a:xfrm>
            <a:off x="8610600" y="6400800"/>
            <a:ext cx="306386" cy="2555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2461" y="60000"/>
                </a:lnTo>
                <a:lnTo>
                  <a:pt x="31845" y="60000"/>
                </a:lnTo>
                <a:lnTo>
                  <a:pt x="31845" y="105000"/>
                </a:lnTo>
                <a:lnTo>
                  <a:pt x="88154" y="105000"/>
                </a:lnTo>
                <a:lnTo>
                  <a:pt x="88154" y="60000"/>
                </a:lnTo>
                <a:lnTo>
                  <a:pt x="97538" y="60000"/>
                </a:lnTo>
                <a:lnTo>
                  <a:pt x="83461" y="43125"/>
                </a:lnTo>
                <a:lnTo>
                  <a:pt x="83461" y="20625"/>
                </a:lnTo>
                <a:lnTo>
                  <a:pt x="74077" y="20625"/>
                </a:lnTo>
                <a:lnTo>
                  <a:pt x="74077" y="31875"/>
                </a:lnTo>
                <a:close/>
              </a:path>
              <a:path w="120000" h="120000" fill="darkenLess" extrusionOk="0">
                <a:moveTo>
                  <a:pt x="83461" y="43125"/>
                </a:moveTo>
                <a:lnTo>
                  <a:pt x="83461" y="20625"/>
                </a:lnTo>
                <a:lnTo>
                  <a:pt x="74077" y="20625"/>
                </a:lnTo>
                <a:lnTo>
                  <a:pt x="74077" y="31875"/>
                </a:lnTo>
                <a:close/>
                <a:moveTo>
                  <a:pt x="31845" y="60000"/>
                </a:moveTo>
                <a:lnTo>
                  <a:pt x="31845" y="105000"/>
                </a:lnTo>
                <a:lnTo>
                  <a:pt x="55307" y="105000"/>
                </a:lnTo>
                <a:lnTo>
                  <a:pt x="55307" y="82500"/>
                </a:lnTo>
                <a:lnTo>
                  <a:pt x="64692" y="82500"/>
                </a:lnTo>
                <a:lnTo>
                  <a:pt x="64692" y="105000"/>
                </a:lnTo>
                <a:lnTo>
                  <a:pt x="88154" y="105000"/>
                </a:lnTo>
                <a:lnTo>
                  <a:pt x="88154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22461" y="60000"/>
                </a:lnTo>
                <a:lnTo>
                  <a:pt x="97538" y="60000"/>
                </a:lnTo>
                <a:close/>
                <a:moveTo>
                  <a:pt x="55307" y="82500"/>
                </a:moveTo>
                <a:lnTo>
                  <a:pt x="64692" y="82500"/>
                </a:lnTo>
                <a:lnTo>
                  <a:pt x="64692" y="105000"/>
                </a:lnTo>
                <a:lnTo>
                  <a:pt x="55307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4077" y="31875"/>
                </a:lnTo>
                <a:lnTo>
                  <a:pt x="74077" y="20625"/>
                </a:lnTo>
                <a:lnTo>
                  <a:pt x="83461" y="20625"/>
                </a:lnTo>
                <a:lnTo>
                  <a:pt x="83461" y="43125"/>
                </a:lnTo>
                <a:lnTo>
                  <a:pt x="97538" y="60000"/>
                </a:lnTo>
                <a:lnTo>
                  <a:pt x="88154" y="60000"/>
                </a:lnTo>
                <a:lnTo>
                  <a:pt x="88154" y="105000"/>
                </a:lnTo>
                <a:lnTo>
                  <a:pt x="31845" y="105000"/>
                </a:lnTo>
                <a:lnTo>
                  <a:pt x="31845" y="60000"/>
                </a:lnTo>
                <a:lnTo>
                  <a:pt x="22461" y="60000"/>
                </a:lnTo>
                <a:close/>
                <a:moveTo>
                  <a:pt x="74077" y="31875"/>
                </a:moveTo>
                <a:lnTo>
                  <a:pt x="83461" y="43125"/>
                </a:lnTo>
                <a:moveTo>
                  <a:pt x="88154" y="60000"/>
                </a:moveTo>
                <a:lnTo>
                  <a:pt x="31845" y="60000"/>
                </a:lnTo>
                <a:moveTo>
                  <a:pt x="55307" y="105000"/>
                </a:moveTo>
                <a:lnTo>
                  <a:pt x="55307" y="82500"/>
                </a:lnTo>
                <a:lnTo>
                  <a:pt x="64692" y="82500"/>
                </a:lnTo>
                <a:lnTo>
                  <a:pt x="64692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CC"/>
          </a:solidFill>
          <a:ln w="9525" cap="rnd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/>
        </p:nvSpPr>
        <p:spPr>
          <a:xfrm>
            <a:off x="0" y="5867400"/>
            <a:ext cx="9144000" cy="457200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FFFFCC"/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omic Sans MS"/>
              <a:buNone/>
            </a:pPr>
            <a:r>
              <a:rPr lang="en-US" sz="4400" b="1" i="1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Objectives</a:t>
            </a:r>
          </a:p>
        </p:txBody>
      </p:sp>
      <p:sp>
        <p:nvSpPr>
          <p:cNvPr id="68" name="Shape 68"/>
          <p:cNvSpPr txBox="1"/>
          <p:nvPr/>
        </p:nvSpPr>
        <p:spPr>
          <a:xfrm>
            <a:off x="3124200" y="5791200"/>
            <a:ext cx="3052761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  A Journey in Love</a:t>
            </a:r>
            <a:r>
              <a:rPr lang="en-US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Year 3</a:t>
            </a:r>
          </a:p>
        </p:txBody>
      </p:sp>
      <p:sp>
        <p:nvSpPr>
          <p:cNvPr id="69" name="Shape 69"/>
          <p:cNvSpPr/>
          <p:nvPr/>
        </p:nvSpPr>
        <p:spPr>
          <a:xfrm>
            <a:off x="8610600" y="6400800"/>
            <a:ext cx="306386" cy="2555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2461" y="60000"/>
                </a:lnTo>
                <a:lnTo>
                  <a:pt x="31845" y="60000"/>
                </a:lnTo>
                <a:lnTo>
                  <a:pt x="31845" y="105000"/>
                </a:lnTo>
                <a:lnTo>
                  <a:pt x="88154" y="105000"/>
                </a:lnTo>
                <a:lnTo>
                  <a:pt x="88154" y="60000"/>
                </a:lnTo>
                <a:lnTo>
                  <a:pt x="97538" y="60000"/>
                </a:lnTo>
                <a:lnTo>
                  <a:pt x="83461" y="43125"/>
                </a:lnTo>
                <a:lnTo>
                  <a:pt x="83461" y="20625"/>
                </a:lnTo>
                <a:lnTo>
                  <a:pt x="74077" y="20625"/>
                </a:lnTo>
                <a:lnTo>
                  <a:pt x="74077" y="31875"/>
                </a:lnTo>
                <a:close/>
              </a:path>
              <a:path w="120000" h="120000" fill="darkenLess" extrusionOk="0">
                <a:moveTo>
                  <a:pt x="83461" y="43125"/>
                </a:moveTo>
                <a:lnTo>
                  <a:pt x="83461" y="20625"/>
                </a:lnTo>
                <a:lnTo>
                  <a:pt x="74077" y="20625"/>
                </a:lnTo>
                <a:lnTo>
                  <a:pt x="74077" y="31875"/>
                </a:lnTo>
                <a:close/>
                <a:moveTo>
                  <a:pt x="31845" y="60000"/>
                </a:moveTo>
                <a:lnTo>
                  <a:pt x="31845" y="105000"/>
                </a:lnTo>
                <a:lnTo>
                  <a:pt x="55307" y="105000"/>
                </a:lnTo>
                <a:lnTo>
                  <a:pt x="55307" y="82500"/>
                </a:lnTo>
                <a:lnTo>
                  <a:pt x="64692" y="82500"/>
                </a:lnTo>
                <a:lnTo>
                  <a:pt x="64692" y="105000"/>
                </a:lnTo>
                <a:lnTo>
                  <a:pt x="88154" y="105000"/>
                </a:lnTo>
                <a:lnTo>
                  <a:pt x="88154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22461" y="60000"/>
                </a:lnTo>
                <a:lnTo>
                  <a:pt x="97538" y="60000"/>
                </a:lnTo>
                <a:close/>
                <a:moveTo>
                  <a:pt x="55307" y="82500"/>
                </a:moveTo>
                <a:lnTo>
                  <a:pt x="64692" y="82500"/>
                </a:lnTo>
                <a:lnTo>
                  <a:pt x="64692" y="105000"/>
                </a:lnTo>
                <a:lnTo>
                  <a:pt x="55307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4077" y="31875"/>
                </a:lnTo>
                <a:lnTo>
                  <a:pt x="74077" y="20625"/>
                </a:lnTo>
                <a:lnTo>
                  <a:pt x="83461" y="20625"/>
                </a:lnTo>
                <a:lnTo>
                  <a:pt x="83461" y="43125"/>
                </a:lnTo>
                <a:lnTo>
                  <a:pt x="97538" y="60000"/>
                </a:lnTo>
                <a:lnTo>
                  <a:pt x="88154" y="60000"/>
                </a:lnTo>
                <a:lnTo>
                  <a:pt x="88154" y="105000"/>
                </a:lnTo>
                <a:lnTo>
                  <a:pt x="31845" y="105000"/>
                </a:lnTo>
                <a:lnTo>
                  <a:pt x="31845" y="60000"/>
                </a:lnTo>
                <a:lnTo>
                  <a:pt x="22461" y="60000"/>
                </a:lnTo>
                <a:close/>
                <a:moveTo>
                  <a:pt x="74077" y="31875"/>
                </a:moveTo>
                <a:lnTo>
                  <a:pt x="83461" y="43125"/>
                </a:lnTo>
                <a:moveTo>
                  <a:pt x="88154" y="60000"/>
                </a:moveTo>
                <a:lnTo>
                  <a:pt x="31845" y="60000"/>
                </a:lnTo>
                <a:moveTo>
                  <a:pt x="55307" y="105000"/>
                </a:moveTo>
                <a:lnTo>
                  <a:pt x="55307" y="82500"/>
                </a:lnTo>
                <a:lnTo>
                  <a:pt x="64692" y="82500"/>
                </a:lnTo>
                <a:lnTo>
                  <a:pt x="64692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CC"/>
          </a:solidFill>
          <a:ln w="9525" cap="rnd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" name="Shape 70"/>
          <p:cNvSpPr/>
          <p:nvPr/>
        </p:nvSpPr>
        <p:spPr>
          <a:xfrm>
            <a:off x="838200" y="1600200"/>
            <a:ext cx="6705599" cy="1600199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76200" cap="rnd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 txBox="1"/>
          <p:nvPr/>
        </p:nvSpPr>
        <p:spPr>
          <a:xfrm>
            <a:off x="1676400" y="1819275"/>
            <a:ext cx="6324600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342900" algn="l" rtl="0">
              <a:spcBef>
                <a:spcPts val="64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2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Understand what makes</a:t>
            </a:r>
            <a:br>
              <a:rPr lang="en-US" sz="32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32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 good friend.</a:t>
            </a:r>
          </a:p>
        </p:txBody>
      </p:sp>
      <p:sp>
        <p:nvSpPr>
          <p:cNvPr id="72" name="Shape 72"/>
          <p:cNvSpPr/>
          <p:nvPr/>
        </p:nvSpPr>
        <p:spPr>
          <a:xfrm>
            <a:off x="1371600" y="1981200"/>
            <a:ext cx="228600" cy="228600"/>
          </a:xfrm>
          <a:prstGeom prst="ellipse">
            <a:avLst/>
          </a:prstGeom>
          <a:solidFill>
            <a:srgbClr val="CC0000"/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1943100" y="3581400"/>
            <a:ext cx="5257799" cy="1600199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76200" cap="rnd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 txBox="1"/>
          <p:nvPr/>
        </p:nvSpPr>
        <p:spPr>
          <a:xfrm>
            <a:off x="2781300" y="3800475"/>
            <a:ext cx="4876799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342900" algn="l" rtl="0">
              <a:spcBef>
                <a:spcPts val="64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2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Know that God is</a:t>
            </a:r>
            <a:br>
              <a:rPr lang="en-US" sz="32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32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our best friend.</a:t>
            </a:r>
          </a:p>
        </p:txBody>
      </p:sp>
      <p:sp>
        <p:nvSpPr>
          <p:cNvPr id="75" name="Shape 75"/>
          <p:cNvSpPr/>
          <p:nvPr/>
        </p:nvSpPr>
        <p:spPr>
          <a:xfrm>
            <a:off x="2476500" y="3962400"/>
            <a:ext cx="228600" cy="228600"/>
          </a:xfrm>
          <a:prstGeom prst="ellipse">
            <a:avLst/>
          </a:prstGeom>
          <a:solidFill>
            <a:srgbClr val="CC0000"/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>
            <a:spLocks noGrp="1"/>
          </p:cNvSpPr>
          <p:nvPr>
            <p:ph type="body" idx="1"/>
          </p:nvPr>
        </p:nvSpPr>
        <p:spPr>
          <a:xfrm>
            <a:off x="457200" y="765175"/>
            <a:ext cx="8229600" cy="14446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3200" b="1" i="1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can I forgive and include others  as Jesus did?</a:t>
            </a:r>
          </a:p>
        </p:txBody>
      </p:sp>
      <p:grpSp>
        <p:nvGrpSpPr>
          <p:cNvPr id="373" name="Shape 373"/>
          <p:cNvGrpSpPr/>
          <p:nvPr/>
        </p:nvGrpSpPr>
        <p:grpSpPr>
          <a:xfrm>
            <a:off x="2283559" y="2378792"/>
            <a:ext cx="4784496" cy="2865218"/>
            <a:chOff x="10325" y="17125"/>
            <a:chExt cx="2974200" cy="2957175"/>
          </a:xfrm>
        </p:grpSpPr>
        <p:sp>
          <p:nvSpPr>
            <p:cNvPr id="374" name="Shape 374"/>
            <p:cNvSpPr/>
            <p:nvPr/>
          </p:nvSpPr>
          <p:spPr>
            <a:xfrm>
              <a:off x="10325" y="17125"/>
              <a:ext cx="2726350" cy="2957175"/>
            </a:xfrm>
            <a:custGeom>
              <a:avLst/>
              <a:gdLst/>
              <a:ahLst/>
              <a:cxnLst/>
              <a:rect l="0" t="0" r="0" b="0"/>
              <a:pathLst>
                <a:path w="109054" h="118287" extrusionOk="0">
                  <a:moveTo>
                    <a:pt x="109053" y="107658"/>
                  </a:moveTo>
                  <a:lnTo>
                    <a:pt x="109053" y="107658"/>
                  </a:lnTo>
                  <a:lnTo>
                    <a:pt x="108847" y="109715"/>
                  </a:lnTo>
                  <a:lnTo>
                    <a:pt x="108434" y="111772"/>
                  </a:lnTo>
                  <a:lnTo>
                    <a:pt x="107814" y="113486"/>
                  </a:lnTo>
                  <a:lnTo>
                    <a:pt x="106988" y="115201"/>
                  </a:lnTo>
                  <a:lnTo>
                    <a:pt x="105955" y="116572"/>
                  </a:lnTo>
                  <a:lnTo>
                    <a:pt x="104716" y="117258"/>
                  </a:lnTo>
                  <a:lnTo>
                    <a:pt x="103477" y="117944"/>
                  </a:lnTo>
                  <a:lnTo>
                    <a:pt x="102031" y="118286"/>
                  </a:lnTo>
                  <a:lnTo>
                    <a:pt x="7022" y="118286"/>
                  </a:lnTo>
                  <a:lnTo>
                    <a:pt x="7022" y="118286"/>
                  </a:lnTo>
                  <a:lnTo>
                    <a:pt x="5577" y="117944"/>
                  </a:lnTo>
                  <a:lnTo>
                    <a:pt x="4337" y="117258"/>
                  </a:lnTo>
                  <a:lnTo>
                    <a:pt x="3098" y="116572"/>
                  </a:lnTo>
                  <a:lnTo>
                    <a:pt x="2065" y="115201"/>
                  </a:lnTo>
                  <a:lnTo>
                    <a:pt x="1239" y="113486"/>
                  </a:lnTo>
                  <a:lnTo>
                    <a:pt x="620" y="111772"/>
                  </a:lnTo>
                  <a:lnTo>
                    <a:pt x="207" y="109715"/>
                  </a:lnTo>
                  <a:lnTo>
                    <a:pt x="0" y="107658"/>
                  </a:lnTo>
                  <a:lnTo>
                    <a:pt x="0" y="10286"/>
                  </a:lnTo>
                  <a:lnTo>
                    <a:pt x="0" y="10286"/>
                  </a:lnTo>
                  <a:lnTo>
                    <a:pt x="207" y="8229"/>
                  </a:lnTo>
                  <a:lnTo>
                    <a:pt x="620" y="6172"/>
                  </a:lnTo>
                  <a:lnTo>
                    <a:pt x="1239" y="4458"/>
                  </a:lnTo>
                  <a:lnTo>
                    <a:pt x="2065" y="2744"/>
                  </a:lnTo>
                  <a:lnTo>
                    <a:pt x="3098" y="1715"/>
                  </a:lnTo>
                  <a:lnTo>
                    <a:pt x="4337" y="686"/>
                  </a:lnTo>
                  <a:lnTo>
                    <a:pt x="5577" y="1"/>
                  </a:lnTo>
                  <a:lnTo>
                    <a:pt x="7022" y="1"/>
                  </a:lnTo>
                  <a:lnTo>
                    <a:pt x="102031" y="1"/>
                  </a:lnTo>
                  <a:lnTo>
                    <a:pt x="102031" y="1"/>
                  </a:lnTo>
                  <a:lnTo>
                    <a:pt x="103477" y="1"/>
                  </a:lnTo>
                  <a:lnTo>
                    <a:pt x="104716" y="686"/>
                  </a:lnTo>
                  <a:lnTo>
                    <a:pt x="105955" y="1715"/>
                  </a:lnTo>
                  <a:lnTo>
                    <a:pt x="106988" y="2744"/>
                  </a:lnTo>
                  <a:lnTo>
                    <a:pt x="107814" y="4458"/>
                  </a:lnTo>
                  <a:lnTo>
                    <a:pt x="108434" y="6172"/>
                  </a:lnTo>
                  <a:lnTo>
                    <a:pt x="108847" y="8229"/>
                  </a:lnTo>
                  <a:lnTo>
                    <a:pt x="109053" y="10286"/>
                  </a:lnTo>
                  <a:lnTo>
                    <a:pt x="109053" y="107658"/>
                  </a:lnTo>
                  <a:close/>
                </a:path>
              </a:pathLst>
            </a:custGeom>
            <a:solidFill>
              <a:srgbClr val="9CC5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5" name="Shape 375"/>
            <p:cNvSpPr/>
            <p:nvPr/>
          </p:nvSpPr>
          <p:spPr>
            <a:xfrm>
              <a:off x="955225" y="1371425"/>
              <a:ext cx="929475" cy="1551450"/>
            </a:xfrm>
            <a:custGeom>
              <a:avLst/>
              <a:gdLst/>
              <a:ahLst/>
              <a:cxnLst/>
              <a:rect l="0" t="0" r="0" b="0"/>
              <a:pathLst>
                <a:path w="37179" h="62058" extrusionOk="0">
                  <a:moveTo>
                    <a:pt x="18590" y="9257"/>
                  </a:moveTo>
                  <a:lnTo>
                    <a:pt x="16937" y="0"/>
                  </a:lnTo>
                  <a:lnTo>
                    <a:pt x="16318" y="9600"/>
                  </a:lnTo>
                  <a:lnTo>
                    <a:pt x="13633" y="1029"/>
                  </a:lnTo>
                  <a:lnTo>
                    <a:pt x="14046" y="10629"/>
                  </a:lnTo>
                  <a:lnTo>
                    <a:pt x="10535" y="3086"/>
                  </a:lnTo>
                  <a:lnTo>
                    <a:pt x="11980" y="12343"/>
                  </a:lnTo>
                  <a:lnTo>
                    <a:pt x="7643" y="5829"/>
                  </a:lnTo>
                  <a:lnTo>
                    <a:pt x="9915" y="14743"/>
                  </a:lnTo>
                  <a:lnTo>
                    <a:pt x="5164" y="9600"/>
                  </a:lnTo>
                  <a:lnTo>
                    <a:pt x="8263" y="17486"/>
                  </a:lnTo>
                  <a:lnTo>
                    <a:pt x="2893" y="14057"/>
                  </a:lnTo>
                  <a:lnTo>
                    <a:pt x="7023" y="20572"/>
                  </a:lnTo>
                  <a:lnTo>
                    <a:pt x="1447" y="18857"/>
                  </a:lnTo>
                  <a:lnTo>
                    <a:pt x="6197" y="24343"/>
                  </a:lnTo>
                  <a:lnTo>
                    <a:pt x="414" y="24000"/>
                  </a:lnTo>
                  <a:lnTo>
                    <a:pt x="5578" y="28114"/>
                  </a:lnTo>
                  <a:lnTo>
                    <a:pt x="1" y="29486"/>
                  </a:lnTo>
                  <a:lnTo>
                    <a:pt x="5578" y="31886"/>
                  </a:lnTo>
                  <a:lnTo>
                    <a:pt x="1" y="35314"/>
                  </a:lnTo>
                  <a:lnTo>
                    <a:pt x="5784" y="36000"/>
                  </a:lnTo>
                  <a:lnTo>
                    <a:pt x="827" y="40457"/>
                  </a:lnTo>
                  <a:lnTo>
                    <a:pt x="6610" y="39429"/>
                  </a:lnTo>
                  <a:lnTo>
                    <a:pt x="2066" y="45600"/>
                  </a:lnTo>
                  <a:lnTo>
                    <a:pt x="7643" y="42857"/>
                  </a:lnTo>
                  <a:lnTo>
                    <a:pt x="3925" y="50400"/>
                  </a:lnTo>
                  <a:lnTo>
                    <a:pt x="9089" y="45943"/>
                  </a:lnTo>
                  <a:lnTo>
                    <a:pt x="6197" y="54514"/>
                  </a:lnTo>
                  <a:lnTo>
                    <a:pt x="10948" y="48686"/>
                  </a:lnTo>
                  <a:lnTo>
                    <a:pt x="9089" y="57600"/>
                  </a:lnTo>
                  <a:lnTo>
                    <a:pt x="13013" y="50743"/>
                  </a:lnTo>
                  <a:lnTo>
                    <a:pt x="11980" y="60000"/>
                  </a:lnTo>
                  <a:lnTo>
                    <a:pt x="15078" y="52114"/>
                  </a:lnTo>
                  <a:lnTo>
                    <a:pt x="15285" y="61714"/>
                  </a:lnTo>
                  <a:lnTo>
                    <a:pt x="17350" y="52800"/>
                  </a:lnTo>
                  <a:lnTo>
                    <a:pt x="18590" y="62057"/>
                  </a:lnTo>
                  <a:lnTo>
                    <a:pt x="19829" y="52800"/>
                  </a:lnTo>
                  <a:lnTo>
                    <a:pt x="21894" y="61714"/>
                  </a:lnTo>
                  <a:lnTo>
                    <a:pt x="22101" y="52114"/>
                  </a:lnTo>
                  <a:lnTo>
                    <a:pt x="25199" y="60000"/>
                  </a:lnTo>
                  <a:lnTo>
                    <a:pt x="24166" y="50743"/>
                  </a:lnTo>
                  <a:lnTo>
                    <a:pt x="28090" y="57600"/>
                  </a:lnTo>
                  <a:lnTo>
                    <a:pt x="26232" y="48686"/>
                  </a:lnTo>
                  <a:lnTo>
                    <a:pt x="30982" y="54514"/>
                  </a:lnTo>
                  <a:lnTo>
                    <a:pt x="28090" y="45943"/>
                  </a:lnTo>
                  <a:lnTo>
                    <a:pt x="33254" y="50400"/>
                  </a:lnTo>
                  <a:lnTo>
                    <a:pt x="29536" y="42857"/>
                  </a:lnTo>
                  <a:lnTo>
                    <a:pt x="35113" y="45600"/>
                  </a:lnTo>
                  <a:lnTo>
                    <a:pt x="30569" y="39429"/>
                  </a:lnTo>
                  <a:lnTo>
                    <a:pt x="36352" y="40457"/>
                  </a:lnTo>
                  <a:lnTo>
                    <a:pt x="31395" y="36000"/>
                  </a:lnTo>
                  <a:lnTo>
                    <a:pt x="37178" y="35314"/>
                  </a:lnTo>
                  <a:lnTo>
                    <a:pt x="31602" y="31886"/>
                  </a:lnTo>
                  <a:lnTo>
                    <a:pt x="37178" y="29486"/>
                  </a:lnTo>
                  <a:lnTo>
                    <a:pt x="31602" y="28114"/>
                  </a:lnTo>
                  <a:lnTo>
                    <a:pt x="36765" y="24000"/>
                  </a:lnTo>
                  <a:lnTo>
                    <a:pt x="30982" y="24343"/>
                  </a:lnTo>
                  <a:lnTo>
                    <a:pt x="35732" y="18857"/>
                  </a:lnTo>
                  <a:lnTo>
                    <a:pt x="30156" y="20572"/>
                  </a:lnTo>
                  <a:lnTo>
                    <a:pt x="34287" y="14057"/>
                  </a:lnTo>
                  <a:lnTo>
                    <a:pt x="28917" y="17486"/>
                  </a:lnTo>
                  <a:lnTo>
                    <a:pt x="32015" y="9600"/>
                  </a:lnTo>
                  <a:lnTo>
                    <a:pt x="27264" y="14743"/>
                  </a:lnTo>
                  <a:lnTo>
                    <a:pt x="29536" y="5829"/>
                  </a:lnTo>
                  <a:lnTo>
                    <a:pt x="25405" y="12343"/>
                  </a:lnTo>
                  <a:lnTo>
                    <a:pt x="26645" y="3086"/>
                  </a:lnTo>
                  <a:lnTo>
                    <a:pt x="23134" y="10629"/>
                  </a:lnTo>
                  <a:lnTo>
                    <a:pt x="23547" y="1029"/>
                  </a:lnTo>
                  <a:lnTo>
                    <a:pt x="20862" y="9600"/>
                  </a:lnTo>
                  <a:lnTo>
                    <a:pt x="20242" y="0"/>
                  </a:lnTo>
                  <a:lnTo>
                    <a:pt x="18590" y="9257"/>
                  </a:lnTo>
                  <a:close/>
                </a:path>
              </a:pathLst>
            </a:custGeom>
            <a:solidFill>
              <a:srgbClr val="CDE0E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6" name="Shape 376"/>
            <p:cNvSpPr/>
            <p:nvPr/>
          </p:nvSpPr>
          <p:spPr>
            <a:xfrm>
              <a:off x="449225" y="1440000"/>
              <a:ext cx="46475" cy="274300"/>
            </a:xfrm>
            <a:custGeom>
              <a:avLst/>
              <a:gdLst/>
              <a:ahLst/>
              <a:cxnLst/>
              <a:rect l="0" t="0" r="0" b="0"/>
              <a:pathLst>
                <a:path w="1859" h="10972" extrusionOk="0">
                  <a:moveTo>
                    <a:pt x="207" y="1029"/>
                  </a:moveTo>
                  <a:lnTo>
                    <a:pt x="207" y="1029"/>
                  </a:lnTo>
                  <a:lnTo>
                    <a:pt x="0" y="4457"/>
                  </a:lnTo>
                  <a:lnTo>
                    <a:pt x="207" y="7543"/>
                  </a:lnTo>
                  <a:lnTo>
                    <a:pt x="620" y="10629"/>
                  </a:lnTo>
                  <a:lnTo>
                    <a:pt x="620" y="10629"/>
                  </a:lnTo>
                  <a:lnTo>
                    <a:pt x="826" y="10971"/>
                  </a:lnTo>
                  <a:lnTo>
                    <a:pt x="1446" y="10971"/>
                  </a:lnTo>
                  <a:lnTo>
                    <a:pt x="1446" y="10971"/>
                  </a:lnTo>
                  <a:lnTo>
                    <a:pt x="1859" y="10629"/>
                  </a:lnTo>
                  <a:lnTo>
                    <a:pt x="1859" y="9943"/>
                  </a:lnTo>
                  <a:lnTo>
                    <a:pt x="1859" y="9943"/>
                  </a:lnTo>
                  <a:lnTo>
                    <a:pt x="1446" y="7200"/>
                  </a:lnTo>
                  <a:lnTo>
                    <a:pt x="1446" y="4457"/>
                  </a:lnTo>
                  <a:lnTo>
                    <a:pt x="1446" y="1371"/>
                  </a:lnTo>
                  <a:lnTo>
                    <a:pt x="1446" y="1371"/>
                  </a:lnTo>
                  <a:lnTo>
                    <a:pt x="1239" y="343"/>
                  </a:lnTo>
                  <a:lnTo>
                    <a:pt x="826" y="0"/>
                  </a:lnTo>
                  <a:lnTo>
                    <a:pt x="826" y="0"/>
                  </a:lnTo>
                  <a:lnTo>
                    <a:pt x="413" y="343"/>
                  </a:lnTo>
                  <a:lnTo>
                    <a:pt x="207" y="1029"/>
                  </a:lnTo>
                  <a:lnTo>
                    <a:pt x="207" y="10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7" name="Shape 377"/>
            <p:cNvSpPr/>
            <p:nvPr/>
          </p:nvSpPr>
          <p:spPr>
            <a:xfrm>
              <a:off x="175550" y="625700"/>
              <a:ext cx="759050" cy="865750"/>
            </a:xfrm>
            <a:custGeom>
              <a:avLst/>
              <a:gdLst/>
              <a:ahLst/>
              <a:cxnLst/>
              <a:rect l="0" t="0" r="0" b="0"/>
              <a:pathLst>
                <a:path w="30362" h="34630" extrusionOk="0">
                  <a:moveTo>
                    <a:pt x="3718" y="12001"/>
                  </a:moveTo>
                  <a:lnTo>
                    <a:pt x="3718" y="12001"/>
                  </a:lnTo>
                  <a:lnTo>
                    <a:pt x="4338" y="12343"/>
                  </a:lnTo>
                  <a:lnTo>
                    <a:pt x="4338" y="12343"/>
                  </a:lnTo>
                  <a:lnTo>
                    <a:pt x="5164" y="9258"/>
                  </a:lnTo>
                  <a:lnTo>
                    <a:pt x="6197" y="6858"/>
                  </a:lnTo>
                  <a:lnTo>
                    <a:pt x="7849" y="4458"/>
                  </a:lnTo>
                  <a:lnTo>
                    <a:pt x="9501" y="2743"/>
                  </a:lnTo>
                  <a:lnTo>
                    <a:pt x="11567" y="1372"/>
                  </a:lnTo>
                  <a:lnTo>
                    <a:pt x="13839" y="343"/>
                  </a:lnTo>
                  <a:lnTo>
                    <a:pt x="16111" y="1"/>
                  </a:lnTo>
                  <a:lnTo>
                    <a:pt x="18589" y="343"/>
                  </a:lnTo>
                  <a:lnTo>
                    <a:pt x="18589" y="343"/>
                  </a:lnTo>
                  <a:lnTo>
                    <a:pt x="21274" y="1372"/>
                  </a:lnTo>
                  <a:lnTo>
                    <a:pt x="23546" y="2743"/>
                  </a:lnTo>
                  <a:lnTo>
                    <a:pt x="25611" y="5143"/>
                  </a:lnTo>
                  <a:lnTo>
                    <a:pt x="27470" y="7543"/>
                  </a:lnTo>
                  <a:lnTo>
                    <a:pt x="28916" y="10286"/>
                  </a:lnTo>
                  <a:lnTo>
                    <a:pt x="29742" y="13715"/>
                  </a:lnTo>
                  <a:lnTo>
                    <a:pt x="30155" y="15086"/>
                  </a:lnTo>
                  <a:lnTo>
                    <a:pt x="30362" y="16801"/>
                  </a:lnTo>
                  <a:lnTo>
                    <a:pt x="30362" y="18515"/>
                  </a:lnTo>
                  <a:lnTo>
                    <a:pt x="30362" y="20572"/>
                  </a:lnTo>
                  <a:lnTo>
                    <a:pt x="30362" y="20572"/>
                  </a:lnTo>
                  <a:lnTo>
                    <a:pt x="30155" y="22286"/>
                  </a:lnTo>
                  <a:lnTo>
                    <a:pt x="29742" y="23658"/>
                  </a:lnTo>
                  <a:lnTo>
                    <a:pt x="29329" y="25372"/>
                  </a:lnTo>
                  <a:lnTo>
                    <a:pt x="28709" y="26743"/>
                  </a:lnTo>
                  <a:lnTo>
                    <a:pt x="27264" y="29486"/>
                  </a:lnTo>
                  <a:lnTo>
                    <a:pt x="25405" y="31543"/>
                  </a:lnTo>
                  <a:lnTo>
                    <a:pt x="23339" y="33258"/>
                  </a:lnTo>
                  <a:lnTo>
                    <a:pt x="21068" y="34286"/>
                  </a:lnTo>
                  <a:lnTo>
                    <a:pt x="18382" y="34629"/>
                  </a:lnTo>
                  <a:lnTo>
                    <a:pt x="15697" y="34286"/>
                  </a:lnTo>
                  <a:lnTo>
                    <a:pt x="15697" y="34286"/>
                  </a:lnTo>
                  <a:lnTo>
                    <a:pt x="13632" y="33601"/>
                  </a:lnTo>
                  <a:lnTo>
                    <a:pt x="11567" y="32572"/>
                  </a:lnTo>
                  <a:lnTo>
                    <a:pt x="9914" y="31201"/>
                  </a:lnTo>
                  <a:lnTo>
                    <a:pt x="8262" y="29143"/>
                  </a:lnTo>
                  <a:lnTo>
                    <a:pt x="6816" y="27086"/>
                  </a:lnTo>
                  <a:lnTo>
                    <a:pt x="5577" y="25029"/>
                  </a:lnTo>
                  <a:lnTo>
                    <a:pt x="4751" y="22286"/>
                  </a:lnTo>
                  <a:lnTo>
                    <a:pt x="4131" y="19543"/>
                  </a:lnTo>
                  <a:lnTo>
                    <a:pt x="4131" y="19543"/>
                  </a:lnTo>
                  <a:lnTo>
                    <a:pt x="3098" y="19543"/>
                  </a:lnTo>
                  <a:lnTo>
                    <a:pt x="3098" y="19543"/>
                  </a:lnTo>
                  <a:lnTo>
                    <a:pt x="1653" y="19201"/>
                  </a:lnTo>
                  <a:lnTo>
                    <a:pt x="827" y="18172"/>
                  </a:lnTo>
                  <a:lnTo>
                    <a:pt x="207" y="16801"/>
                  </a:lnTo>
                  <a:lnTo>
                    <a:pt x="0" y="15772"/>
                  </a:lnTo>
                  <a:lnTo>
                    <a:pt x="0" y="15086"/>
                  </a:lnTo>
                  <a:lnTo>
                    <a:pt x="0" y="15086"/>
                  </a:lnTo>
                  <a:lnTo>
                    <a:pt x="207" y="14401"/>
                  </a:lnTo>
                  <a:lnTo>
                    <a:pt x="413" y="13715"/>
                  </a:lnTo>
                  <a:lnTo>
                    <a:pt x="1240" y="12686"/>
                  </a:lnTo>
                  <a:lnTo>
                    <a:pt x="2272" y="12001"/>
                  </a:lnTo>
                  <a:lnTo>
                    <a:pt x="3718" y="12001"/>
                  </a:lnTo>
                  <a:lnTo>
                    <a:pt x="3718" y="120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8" name="Shape 378"/>
            <p:cNvSpPr/>
            <p:nvPr/>
          </p:nvSpPr>
          <p:spPr>
            <a:xfrm>
              <a:off x="418225" y="625700"/>
              <a:ext cx="516375" cy="857175"/>
            </a:xfrm>
            <a:custGeom>
              <a:avLst/>
              <a:gdLst/>
              <a:ahLst/>
              <a:cxnLst/>
              <a:rect l="0" t="0" r="0" b="0"/>
              <a:pathLst>
                <a:path w="20655" h="34287" extrusionOk="0">
                  <a:moveTo>
                    <a:pt x="14046" y="16801"/>
                  </a:moveTo>
                  <a:lnTo>
                    <a:pt x="14046" y="16801"/>
                  </a:lnTo>
                  <a:lnTo>
                    <a:pt x="14046" y="14401"/>
                  </a:lnTo>
                  <a:lnTo>
                    <a:pt x="14046" y="12001"/>
                  </a:lnTo>
                  <a:lnTo>
                    <a:pt x="13426" y="9601"/>
                  </a:lnTo>
                  <a:lnTo>
                    <a:pt x="12806" y="7543"/>
                  </a:lnTo>
                  <a:lnTo>
                    <a:pt x="11980" y="5143"/>
                  </a:lnTo>
                  <a:lnTo>
                    <a:pt x="10947" y="3429"/>
                  </a:lnTo>
                  <a:lnTo>
                    <a:pt x="9708" y="1715"/>
                  </a:lnTo>
                  <a:lnTo>
                    <a:pt x="8262" y="1"/>
                  </a:lnTo>
                  <a:lnTo>
                    <a:pt x="8262" y="1"/>
                  </a:lnTo>
                  <a:lnTo>
                    <a:pt x="8882" y="1"/>
                  </a:lnTo>
                  <a:lnTo>
                    <a:pt x="8882" y="1"/>
                  </a:lnTo>
                  <a:lnTo>
                    <a:pt x="11567" y="1029"/>
                  </a:lnTo>
                  <a:lnTo>
                    <a:pt x="13839" y="2743"/>
                  </a:lnTo>
                  <a:lnTo>
                    <a:pt x="15904" y="4801"/>
                  </a:lnTo>
                  <a:lnTo>
                    <a:pt x="17763" y="7201"/>
                  </a:lnTo>
                  <a:lnTo>
                    <a:pt x="19209" y="10286"/>
                  </a:lnTo>
                  <a:lnTo>
                    <a:pt x="20035" y="13372"/>
                  </a:lnTo>
                  <a:lnTo>
                    <a:pt x="20448" y="15086"/>
                  </a:lnTo>
                  <a:lnTo>
                    <a:pt x="20655" y="16801"/>
                  </a:lnTo>
                  <a:lnTo>
                    <a:pt x="20655" y="18515"/>
                  </a:lnTo>
                  <a:lnTo>
                    <a:pt x="20448" y="20229"/>
                  </a:lnTo>
                  <a:lnTo>
                    <a:pt x="20448" y="20229"/>
                  </a:lnTo>
                  <a:lnTo>
                    <a:pt x="20242" y="21943"/>
                  </a:lnTo>
                  <a:lnTo>
                    <a:pt x="20035" y="23658"/>
                  </a:lnTo>
                  <a:lnTo>
                    <a:pt x="19416" y="25372"/>
                  </a:lnTo>
                  <a:lnTo>
                    <a:pt x="19002" y="26743"/>
                  </a:lnTo>
                  <a:lnTo>
                    <a:pt x="17557" y="29143"/>
                  </a:lnTo>
                  <a:lnTo>
                    <a:pt x="15698" y="31543"/>
                  </a:lnTo>
                  <a:lnTo>
                    <a:pt x="13426" y="32915"/>
                  </a:lnTo>
                  <a:lnTo>
                    <a:pt x="11154" y="33943"/>
                  </a:lnTo>
                  <a:lnTo>
                    <a:pt x="8675" y="34286"/>
                  </a:lnTo>
                  <a:lnTo>
                    <a:pt x="5990" y="33943"/>
                  </a:lnTo>
                  <a:lnTo>
                    <a:pt x="5990" y="33943"/>
                  </a:lnTo>
                  <a:lnTo>
                    <a:pt x="4338" y="33601"/>
                  </a:lnTo>
                  <a:lnTo>
                    <a:pt x="2892" y="32915"/>
                  </a:lnTo>
                  <a:lnTo>
                    <a:pt x="1447" y="31886"/>
                  </a:lnTo>
                  <a:lnTo>
                    <a:pt x="1" y="30858"/>
                  </a:lnTo>
                  <a:lnTo>
                    <a:pt x="1" y="30858"/>
                  </a:lnTo>
                  <a:lnTo>
                    <a:pt x="2686" y="30858"/>
                  </a:lnTo>
                  <a:lnTo>
                    <a:pt x="5164" y="30515"/>
                  </a:lnTo>
                  <a:lnTo>
                    <a:pt x="7436" y="29143"/>
                  </a:lnTo>
                  <a:lnTo>
                    <a:pt x="9295" y="27772"/>
                  </a:lnTo>
                  <a:lnTo>
                    <a:pt x="11154" y="25715"/>
                  </a:lnTo>
                  <a:lnTo>
                    <a:pt x="12600" y="22972"/>
                  </a:lnTo>
                  <a:lnTo>
                    <a:pt x="13426" y="20229"/>
                  </a:lnTo>
                  <a:lnTo>
                    <a:pt x="13839" y="18515"/>
                  </a:lnTo>
                  <a:lnTo>
                    <a:pt x="14046" y="16801"/>
                  </a:lnTo>
                  <a:lnTo>
                    <a:pt x="14046" y="1680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9" name="Shape 379"/>
            <p:cNvSpPr/>
            <p:nvPr/>
          </p:nvSpPr>
          <p:spPr>
            <a:xfrm>
              <a:off x="160050" y="591425"/>
              <a:ext cx="790050" cy="917150"/>
            </a:xfrm>
            <a:custGeom>
              <a:avLst/>
              <a:gdLst/>
              <a:ahLst/>
              <a:cxnLst/>
              <a:rect l="0" t="0" r="0" b="0"/>
              <a:pathLst>
                <a:path w="31602" h="36686" extrusionOk="0">
                  <a:moveTo>
                    <a:pt x="4338" y="11657"/>
                  </a:moveTo>
                  <a:lnTo>
                    <a:pt x="4338" y="11657"/>
                  </a:lnTo>
                  <a:lnTo>
                    <a:pt x="4545" y="12000"/>
                  </a:lnTo>
                  <a:lnTo>
                    <a:pt x="4545" y="12000"/>
                  </a:lnTo>
                  <a:lnTo>
                    <a:pt x="5371" y="9257"/>
                  </a:lnTo>
                  <a:lnTo>
                    <a:pt x="5371" y="9257"/>
                  </a:lnTo>
                  <a:lnTo>
                    <a:pt x="6197" y="10972"/>
                  </a:lnTo>
                  <a:lnTo>
                    <a:pt x="6197" y="10972"/>
                  </a:lnTo>
                  <a:lnTo>
                    <a:pt x="5577" y="13372"/>
                  </a:lnTo>
                  <a:lnTo>
                    <a:pt x="5371" y="14400"/>
                  </a:lnTo>
                  <a:lnTo>
                    <a:pt x="4132" y="14057"/>
                  </a:lnTo>
                  <a:lnTo>
                    <a:pt x="4132" y="14057"/>
                  </a:lnTo>
                  <a:lnTo>
                    <a:pt x="3099" y="13714"/>
                  </a:lnTo>
                  <a:lnTo>
                    <a:pt x="2273" y="14400"/>
                  </a:lnTo>
                  <a:lnTo>
                    <a:pt x="1447" y="15086"/>
                  </a:lnTo>
                  <a:lnTo>
                    <a:pt x="1240" y="16114"/>
                  </a:lnTo>
                  <a:lnTo>
                    <a:pt x="1240" y="16114"/>
                  </a:lnTo>
                  <a:lnTo>
                    <a:pt x="1240" y="17143"/>
                  </a:lnTo>
                  <a:lnTo>
                    <a:pt x="1860" y="18172"/>
                  </a:lnTo>
                  <a:lnTo>
                    <a:pt x="2686" y="18857"/>
                  </a:lnTo>
                  <a:lnTo>
                    <a:pt x="3718" y="19543"/>
                  </a:lnTo>
                  <a:lnTo>
                    <a:pt x="3718" y="19543"/>
                  </a:lnTo>
                  <a:lnTo>
                    <a:pt x="4751" y="19543"/>
                  </a:lnTo>
                  <a:lnTo>
                    <a:pt x="5164" y="19543"/>
                  </a:lnTo>
                  <a:lnTo>
                    <a:pt x="5371" y="20229"/>
                  </a:lnTo>
                  <a:lnTo>
                    <a:pt x="5371" y="20229"/>
                  </a:lnTo>
                  <a:lnTo>
                    <a:pt x="5990" y="22972"/>
                  </a:lnTo>
                  <a:lnTo>
                    <a:pt x="6817" y="25372"/>
                  </a:lnTo>
                  <a:lnTo>
                    <a:pt x="7849" y="27429"/>
                  </a:lnTo>
                  <a:lnTo>
                    <a:pt x="9295" y="29486"/>
                  </a:lnTo>
                  <a:lnTo>
                    <a:pt x="10741" y="31200"/>
                  </a:lnTo>
                  <a:lnTo>
                    <a:pt x="12393" y="32572"/>
                  </a:lnTo>
                  <a:lnTo>
                    <a:pt x="14252" y="33600"/>
                  </a:lnTo>
                  <a:lnTo>
                    <a:pt x="16317" y="34286"/>
                  </a:lnTo>
                  <a:lnTo>
                    <a:pt x="16317" y="34286"/>
                  </a:lnTo>
                  <a:lnTo>
                    <a:pt x="18796" y="34629"/>
                  </a:lnTo>
                  <a:lnTo>
                    <a:pt x="21274" y="34286"/>
                  </a:lnTo>
                  <a:lnTo>
                    <a:pt x="23546" y="33257"/>
                  </a:lnTo>
                  <a:lnTo>
                    <a:pt x="25612" y="31886"/>
                  </a:lnTo>
                  <a:lnTo>
                    <a:pt x="27264" y="29829"/>
                  </a:lnTo>
                  <a:lnTo>
                    <a:pt x="28710" y="27429"/>
                  </a:lnTo>
                  <a:lnTo>
                    <a:pt x="29743" y="24686"/>
                  </a:lnTo>
                  <a:lnTo>
                    <a:pt x="29949" y="22972"/>
                  </a:lnTo>
                  <a:lnTo>
                    <a:pt x="30156" y="21600"/>
                  </a:lnTo>
                  <a:lnTo>
                    <a:pt x="30156" y="21600"/>
                  </a:lnTo>
                  <a:lnTo>
                    <a:pt x="30362" y="19886"/>
                  </a:lnTo>
                  <a:lnTo>
                    <a:pt x="30362" y="18172"/>
                  </a:lnTo>
                  <a:lnTo>
                    <a:pt x="29743" y="15086"/>
                  </a:lnTo>
                  <a:lnTo>
                    <a:pt x="28916" y="12000"/>
                  </a:lnTo>
                  <a:lnTo>
                    <a:pt x="27471" y="9257"/>
                  </a:lnTo>
                  <a:lnTo>
                    <a:pt x="25818" y="6857"/>
                  </a:lnTo>
                  <a:lnTo>
                    <a:pt x="23959" y="5143"/>
                  </a:lnTo>
                  <a:lnTo>
                    <a:pt x="21688" y="3429"/>
                  </a:lnTo>
                  <a:lnTo>
                    <a:pt x="19209" y="2400"/>
                  </a:lnTo>
                  <a:lnTo>
                    <a:pt x="19209" y="2400"/>
                  </a:lnTo>
                  <a:lnTo>
                    <a:pt x="17144" y="2400"/>
                  </a:lnTo>
                  <a:lnTo>
                    <a:pt x="15078" y="2400"/>
                  </a:lnTo>
                  <a:lnTo>
                    <a:pt x="13219" y="3086"/>
                  </a:lnTo>
                  <a:lnTo>
                    <a:pt x="11360" y="3772"/>
                  </a:lnTo>
                  <a:lnTo>
                    <a:pt x="9915" y="5143"/>
                  </a:lnTo>
                  <a:lnTo>
                    <a:pt x="8469" y="6857"/>
                  </a:lnTo>
                  <a:lnTo>
                    <a:pt x="7230" y="8572"/>
                  </a:lnTo>
                  <a:lnTo>
                    <a:pt x="6197" y="10972"/>
                  </a:lnTo>
                  <a:lnTo>
                    <a:pt x="6197" y="10972"/>
                  </a:lnTo>
                  <a:lnTo>
                    <a:pt x="5371" y="9257"/>
                  </a:lnTo>
                  <a:lnTo>
                    <a:pt x="5371" y="9257"/>
                  </a:lnTo>
                  <a:lnTo>
                    <a:pt x="6404" y="6857"/>
                  </a:lnTo>
                  <a:lnTo>
                    <a:pt x="7849" y="4800"/>
                  </a:lnTo>
                  <a:lnTo>
                    <a:pt x="9295" y="3086"/>
                  </a:lnTo>
                  <a:lnTo>
                    <a:pt x="11154" y="1714"/>
                  </a:lnTo>
                  <a:lnTo>
                    <a:pt x="13013" y="1029"/>
                  </a:lnTo>
                  <a:lnTo>
                    <a:pt x="15078" y="343"/>
                  </a:lnTo>
                  <a:lnTo>
                    <a:pt x="17144" y="0"/>
                  </a:lnTo>
                  <a:lnTo>
                    <a:pt x="19416" y="343"/>
                  </a:lnTo>
                  <a:lnTo>
                    <a:pt x="19416" y="343"/>
                  </a:lnTo>
                  <a:lnTo>
                    <a:pt x="22101" y="1372"/>
                  </a:lnTo>
                  <a:lnTo>
                    <a:pt x="24579" y="3086"/>
                  </a:lnTo>
                  <a:lnTo>
                    <a:pt x="26851" y="5486"/>
                  </a:lnTo>
                  <a:lnTo>
                    <a:pt x="28503" y="8229"/>
                  </a:lnTo>
                  <a:lnTo>
                    <a:pt x="29949" y="11314"/>
                  </a:lnTo>
                  <a:lnTo>
                    <a:pt x="30982" y="14400"/>
                  </a:lnTo>
                  <a:lnTo>
                    <a:pt x="31395" y="16457"/>
                  </a:lnTo>
                  <a:lnTo>
                    <a:pt x="31601" y="18172"/>
                  </a:lnTo>
                  <a:lnTo>
                    <a:pt x="31601" y="19886"/>
                  </a:lnTo>
                  <a:lnTo>
                    <a:pt x="31395" y="21943"/>
                  </a:lnTo>
                  <a:lnTo>
                    <a:pt x="31395" y="21943"/>
                  </a:lnTo>
                  <a:lnTo>
                    <a:pt x="31188" y="23657"/>
                  </a:lnTo>
                  <a:lnTo>
                    <a:pt x="30982" y="25372"/>
                  </a:lnTo>
                  <a:lnTo>
                    <a:pt x="30362" y="27086"/>
                  </a:lnTo>
                  <a:lnTo>
                    <a:pt x="29743" y="28457"/>
                  </a:lnTo>
                  <a:lnTo>
                    <a:pt x="28297" y="31200"/>
                  </a:lnTo>
                  <a:lnTo>
                    <a:pt x="26231" y="33600"/>
                  </a:lnTo>
                  <a:lnTo>
                    <a:pt x="24166" y="35314"/>
                  </a:lnTo>
                  <a:lnTo>
                    <a:pt x="21688" y="36343"/>
                  </a:lnTo>
                  <a:lnTo>
                    <a:pt x="19002" y="36686"/>
                  </a:lnTo>
                  <a:lnTo>
                    <a:pt x="16111" y="36343"/>
                  </a:lnTo>
                  <a:lnTo>
                    <a:pt x="16111" y="36343"/>
                  </a:lnTo>
                  <a:lnTo>
                    <a:pt x="14046" y="35657"/>
                  </a:lnTo>
                  <a:lnTo>
                    <a:pt x="11980" y="34629"/>
                  </a:lnTo>
                  <a:lnTo>
                    <a:pt x="10121" y="33257"/>
                  </a:lnTo>
                  <a:lnTo>
                    <a:pt x="8469" y="31200"/>
                  </a:lnTo>
                  <a:lnTo>
                    <a:pt x="7230" y="29143"/>
                  </a:lnTo>
                  <a:lnTo>
                    <a:pt x="5990" y="26743"/>
                  </a:lnTo>
                  <a:lnTo>
                    <a:pt x="4958" y="24343"/>
                  </a:lnTo>
                  <a:lnTo>
                    <a:pt x="4338" y="21600"/>
                  </a:lnTo>
                  <a:lnTo>
                    <a:pt x="4338" y="21600"/>
                  </a:lnTo>
                  <a:lnTo>
                    <a:pt x="3512" y="21600"/>
                  </a:lnTo>
                  <a:lnTo>
                    <a:pt x="3512" y="21600"/>
                  </a:lnTo>
                  <a:lnTo>
                    <a:pt x="1860" y="20914"/>
                  </a:lnTo>
                  <a:lnTo>
                    <a:pt x="827" y="19543"/>
                  </a:lnTo>
                  <a:lnTo>
                    <a:pt x="414" y="18514"/>
                  </a:lnTo>
                  <a:lnTo>
                    <a:pt x="1" y="17829"/>
                  </a:lnTo>
                  <a:lnTo>
                    <a:pt x="1" y="16800"/>
                  </a:lnTo>
                  <a:lnTo>
                    <a:pt x="1" y="15772"/>
                  </a:lnTo>
                  <a:lnTo>
                    <a:pt x="1" y="15772"/>
                  </a:lnTo>
                  <a:lnTo>
                    <a:pt x="1" y="14743"/>
                  </a:lnTo>
                  <a:lnTo>
                    <a:pt x="414" y="13714"/>
                  </a:lnTo>
                  <a:lnTo>
                    <a:pt x="827" y="13029"/>
                  </a:lnTo>
                  <a:lnTo>
                    <a:pt x="1447" y="12686"/>
                  </a:lnTo>
                  <a:lnTo>
                    <a:pt x="2686" y="11657"/>
                  </a:lnTo>
                  <a:lnTo>
                    <a:pt x="4338" y="11657"/>
                  </a:lnTo>
                  <a:lnTo>
                    <a:pt x="4338" y="116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0" name="Shape 380"/>
            <p:cNvSpPr/>
            <p:nvPr/>
          </p:nvSpPr>
          <p:spPr>
            <a:xfrm>
              <a:off x="511175" y="960000"/>
              <a:ext cx="51650" cy="77150"/>
            </a:xfrm>
            <a:custGeom>
              <a:avLst/>
              <a:gdLst/>
              <a:ahLst/>
              <a:cxnLst/>
              <a:rect l="0" t="0" r="0" b="0"/>
              <a:pathLst>
                <a:path w="2066" h="3086" extrusionOk="0">
                  <a:moveTo>
                    <a:pt x="1" y="1371"/>
                  </a:moveTo>
                  <a:lnTo>
                    <a:pt x="1" y="1371"/>
                  </a:lnTo>
                  <a:lnTo>
                    <a:pt x="1" y="2057"/>
                  </a:lnTo>
                  <a:lnTo>
                    <a:pt x="207" y="2400"/>
                  </a:lnTo>
                  <a:lnTo>
                    <a:pt x="414" y="3086"/>
                  </a:lnTo>
                  <a:lnTo>
                    <a:pt x="827" y="3086"/>
                  </a:lnTo>
                  <a:lnTo>
                    <a:pt x="827" y="3086"/>
                  </a:lnTo>
                  <a:lnTo>
                    <a:pt x="1240" y="3086"/>
                  </a:lnTo>
                  <a:lnTo>
                    <a:pt x="1653" y="2743"/>
                  </a:lnTo>
                  <a:lnTo>
                    <a:pt x="1859" y="2400"/>
                  </a:lnTo>
                  <a:lnTo>
                    <a:pt x="2066" y="1714"/>
                  </a:lnTo>
                  <a:lnTo>
                    <a:pt x="2066" y="1714"/>
                  </a:lnTo>
                  <a:lnTo>
                    <a:pt x="1859" y="1029"/>
                  </a:lnTo>
                  <a:lnTo>
                    <a:pt x="1859" y="686"/>
                  </a:lnTo>
                  <a:lnTo>
                    <a:pt x="1446" y="0"/>
                  </a:lnTo>
                  <a:lnTo>
                    <a:pt x="1033" y="0"/>
                  </a:lnTo>
                  <a:lnTo>
                    <a:pt x="1033" y="0"/>
                  </a:lnTo>
                  <a:lnTo>
                    <a:pt x="827" y="0"/>
                  </a:lnTo>
                  <a:lnTo>
                    <a:pt x="414" y="343"/>
                  </a:lnTo>
                  <a:lnTo>
                    <a:pt x="207" y="686"/>
                  </a:lnTo>
                  <a:lnTo>
                    <a:pt x="1" y="1371"/>
                  </a:lnTo>
                  <a:lnTo>
                    <a:pt x="1" y="13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1" name="Shape 381"/>
            <p:cNvSpPr/>
            <p:nvPr/>
          </p:nvSpPr>
          <p:spPr>
            <a:xfrm>
              <a:off x="810650" y="968550"/>
              <a:ext cx="46500" cy="77175"/>
            </a:xfrm>
            <a:custGeom>
              <a:avLst/>
              <a:gdLst/>
              <a:ahLst/>
              <a:cxnLst/>
              <a:rect l="0" t="0" r="0" b="0"/>
              <a:pathLst>
                <a:path w="1860" h="3087" extrusionOk="0">
                  <a:moveTo>
                    <a:pt x="1" y="1372"/>
                  </a:moveTo>
                  <a:lnTo>
                    <a:pt x="1" y="1372"/>
                  </a:lnTo>
                  <a:lnTo>
                    <a:pt x="1" y="1715"/>
                  </a:lnTo>
                  <a:lnTo>
                    <a:pt x="207" y="2401"/>
                  </a:lnTo>
                  <a:lnTo>
                    <a:pt x="414" y="2744"/>
                  </a:lnTo>
                  <a:lnTo>
                    <a:pt x="827" y="3087"/>
                  </a:lnTo>
                  <a:lnTo>
                    <a:pt x="827" y="3087"/>
                  </a:lnTo>
                  <a:lnTo>
                    <a:pt x="1240" y="3087"/>
                  </a:lnTo>
                  <a:lnTo>
                    <a:pt x="1447" y="2744"/>
                  </a:lnTo>
                  <a:lnTo>
                    <a:pt x="1860" y="2401"/>
                  </a:lnTo>
                  <a:lnTo>
                    <a:pt x="1860" y="1715"/>
                  </a:lnTo>
                  <a:lnTo>
                    <a:pt x="1860" y="1715"/>
                  </a:lnTo>
                  <a:lnTo>
                    <a:pt x="1860" y="1029"/>
                  </a:lnTo>
                  <a:lnTo>
                    <a:pt x="1653" y="687"/>
                  </a:lnTo>
                  <a:lnTo>
                    <a:pt x="1447" y="1"/>
                  </a:lnTo>
                  <a:lnTo>
                    <a:pt x="1034" y="1"/>
                  </a:lnTo>
                  <a:lnTo>
                    <a:pt x="1034" y="1"/>
                  </a:lnTo>
                  <a:lnTo>
                    <a:pt x="620" y="1"/>
                  </a:lnTo>
                  <a:lnTo>
                    <a:pt x="414" y="344"/>
                  </a:lnTo>
                  <a:lnTo>
                    <a:pt x="207" y="687"/>
                  </a:lnTo>
                  <a:lnTo>
                    <a:pt x="1" y="1372"/>
                  </a:lnTo>
                  <a:lnTo>
                    <a:pt x="1" y="13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2" name="Shape 382"/>
            <p:cNvSpPr/>
            <p:nvPr/>
          </p:nvSpPr>
          <p:spPr>
            <a:xfrm>
              <a:off x="712550" y="1097125"/>
              <a:ext cx="98125" cy="94325"/>
            </a:xfrm>
            <a:custGeom>
              <a:avLst/>
              <a:gdLst/>
              <a:ahLst/>
              <a:cxnLst/>
              <a:rect l="0" t="0" r="0" b="0"/>
              <a:pathLst>
                <a:path w="3925" h="3773" extrusionOk="0">
                  <a:moveTo>
                    <a:pt x="1" y="1372"/>
                  </a:moveTo>
                  <a:lnTo>
                    <a:pt x="1" y="1372"/>
                  </a:lnTo>
                  <a:lnTo>
                    <a:pt x="1" y="2058"/>
                  </a:lnTo>
                  <a:lnTo>
                    <a:pt x="207" y="2744"/>
                  </a:lnTo>
                  <a:lnTo>
                    <a:pt x="414" y="3086"/>
                  </a:lnTo>
                  <a:lnTo>
                    <a:pt x="827" y="3086"/>
                  </a:lnTo>
                  <a:lnTo>
                    <a:pt x="3099" y="3772"/>
                  </a:lnTo>
                  <a:lnTo>
                    <a:pt x="3099" y="3772"/>
                  </a:lnTo>
                  <a:lnTo>
                    <a:pt x="3305" y="3772"/>
                  </a:lnTo>
                  <a:lnTo>
                    <a:pt x="3512" y="3429"/>
                  </a:lnTo>
                  <a:lnTo>
                    <a:pt x="3718" y="2401"/>
                  </a:lnTo>
                  <a:lnTo>
                    <a:pt x="3925" y="1372"/>
                  </a:lnTo>
                  <a:lnTo>
                    <a:pt x="3925" y="1029"/>
                  </a:lnTo>
                  <a:lnTo>
                    <a:pt x="3718" y="686"/>
                  </a:lnTo>
                  <a:lnTo>
                    <a:pt x="1033" y="1"/>
                  </a:lnTo>
                  <a:lnTo>
                    <a:pt x="1033" y="1"/>
                  </a:lnTo>
                  <a:lnTo>
                    <a:pt x="827" y="1"/>
                  </a:lnTo>
                  <a:lnTo>
                    <a:pt x="414" y="344"/>
                  </a:lnTo>
                  <a:lnTo>
                    <a:pt x="207" y="1029"/>
                  </a:lnTo>
                  <a:lnTo>
                    <a:pt x="1" y="1372"/>
                  </a:lnTo>
                  <a:lnTo>
                    <a:pt x="1" y="13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3" name="Shape 383"/>
            <p:cNvSpPr/>
            <p:nvPr/>
          </p:nvSpPr>
          <p:spPr>
            <a:xfrm>
              <a:off x="361425" y="1611425"/>
              <a:ext cx="376975" cy="1362875"/>
            </a:xfrm>
            <a:custGeom>
              <a:avLst/>
              <a:gdLst/>
              <a:ahLst/>
              <a:cxnLst/>
              <a:rect l="0" t="0" r="0" b="0"/>
              <a:pathLst>
                <a:path w="15079" h="54515" extrusionOk="0">
                  <a:moveTo>
                    <a:pt x="9502" y="1714"/>
                  </a:moveTo>
                  <a:lnTo>
                    <a:pt x="9502" y="1714"/>
                  </a:lnTo>
                  <a:lnTo>
                    <a:pt x="8676" y="1029"/>
                  </a:lnTo>
                  <a:lnTo>
                    <a:pt x="7643" y="343"/>
                  </a:lnTo>
                  <a:lnTo>
                    <a:pt x="6404" y="0"/>
                  </a:lnTo>
                  <a:lnTo>
                    <a:pt x="4958" y="343"/>
                  </a:lnTo>
                  <a:lnTo>
                    <a:pt x="4132" y="686"/>
                  </a:lnTo>
                  <a:lnTo>
                    <a:pt x="3305" y="1372"/>
                  </a:lnTo>
                  <a:lnTo>
                    <a:pt x="2479" y="2057"/>
                  </a:lnTo>
                  <a:lnTo>
                    <a:pt x="1653" y="3429"/>
                  </a:lnTo>
                  <a:lnTo>
                    <a:pt x="827" y="4800"/>
                  </a:lnTo>
                  <a:lnTo>
                    <a:pt x="1" y="6514"/>
                  </a:lnTo>
                  <a:lnTo>
                    <a:pt x="1" y="6514"/>
                  </a:lnTo>
                  <a:lnTo>
                    <a:pt x="207" y="10629"/>
                  </a:lnTo>
                  <a:lnTo>
                    <a:pt x="827" y="20914"/>
                  </a:lnTo>
                  <a:lnTo>
                    <a:pt x="1447" y="28114"/>
                  </a:lnTo>
                  <a:lnTo>
                    <a:pt x="2273" y="36343"/>
                  </a:lnTo>
                  <a:lnTo>
                    <a:pt x="3512" y="45257"/>
                  </a:lnTo>
                  <a:lnTo>
                    <a:pt x="4958" y="54514"/>
                  </a:lnTo>
                  <a:lnTo>
                    <a:pt x="15078" y="54514"/>
                  </a:lnTo>
                  <a:lnTo>
                    <a:pt x="15078" y="54514"/>
                  </a:lnTo>
                  <a:lnTo>
                    <a:pt x="14046" y="47657"/>
                  </a:lnTo>
                  <a:lnTo>
                    <a:pt x="12393" y="35314"/>
                  </a:lnTo>
                  <a:lnTo>
                    <a:pt x="11361" y="27772"/>
                  </a:lnTo>
                  <a:lnTo>
                    <a:pt x="10534" y="19200"/>
                  </a:lnTo>
                  <a:lnTo>
                    <a:pt x="9915" y="10629"/>
                  </a:lnTo>
                  <a:lnTo>
                    <a:pt x="9502" y="1714"/>
                  </a:lnTo>
                  <a:lnTo>
                    <a:pt x="9502" y="17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4" name="Shape 384"/>
            <p:cNvSpPr/>
            <p:nvPr/>
          </p:nvSpPr>
          <p:spPr>
            <a:xfrm>
              <a:off x="454375" y="1740000"/>
              <a:ext cx="46500" cy="222875"/>
            </a:xfrm>
            <a:custGeom>
              <a:avLst/>
              <a:gdLst/>
              <a:ahLst/>
              <a:cxnLst/>
              <a:rect l="0" t="0" r="0" b="0"/>
              <a:pathLst>
                <a:path w="1860" h="8915" extrusionOk="0">
                  <a:moveTo>
                    <a:pt x="1" y="0"/>
                  </a:moveTo>
                  <a:lnTo>
                    <a:pt x="1240" y="1714"/>
                  </a:lnTo>
                  <a:lnTo>
                    <a:pt x="1859" y="89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5" name="Shape 385"/>
            <p:cNvSpPr/>
            <p:nvPr/>
          </p:nvSpPr>
          <p:spPr>
            <a:xfrm>
              <a:off x="506000" y="1680000"/>
              <a:ext cx="51675" cy="248575"/>
            </a:xfrm>
            <a:custGeom>
              <a:avLst/>
              <a:gdLst/>
              <a:ahLst/>
              <a:cxnLst/>
              <a:rect l="0" t="0" r="0" b="0"/>
              <a:pathLst>
                <a:path w="2067" h="9943" extrusionOk="0">
                  <a:moveTo>
                    <a:pt x="621" y="0"/>
                  </a:moveTo>
                  <a:lnTo>
                    <a:pt x="1" y="3086"/>
                  </a:lnTo>
                  <a:lnTo>
                    <a:pt x="2066" y="9943"/>
                  </a:lnTo>
                  <a:lnTo>
                    <a:pt x="6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6" name="Shape 386"/>
            <p:cNvSpPr/>
            <p:nvPr/>
          </p:nvSpPr>
          <p:spPr>
            <a:xfrm>
              <a:off x="531825" y="1182850"/>
              <a:ext cx="175600" cy="137150"/>
            </a:xfrm>
            <a:custGeom>
              <a:avLst/>
              <a:gdLst/>
              <a:ahLst/>
              <a:cxnLst/>
              <a:rect l="0" t="0" r="0" b="0"/>
              <a:pathLst>
                <a:path w="7024" h="5486" extrusionOk="0">
                  <a:moveTo>
                    <a:pt x="1" y="0"/>
                  </a:moveTo>
                  <a:lnTo>
                    <a:pt x="1" y="0"/>
                  </a:lnTo>
                  <a:lnTo>
                    <a:pt x="1" y="343"/>
                  </a:lnTo>
                  <a:lnTo>
                    <a:pt x="1" y="686"/>
                  </a:lnTo>
                  <a:lnTo>
                    <a:pt x="1" y="686"/>
                  </a:lnTo>
                  <a:lnTo>
                    <a:pt x="414" y="1715"/>
                  </a:lnTo>
                  <a:lnTo>
                    <a:pt x="1653" y="3429"/>
                  </a:lnTo>
                  <a:lnTo>
                    <a:pt x="2686" y="4115"/>
                  </a:lnTo>
                  <a:lnTo>
                    <a:pt x="3718" y="4800"/>
                  </a:lnTo>
                  <a:lnTo>
                    <a:pt x="5164" y="5486"/>
                  </a:lnTo>
                  <a:lnTo>
                    <a:pt x="6817" y="5486"/>
                  </a:lnTo>
                  <a:lnTo>
                    <a:pt x="6817" y="5486"/>
                  </a:lnTo>
                  <a:lnTo>
                    <a:pt x="6817" y="5143"/>
                  </a:lnTo>
                  <a:lnTo>
                    <a:pt x="7023" y="4800"/>
                  </a:lnTo>
                  <a:lnTo>
                    <a:pt x="7023" y="4800"/>
                  </a:lnTo>
                  <a:lnTo>
                    <a:pt x="6817" y="4457"/>
                  </a:lnTo>
                  <a:lnTo>
                    <a:pt x="6610" y="4457"/>
                  </a:lnTo>
                  <a:lnTo>
                    <a:pt x="6610" y="4457"/>
                  </a:lnTo>
                  <a:lnTo>
                    <a:pt x="5164" y="4457"/>
                  </a:lnTo>
                  <a:lnTo>
                    <a:pt x="3925" y="4115"/>
                  </a:lnTo>
                  <a:lnTo>
                    <a:pt x="2892" y="3429"/>
                  </a:lnTo>
                  <a:lnTo>
                    <a:pt x="2066" y="2400"/>
                  </a:lnTo>
                  <a:lnTo>
                    <a:pt x="827" y="1029"/>
                  </a:lnTo>
                  <a:lnTo>
                    <a:pt x="414" y="343"/>
                  </a:lnTo>
                  <a:lnTo>
                    <a:pt x="414" y="343"/>
                  </a:lnTo>
                  <a:lnTo>
                    <a:pt x="207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7" name="Shape 387"/>
            <p:cNvSpPr/>
            <p:nvPr/>
          </p:nvSpPr>
          <p:spPr>
            <a:xfrm>
              <a:off x="227175" y="300000"/>
              <a:ext cx="836525" cy="857150"/>
            </a:xfrm>
            <a:custGeom>
              <a:avLst/>
              <a:gdLst/>
              <a:ahLst/>
              <a:cxnLst/>
              <a:rect l="0" t="0" r="0" b="0"/>
              <a:pathLst>
                <a:path w="33461" h="34286" extrusionOk="0">
                  <a:moveTo>
                    <a:pt x="7436" y="2400"/>
                  </a:moveTo>
                  <a:lnTo>
                    <a:pt x="7436" y="2400"/>
                  </a:lnTo>
                  <a:lnTo>
                    <a:pt x="7643" y="3429"/>
                  </a:lnTo>
                  <a:lnTo>
                    <a:pt x="7849" y="5143"/>
                  </a:lnTo>
                  <a:lnTo>
                    <a:pt x="7849" y="5143"/>
                  </a:lnTo>
                  <a:lnTo>
                    <a:pt x="4751" y="4800"/>
                  </a:lnTo>
                  <a:lnTo>
                    <a:pt x="2686" y="5143"/>
                  </a:lnTo>
                  <a:lnTo>
                    <a:pt x="1447" y="5486"/>
                  </a:lnTo>
                  <a:lnTo>
                    <a:pt x="1033" y="5829"/>
                  </a:lnTo>
                  <a:lnTo>
                    <a:pt x="414" y="6857"/>
                  </a:lnTo>
                  <a:lnTo>
                    <a:pt x="414" y="6857"/>
                  </a:lnTo>
                  <a:lnTo>
                    <a:pt x="3099" y="8229"/>
                  </a:lnTo>
                  <a:lnTo>
                    <a:pt x="3099" y="8229"/>
                  </a:lnTo>
                  <a:lnTo>
                    <a:pt x="2066" y="9600"/>
                  </a:lnTo>
                  <a:lnTo>
                    <a:pt x="1447" y="10629"/>
                  </a:lnTo>
                  <a:lnTo>
                    <a:pt x="1033" y="12000"/>
                  </a:lnTo>
                  <a:lnTo>
                    <a:pt x="620" y="13371"/>
                  </a:lnTo>
                  <a:lnTo>
                    <a:pt x="207" y="16114"/>
                  </a:lnTo>
                  <a:lnTo>
                    <a:pt x="1" y="18857"/>
                  </a:lnTo>
                  <a:lnTo>
                    <a:pt x="1" y="18857"/>
                  </a:lnTo>
                  <a:lnTo>
                    <a:pt x="414" y="21943"/>
                  </a:lnTo>
                  <a:lnTo>
                    <a:pt x="620" y="23314"/>
                  </a:lnTo>
                  <a:lnTo>
                    <a:pt x="620" y="23657"/>
                  </a:lnTo>
                  <a:lnTo>
                    <a:pt x="1860" y="25371"/>
                  </a:lnTo>
                  <a:lnTo>
                    <a:pt x="1860" y="25371"/>
                  </a:lnTo>
                  <a:lnTo>
                    <a:pt x="3719" y="29486"/>
                  </a:lnTo>
                  <a:lnTo>
                    <a:pt x="3925" y="29829"/>
                  </a:lnTo>
                  <a:lnTo>
                    <a:pt x="6404" y="29486"/>
                  </a:lnTo>
                  <a:lnTo>
                    <a:pt x="6610" y="29143"/>
                  </a:lnTo>
                  <a:lnTo>
                    <a:pt x="6610" y="29143"/>
                  </a:lnTo>
                  <a:lnTo>
                    <a:pt x="7230" y="27429"/>
                  </a:lnTo>
                  <a:lnTo>
                    <a:pt x="7849" y="26743"/>
                  </a:lnTo>
                  <a:lnTo>
                    <a:pt x="8469" y="26057"/>
                  </a:lnTo>
                  <a:lnTo>
                    <a:pt x="8882" y="25714"/>
                  </a:lnTo>
                  <a:lnTo>
                    <a:pt x="8882" y="25714"/>
                  </a:lnTo>
                  <a:lnTo>
                    <a:pt x="9915" y="25029"/>
                  </a:lnTo>
                  <a:lnTo>
                    <a:pt x="10328" y="24343"/>
                  </a:lnTo>
                  <a:lnTo>
                    <a:pt x="10534" y="23314"/>
                  </a:lnTo>
                  <a:lnTo>
                    <a:pt x="10534" y="23314"/>
                  </a:lnTo>
                  <a:lnTo>
                    <a:pt x="10947" y="22629"/>
                  </a:lnTo>
                  <a:lnTo>
                    <a:pt x="11361" y="22286"/>
                  </a:lnTo>
                  <a:lnTo>
                    <a:pt x="12393" y="21943"/>
                  </a:lnTo>
                  <a:lnTo>
                    <a:pt x="12393" y="21943"/>
                  </a:lnTo>
                  <a:lnTo>
                    <a:pt x="13839" y="21943"/>
                  </a:lnTo>
                  <a:lnTo>
                    <a:pt x="15285" y="22629"/>
                  </a:lnTo>
                  <a:lnTo>
                    <a:pt x="16524" y="23314"/>
                  </a:lnTo>
                  <a:lnTo>
                    <a:pt x="17350" y="24000"/>
                  </a:lnTo>
                  <a:lnTo>
                    <a:pt x="18796" y="25714"/>
                  </a:lnTo>
                  <a:lnTo>
                    <a:pt x="19209" y="26400"/>
                  </a:lnTo>
                  <a:lnTo>
                    <a:pt x="20242" y="28114"/>
                  </a:lnTo>
                  <a:lnTo>
                    <a:pt x="20242" y="25714"/>
                  </a:lnTo>
                  <a:lnTo>
                    <a:pt x="20242" y="25714"/>
                  </a:lnTo>
                  <a:lnTo>
                    <a:pt x="19829" y="23657"/>
                  </a:lnTo>
                  <a:lnTo>
                    <a:pt x="19416" y="21600"/>
                  </a:lnTo>
                  <a:lnTo>
                    <a:pt x="19416" y="21600"/>
                  </a:lnTo>
                  <a:lnTo>
                    <a:pt x="21274" y="22971"/>
                  </a:lnTo>
                  <a:lnTo>
                    <a:pt x="23340" y="24686"/>
                  </a:lnTo>
                  <a:lnTo>
                    <a:pt x="25405" y="26743"/>
                  </a:lnTo>
                  <a:lnTo>
                    <a:pt x="26438" y="27771"/>
                  </a:lnTo>
                  <a:lnTo>
                    <a:pt x="26231" y="25714"/>
                  </a:lnTo>
                  <a:lnTo>
                    <a:pt x="26231" y="25714"/>
                  </a:lnTo>
                  <a:lnTo>
                    <a:pt x="25612" y="23657"/>
                  </a:lnTo>
                  <a:lnTo>
                    <a:pt x="25612" y="23657"/>
                  </a:lnTo>
                  <a:lnTo>
                    <a:pt x="26644" y="24343"/>
                  </a:lnTo>
                  <a:lnTo>
                    <a:pt x="27264" y="25714"/>
                  </a:lnTo>
                  <a:lnTo>
                    <a:pt x="28503" y="28114"/>
                  </a:lnTo>
                  <a:lnTo>
                    <a:pt x="29123" y="30514"/>
                  </a:lnTo>
                  <a:lnTo>
                    <a:pt x="29330" y="31200"/>
                  </a:lnTo>
                  <a:lnTo>
                    <a:pt x="29743" y="34286"/>
                  </a:lnTo>
                  <a:lnTo>
                    <a:pt x="30156" y="31200"/>
                  </a:lnTo>
                  <a:lnTo>
                    <a:pt x="30156" y="31200"/>
                  </a:lnTo>
                  <a:lnTo>
                    <a:pt x="30362" y="29486"/>
                  </a:lnTo>
                  <a:lnTo>
                    <a:pt x="30362" y="27771"/>
                  </a:lnTo>
                  <a:lnTo>
                    <a:pt x="30362" y="27771"/>
                  </a:lnTo>
                  <a:lnTo>
                    <a:pt x="30362" y="27429"/>
                  </a:lnTo>
                  <a:lnTo>
                    <a:pt x="30362" y="27429"/>
                  </a:lnTo>
                  <a:lnTo>
                    <a:pt x="31601" y="28800"/>
                  </a:lnTo>
                  <a:lnTo>
                    <a:pt x="32221" y="29829"/>
                  </a:lnTo>
                  <a:lnTo>
                    <a:pt x="33047" y="31543"/>
                  </a:lnTo>
                  <a:lnTo>
                    <a:pt x="33047" y="29143"/>
                  </a:lnTo>
                  <a:lnTo>
                    <a:pt x="33047" y="29143"/>
                  </a:lnTo>
                  <a:lnTo>
                    <a:pt x="32841" y="27429"/>
                  </a:lnTo>
                  <a:lnTo>
                    <a:pt x="32634" y="25714"/>
                  </a:lnTo>
                  <a:lnTo>
                    <a:pt x="31808" y="22971"/>
                  </a:lnTo>
                  <a:lnTo>
                    <a:pt x="30569" y="20914"/>
                  </a:lnTo>
                  <a:lnTo>
                    <a:pt x="29536" y="19200"/>
                  </a:lnTo>
                  <a:lnTo>
                    <a:pt x="29536" y="19200"/>
                  </a:lnTo>
                  <a:lnTo>
                    <a:pt x="31188" y="20229"/>
                  </a:lnTo>
                  <a:lnTo>
                    <a:pt x="32428" y="21257"/>
                  </a:lnTo>
                  <a:lnTo>
                    <a:pt x="33460" y="22286"/>
                  </a:lnTo>
                  <a:lnTo>
                    <a:pt x="33047" y="20229"/>
                  </a:lnTo>
                  <a:lnTo>
                    <a:pt x="33047" y="20229"/>
                  </a:lnTo>
                  <a:lnTo>
                    <a:pt x="32634" y="18171"/>
                  </a:lnTo>
                  <a:lnTo>
                    <a:pt x="32015" y="16457"/>
                  </a:lnTo>
                  <a:lnTo>
                    <a:pt x="31188" y="15086"/>
                  </a:lnTo>
                  <a:lnTo>
                    <a:pt x="30362" y="14057"/>
                  </a:lnTo>
                  <a:lnTo>
                    <a:pt x="28503" y="12000"/>
                  </a:lnTo>
                  <a:lnTo>
                    <a:pt x="26644" y="10629"/>
                  </a:lnTo>
                  <a:lnTo>
                    <a:pt x="26644" y="10629"/>
                  </a:lnTo>
                  <a:lnTo>
                    <a:pt x="29743" y="10971"/>
                  </a:lnTo>
                  <a:lnTo>
                    <a:pt x="31395" y="11314"/>
                  </a:lnTo>
                  <a:lnTo>
                    <a:pt x="30156" y="9600"/>
                  </a:lnTo>
                  <a:lnTo>
                    <a:pt x="30156" y="9600"/>
                  </a:lnTo>
                  <a:lnTo>
                    <a:pt x="28090" y="7543"/>
                  </a:lnTo>
                  <a:lnTo>
                    <a:pt x="26231" y="5829"/>
                  </a:lnTo>
                  <a:lnTo>
                    <a:pt x="24166" y="5143"/>
                  </a:lnTo>
                  <a:lnTo>
                    <a:pt x="22514" y="4800"/>
                  </a:lnTo>
                  <a:lnTo>
                    <a:pt x="22514" y="4800"/>
                  </a:lnTo>
                  <a:lnTo>
                    <a:pt x="23546" y="4457"/>
                  </a:lnTo>
                  <a:lnTo>
                    <a:pt x="21688" y="3429"/>
                  </a:lnTo>
                  <a:lnTo>
                    <a:pt x="21688" y="3429"/>
                  </a:lnTo>
                  <a:lnTo>
                    <a:pt x="19829" y="2743"/>
                  </a:lnTo>
                  <a:lnTo>
                    <a:pt x="17970" y="2057"/>
                  </a:lnTo>
                  <a:lnTo>
                    <a:pt x="16111" y="2057"/>
                  </a:lnTo>
                  <a:lnTo>
                    <a:pt x="14665" y="2400"/>
                  </a:lnTo>
                  <a:lnTo>
                    <a:pt x="13426" y="2743"/>
                  </a:lnTo>
                  <a:lnTo>
                    <a:pt x="12393" y="3429"/>
                  </a:lnTo>
                  <a:lnTo>
                    <a:pt x="10947" y="4457"/>
                  </a:lnTo>
                  <a:lnTo>
                    <a:pt x="10947" y="4457"/>
                  </a:lnTo>
                  <a:lnTo>
                    <a:pt x="9915" y="2743"/>
                  </a:lnTo>
                  <a:lnTo>
                    <a:pt x="8675" y="1371"/>
                  </a:lnTo>
                  <a:lnTo>
                    <a:pt x="7230" y="0"/>
                  </a:lnTo>
                  <a:lnTo>
                    <a:pt x="7436" y="24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8" name="Shape 388"/>
            <p:cNvSpPr/>
            <p:nvPr/>
          </p:nvSpPr>
          <p:spPr>
            <a:xfrm>
              <a:off x="253000" y="385700"/>
              <a:ext cx="769400" cy="617175"/>
            </a:xfrm>
            <a:custGeom>
              <a:avLst/>
              <a:gdLst/>
              <a:ahLst/>
              <a:cxnLst/>
              <a:rect l="0" t="0" r="0" b="0"/>
              <a:pathLst>
                <a:path w="30776" h="24687" extrusionOk="0">
                  <a:moveTo>
                    <a:pt x="7849" y="2743"/>
                  </a:moveTo>
                  <a:lnTo>
                    <a:pt x="7849" y="2743"/>
                  </a:lnTo>
                  <a:lnTo>
                    <a:pt x="7642" y="1"/>
                  </a:lnTo>
                  <a:lnTo>
                    <a:pt x="7642" y="1"/>
                  </a:lnTo>
                  <a:lnTo>
                    <a:pt x="8469" y="1029"/>
                  </a:lnTo>
                  <a:lnTo>
                    <a:pt x="9295" y="2401"/>
                  </a:lnTo>
                  <a:lnTo>
                    <a:pt x="9708" y="3086"/>
                  </a:lnTo>
                  <a:lnTo>
                    <a:pt x="9914" y="2743"/>
                  </a:lnTo>
                  <a:lnTo>
                    <a:pt x="9914" y="2743"/>
                  </a:lnTo>
                  <a:lnTo>
                    <a:pt x="10741" y="2058"/>
                  </a:lnTo>
                  <a:lnTo>
                    <a:pt x="12393" y="1029"/>
                  </a:lnTo>
                  <a:lnTo>
                    <a:pt x="13632" y="686"/>
                  </a:lnTo>
                  <a:lnTo>
                    <a:pt x="15078" y="343"/>
                  </a:lnTo>
                  <a:lnTo>
                    <a:pt x="16730" y="343"/>
                  </a:lnTo>
                  <a:lnTo>
                    <a:pt x="18589" y="686"/>
                  </a:lnTo>
                  <a:lnTo>
                    <a:pt x="18589" y="686"/>
                  </a:lnTo>
                  <a:lnTo>
                    <a:pt x="17556" y="1372"/>
                  </a:lnTo>
                  <a:lnTo>
                    <a:pt x="16937" y="2401"/>
                  </a:lnTo>
                  <a:lnTo>
                    <a:pt x="16730" y="3429"/>
                  </a:lnTo>
                  <a:lnTo>
                    <a:pt x="16730" y="3429"/>
                  </a:lnTo>
                  <a:lnTo>
                    <a:pt x="17763" y="3086"/>
                  </a:lnTo>
                  <a:lnTo>
                    <a:pt x="20035" y="2743"/>
                  </a:lnTo>
                  <a:lnTo>
                    <a:pt x="21687" y="3086"/>
                  </a:lnTo>
                  <a:lnTo>
                    <a:pt x="23340" y="3429"/>
                  </a:lnTo>
                  <a:lnTo>
                    <a:pt x="25198" y="4458"/>
                  </a:lnTo>
                  <a:lnTo>
                    <a:pt x="27057" y="5829"/>
                  </a:lnTo>
                  <a:lnTo>
                    <a:pt x="27057" y="5829"/>
                  </a:lnTo>
                  <a:lnTo>
                    <a:pt x="26025" y="5829"/>
                  </a:lnTo>
                  <a:lnTo>
                    <a:pt x="24992" y="6172"/>
                  </a:lnTo>
                  <a:lnTo>
                    <a:pt x="23340" y="6858"/>
                  </a:lnTo>
                  <a:lnTo>
                    <a:pt x="22513" y="7543"/>
                  </a:lnTo>
                  <a:lnTo>
                    <a:pt x="22513" y="7543"/>
                  </a:lnTo>
                  <a:lnTo>
                    <a:pt x="23340" y="7886"/>
                  </a:lnTo>
                  <a:lnTo>
                    <a:pt x="25611" y="8915"/>
                  </a:lnTo>
                  <a:lnTo>
                    <a:pt x="26851" y="9943"/>
                  </a:lnTo>
                  <a:lnTo>
                    <a:pt x="28297" y="11315"/>
                  </a:lnTo>
                  <a:lnTo>
                    <a:pt x="29536" y="13029"/>
                  </a:lnTo>
                  <a:lnTo>
                    <a:pt x="30568" y="15086"/>
                  </a:lnTo>
                  <a:lnTo>
                    <a:pt x="30568" y="15086"/>
                  </a:lnTo>
                  <a:lnTo>
                    <a:pt x="28503" y="14058"/>
                  </a:lnTo>
                  <a:lnTo>
                    <a:pt x="27470" y="13715"/>
                  </a:lnTo>
                  <a:lnTo>
                    <a:pt x="26438" y="13715"/>
                  </a:lnTo>
                  <a:lnTo>
                    <a:pt x="24992" y="14401"/>
                  </a:lnTo>
                  <a:lnTo>
                    <a:pt x="26231" y="15429"/>
                  </a:lnTo>
                  <a:lnTo>
                    <a:pt x="26231" y="15429"/>
                  </a:lnTo>
                  <a:lnTo>
                    <a:pt x="26851" y="15772"/>
                  </a:lnTo>
                  <a:lnTo>
                    <a:pt x="28297" y="17486"/>
                  </a:lnTo>
                  <a:lnTo>
                    <a:pt x="28916" y="18515"/>
                  </a:lnTo>
                  <a:lnTo>
                    <a:pt x="29742" y="19886"/>
                  </a:lnTo>
                  <a:lnTo>
                    <a:pt x="30362" y="21601"/>
                  </a:lnTo>
                  <a:lnTo>
                    <a:pt x="30775" y="23658"/>
                  </a:lnTo>
                  <a:lnTo>
                    <a:pt x="30775" y="23658"/>
                  </a:lnTo>
                  <a:lnTo>
                    <a:pt x="29949" y="22629"/>
                  </a:lnTo>
                  <a:lnTo>
                    <a:pt x="28710" y="21943"/>
                  </a:lnTo>
                  <a:lnTo>
                    <a:pt x="27883" y="21601"/>
                  </a:lnTo>
                  <a:lnTo>
                    <a:pt x="28297" y="22972"/>
                  </a:lnTo>
                  <a:lnTo>
                    <a:pt x="28297" y="22972"/>
                  </a:lnTo>
                  <a:lnTo>
                    <a:pt x="28503" y="24686"/>
                  </a:lnTo>
                  <a:lnTo>
                    <a:pt x="28503" y="24686"/>
                  </a:lnTo>
                  <a:lnTo>
                    <a:pt x="27677" y="22629"/>
                  </a:lnTo>
                  <a:lnTo>
                    <a:pt x="26851" y="20572"/>
                  </a:lnTo>
                  <a:lnTo>
                    <a:pt x="25611" y="18858"/>
                  </a:lnTo>
                  <a:lnTo>
                    <a:pt x="24785" y="18172"/>
                  </a:lnTo>
                  <a:lnTo>
                    <a:pt x="23959" y="17829"/>
                  </a:lnTo>
                  <a:lnTo>
                    <a:pt x="22926" y="17486"/>
                  </a:lnTo>
                  <a:lnTo>
                    <a:pt x="23340" y="18858"/>
                  </a:lnTo>
                  <a:lnTo>
                    <a:pt x="23340" y="18858"/>
                  </a:lnTo>
                  <a:lnTo>
                    <a:pt x="23753" y="20915"/>
                  </a:lnTo>
                  <a:lnTo>
                    <a:pt x="23753" y="20915"/>
                  </a:lnTo>
                  <a:lnTo>
                    <a:pt x="20655" y="18172"/>
                  </a:lnTo>
                  <a:lnTo>
                    <a:pt x="19002" y="16801"/>
                  </a:lnTo>
                  <a:lnTo>
                    <a:pt x="17556" y="16115"/>
                  </a:lnTo>
                  <a:lnTo>
                    <a:pt x="16317" y="15772"/>
                  </a:lnTo>
                  <a:lnTo>
                    <a:pt x="16937" y="17143"/>
                  </a:lnTo>
                  <a:lnTo>
                    <a:pt x="16937" y="17143"/>
                  </a:lnTo>
                  <a:lnTo>
                    <a:pt x="17350" y="18172"/>
                  </a:lnTo>
                  <a:lnTo>
                    <a:pt x="17763" y="20229"/>
                  </a:lnTo>
                  <a:lnTo>
                    <a:pt x="17763" y="20229"/>
                  </a:lnTo>
                  <a:lnTo>
                    <a:pt x="16730" y="19201"/>
                  </a:lnTo>
                  <a:lnTo>
                    <a:pt x="15284" y="17829"/>
                  </a:lnTo>
                  <a:lnTo>
                    <a:pt x="13426" y="17143"/>
                  </a:lnTo>
                  <a:lnTo>
                    <a:pt x="11154" y="16801"/>
                  </a:lnTo>
                  <a:lnTo>
                    <a:pt x="11154" y="16801"/>
                  </a:lnTo>
                  <a:lnTo>
                    <a:pt x="10121" y="17486"/>
                  </a:lnTo>
                  <a:lnTo>
                    <a:pt x="9295" y="18172"/>
                  </a:lnTo>
                  <a:lnTo>
                    <a:pt x="8882" y="18858"/>
                  </a:lnTo>
                  <a:lnTo>
                    <a:pt x="8675" y="19543"/>
                  </a:lnTo>
                  <a:lnTo>
                    <a:pt x="8675" y="19543"/>
                  </a:lnTo>
                  <a:lnTo>
                    <a:pt x="8262" y="20229"/>
                  </a:lnTo>
                  <a:lnTo>
                    <a:pt x="7642" y="20915"/>
                  </a:lnTo>
                  <a:lnTo>
                    <a:pt x="7023" y="21258"/>
                  </a:lnTo>
                  <a:lnTo>
                    <a:pt x="7023" y="21258"/>
                  </a:lnTo>
                  <a:lnTo>
                    <a:pt x="6403" y="21943"/>
                  </a:lnTo>
                  <a:lnTo>
                    <a:pt x="5577" y="22629"/>
                  </a:lnTo>
                  <a:lnTo>
                    <a:pt x="5164" y="23658"/>
                  </a:lnTo>
                  <a:lnTo>
                    <a:pt x="4751" y="24686"/>
                  </a:lnTo>
                  <a:lnTo>
                    <a:pt x="4751" y="24686"/>
                  </a:lnTo>
                  <a:lnTo>
                    <a:pt x="3305" y="24686"/>
                  </a:lnTo>
                  <a:lnTo>
                    <a:pt x="3305" y="24686"/>
                  </a:lnTo>
                  <a:lnTo>
                    <a:pt x="1446" y="20915"/>
                  </a:lnTo>
                  <a:lnTo>
                    <a:pt x="1446" y="20915"/>
                  </a:lnTo>
                  <a:lnTo>
                    <a:pt x="414" y="19201"/>
                  </a:lnTo>
                  <a:lnTo>
                    <a:pt x="414" y="19201"/>
                  </a:lnTo>
                  <a:lnTo>
                    <a:pt x="207" y="17829"/>
                  </a:lnTo>
                  <a:lnTo>
                    <a:pt x="0" y="15086"/>
                  </a:lnTo>
                  <a:lnTo>
                    <a:pt x="0" y="15086"/>
                  </a:lnTo>
                  <a:lnTo>
                    <a:pt x="0" y="12686"/>
                  </a:lnTo>
                  <a:lnTo>
                    <a:pt x="207" y="11315"/>
                  </a:lnTo>
                  <a:lnTo>
                    <a:pt x="414" y="9943"/>
                  </a:lnTo>
                  <a:lnTo>
                    <a:pt x="827" y="8572"/>
                  </a:lnTo>
                  <a:lnTo>
                    <a:pt x="1446" y="7543"/>
                  </a:lnTo>
                  <a:lnTo>
                    <a:pt x="2272" y="6515"/>
                  </a:lnTo>
                  <a:lnTo>
                    <a:pt x="3305" y="5486"/>
                  </a:lnTo>
                  <a:lnTo>
                    <a:pt x="4131" y="4801"/>
                  </a:lnTo>
                  <a:lnTo>
                    <a:pt x="4131" y="4801"/>
                  </a:lnTo>
                  <a:lnTo>
                    <a:pt x="1446" y="3086"/>
                  </a:lnTo>
                  <a:lnTo>
                    <a:pt x="1446" y="3086"/>
                  </a:lnTo>
                  <a:lnTo>
                    <a:pt x="2272" y="3086"/>
                  </a:lnTo>
                  <a:lnTo>
                    <a:pt x="3718" y="3086"/>
                  </a:lnTo>
                  <a:lnTo>
                    <a:pt x="5371" y="3086"/>
                  </a:lnTo>
                  <a:lnTo>
                    <a:pt x="7229" y="3429"/>
                  </a:lnTo>
                  <a:lnTo>
                    <a:pt x="7849" y="3772"/>
                  </a:lnTo>
                  <a:lnTo>
                    <a:pt x="7849" y="27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9" name="Shape 389"/>
            <p:cNvSpPr/>
            <p:nvPr/>
          </p:nvSpPr>
          <p:spPr>
            <a:xfrm>
              <a:off x="526675" y="1662850"/>
              <a:ext cx="857150" cy="951450"/>
            </a:xfrm>
            <a:custGeom>
              <a:avLst/>
              <a:gdLst/>
              <a:ahLst/>
              <a:cxnLst/>
              <a:rect l="0" t="0" r="0" b="0"/>
              <a:pathLst>
                <a:path w="34286" h="38058" extrusionOk="0">
                  <a:moveTo>
                    <a:pt x="0" y="1715"/>
                  </a:moveTo>
                  <a:lnTo>
                    <a:pt x="0" y="1715"/>
                  </a:lnTo>
                  <a:lnTo>
                    <a:pt x="1652" y="7543"/>
                  </a:lnTo>
                  <a:lnTo>
                    <a:pt x="3305" y="13372"/>
                  </a:lnTo>
                  <a:lnTo>
                    <a:pt x="5370" y="19543"/>
                  </a:lnTo>
                  <a:lnTo>
                    <a:pt x="6609" y="22972"/>
                  </a:lnTo>
                  <a:lnTo>
                    <a:pt x="8055" y="26057"/>
                  </a:lnTo>
                  <a:lnTo>
                    <a:pt x="9708" y="29143"/>
                  </a:lnTo>
                  <a:lnTo>
                    <a:pt x="11153" y="31886"/>
                  </a:lnTo>
                  <a:lnTo>
                    <a:pt x="13012" y="33943"/>
                  </a:lnTo>
                  <a:lnTo>
                    <a:pt x="14871" y="36000"/>
                  </a:lnTo>
                  <a:lnTo>
                    <a:pt x="16730" y="37372"/>
                  </a:lnTo>
                  <a:lnTo>
                    <a:pt x="18589" y="38057"/>
                  </a:lnTo>
                  <a:lnTo>
                    <a:pt x="18589" y="38057"/>
                  </a:lnTo>
                  <a:lnTo>
                    <a:pt x="21687" y="38057"/>
                  </a:lnTo>
                  <a:lnTo>
                    <a:pt x="24372" y="38057"/>
                  </a:lnTo>
                  <a:lnTo>
                    <a:pt x="27057" y="37372"/>
                  </a:lnTo>
                  <a:lnTo>
                    <a:pt x="29329" y="36686"/>
                  </a:lnTo>
                  <a:lnTo>
                    <a:pt x="32840" y="35315"/>
                  </a:lnTo>
                  <a:lnTo>
                    <a:pt x="34286" y="34286"/>
                  </a:lnTo>
                  <a:lnTo>
                    <a:pt x="33253" y="30172"/>
                  </a:lnTo>
                  <a:lnTo>
                    <a:pt x="33253" y="30172"/>
                  </a:lnTo>
                  <a:lnTo>
                    <a:pt x="32014" y="30857"/>
                  </a:lnTo>
                  <a:lnTo>
                    <a:pt x="28916" y="32229"/>
                  </a:lnTo>
                  <a:lnTo>
                    <a:pt x="26644" y="33257"/>
                  </a:lnTo>
                  <a:lnTo>
                    <a:pt x="24165" y="33600"/>
                  </a:lnTo>
                  <a:lnTo>
                    <a:pt x="21687" y="33943"/>
                  </a:lnTo>
                  <a:lnTo>
                    <a:pt x="19002" y="33600"/>
                  </a:lnTo>
                  <a:lnTo>
                    <a:pt x="19002" y="33600"/>
                  </a:lnTo>
                  <a:lnTo>
                    <a:pt x="17556" y="33257"/>
                  </a:lnTo>
                  <a:lnTo>
                    <a:pt x="16110" y="32229"/>
                  </a:lnTo>
                  <a:lnTo>
                    <a:pt x="14664" y="30857"/>
                  </a:lnTo>
                  <a:lnTo>
                    <a:pt x="13425" y="29143"/>
                  </a:lnTo>
                  <a:lnTo>
                    <a:pt x="12186" y="27086"/>
                  </a:lnTo>
                  <a:lnTo>
                    <a:pt x="10947" y="24686"/>
                  </a:lnTo>
                  <a:lnTo>
                    <a:pt x="8675" y="19886"/>
                  </a:lnTo>
                  <a:lnTo>
                    <a:pt x="6609" y="14400"/>
                  </a:lnTo>
                  <a:lnTo>
                    <a:pt x="4751" y="8915"/>
                  </a:lnTo>
                  <a:lnTo>
                    <a:pt x="3511" y="4115"/>
                  </a:lnTo>
                  <a:lnTo>
                    <a:pt x="2479" y="0"/>
                  </a:lnTo>
                  <a:lnTo>
                    <a:pt x="0" y="17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0" name="Shape 390"/>
            <p:cNvSpPr/>
            <p:nvPr/>
          </p:nvSpPr>
          <p:spPr>
            <a:xfrm>
              <a:off x="1409625" y="2314275"/>
              <a:ext cx="31000" cy="60025"/>
            </a:xfrm>
            <a:custGeom>
              <a:avLst/>
              <a:gdLst/>
              <a:ahLst/>
              <a:cxnLst/>
              <a:rect l="0" t="0" r="0" b="0"/>
              <a:pathLst>
                <a:path w="1240" h="2401" extrusionOk="0">
                  <a:moveTo>
                    <a:pt x="620" y="0"/>
                  </a:moveTo>
                  <a:lnTo>
                    <a:pt x="1" y="1029"/>
                  </a:lnTo>
                  <a:lnTo>
                    <a:pt x="414" y="2400"/>
                  </a:lnTo>
                  <a:lnTo>
                    <a:pt x="1240" y="1715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1" name="Shape 391"/>
            <p:cNvSpPr/>
            <p:nvPr/>
          </p:nvSpPr>
          <p:spPr>
            <a:xfrm>
              <a:off x="1347675" y="2340000"/>
              <a:ext cx="123950" cy="205725"/>
            </a:xfrm>
            <a:custGeom>
              <a:avLst/>
              <a:gdLst/>
              <a:ahLst/>
              <a:cxnLst/>
              <a:rect l="0" t="0" r="0" b="0"/>
              <a:pathLst>
                <a:path w="4958" h="8229" extrusionOk="0">
                  <a:moveTo>
                    <a:pt x="4337" y="6857"/>
                  </a:moveTo>
                  <a:lnTo>
                    <a:pt x="4337" y="6857"/>
                  </a:lnTo>
                  <a:lnTo>
                    <a:pt x="3511" y="7886"/>
                  </a:lnTo>
                  <a:lnTo>
                    <a:pt x="2685" y="8229"/>
                  </a:lnTo>
                  <a:lnTo>
                    <a:pt x="1652" y="7886"/>
                  </a:lnTo>
                  <a:lnTo>
                    <a:pt x="826" y="7200"/>
                  </a:lnTo>
                  <a:lnTo>
                    <a:pt x="826" y="7200"/>
                  </a:lnTo>
                  <a:lnTo>
                    <a:pt x="207" y="5829"/>
                  </a:lnTo>
                  <a:lnTo>
                    <a:pt x="0" y="4457"/>
                  </a:lnTo>
                  <a:lnTo>
                    <a:pt x="207" y="2743"/>
                  </a:lnTo>
                  <a:lnTo>
                    <a:pt x="620" y="1371"/>
                  </a:lnTo>
                  <a:lnTo>
                    <a:pt x="620" y="1371"/>
                  </a:lnTo>
                  <a:lnTo>
                    <a:pt x="1446" y="343"/>
                  </a:lnTo>
                  <a:lnTo>
                    <a:pt x="2272" y="0"/>
                  </a:lnTo>
                  <a:lnTo>
                    <a:pt x="3305" y="343"/>
                  </a:lnTo>
                  <a:lnTo>
                    <a:pt x="4131" y="1029"/>
                  </a:lnTo>
                  <a:lnTo>
                    <a:pt x="4131" y="1029"/>
                  </a:lnTo>
                  <a:lnTo>
                    <a:pt x="4750" y="2400"/>
                  </a:lnTo>
                  <a:lnTo>
                    <a:pt x="4957" y="3771"/>
                  </a:lnTo>
                  <a:lnTo>
                    <a:pt x="4750" y="5486"/>
                  </a:lnTo>
                  <a:lnTo>
                    <a:pt x="4337" y="6857"/>
                  </a:lnTo>
                  <a:lnTo>
                    <a:pt x="4337" y="68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2" name="Shape 392"/>
            <p:cNvSpPr/>
            <p:nvPr/>
          </p:nvSpPr>
          <p:spPr>
            <a:xfrm>
              <a:off x="1368325" y="2374275"/>
              <a:ext cx="82625" cy="137175"/>
            </a:xfrm>
            <a:custGeom>
              <a:avLst/>
              <a:gdLst/>
              <a:ahLst/>
              <a:cxnLst/>
              <a:rect l="0" t="0" r="0" b="0"/>
              <a:pathLst>
                <a:path w="3305" h="5487" extrusionOk="0">
                  <a:moveTo>
                    <a:pt x="2892" y="4800"/>
                  </a:moveTo>
                  <a:lnTo>
                    <a:pt x="2892" y="4800"/>
                  </a:lnTo>
                  <a:lnTo>
                    <a:pt x="2272" y="5486"/>
                  </a:lnTo>
                  <a:lnTo>
                    <a:pt x="1653" y="5486"/>
                  </a:lnTo>
                  <a:lnTo>
                    <a:pt x="1033" y="5486"/>
                  </a:lnTo>
                  <a:lnTo>
                    <a:pt x="413" y="4800"/>
                  </a:lnTo>
                  <a:lnTo>
                    <a:pt x="413" y="4800"/>
                  </a:lnTo>
                  <a:lnTo>
                    <a:pt x="207" y="3772"/>
                  </a:lnTo>
                  <a:lnTo>
                    <a:pt x="0" y="2743"/>
                  </a:lnTo>
                  <a:lnTo>
                    <a:pt x="0" y="1715"/>
                  </a:lnTo>
                  <a:lnTo>
                    <a:pt x="413" y="686"/>
                  </a:lnTo>
                  <a:lnTo>
                    <a:pt x="413" y="686"/>
                  </a:lnTo>
                  <a:lnTo>
                    <a:pt x="1033" y="343"/>
                  </a:lnTo>
                  <a:lnTo>
                    <a:pt x="1653" y="0"/>
                  </a:lnTo>
                  <a:lnTo>
                    <a:pt x="2272" y="0"/>
                  </a:lnTo>
                  <a:lnTo>
                    <a:pt x="2892" y="686"/>
                  </a:lnTo>
                  <a:lnTo>
                    <a:pt x="2892" y="686"/>
                  </a:lnTo>
                  <a:lnTo>
                    <a:pt x="3305" y="1715"/>
                  </a:lnTo>
                  <a:lnTo>
                    <a:pt x="3305" y="2743"/>
                  </a:lnTo>
                  <a:lnTo>
                    <a:pt x="3305" y="3772"/>
                  </a:lnTo>
                  <a:lnTo>
                    <a:pt x="2892" y="4800"/>
                  </a:lnTo>
                  <a:lnTo>
                    <a:pt x="2892" y="48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3" name="Shape 393"/>
            <p:cNvSpPr/>
            <p:nvPr/>
          </p:nvSpPr>
          <p:spPr>
            <a:xfrm>
              <a:off x="1481925" y="1422850"/>
              <a:ext cx="934600" cy="1105725"/>
            </a:xfrm>
            <a:custGeom>
              <a:avLst/>
              <a:gdLst/>
              <a:ahLst/>
              <a:cxnLst/>
              <a:rect l="0" t="0" r="0" b="0"/>
              <a:pathLst>
                <a:path w="37384" h="44229" extrusionOk="0">
                  <a:moveTo>
                    <a:pt x="32840" y="29829"/>
                  </a:moveTo>
                  <a:lnTo>
                    <a:pt x="32840" y="29829"/>
                  </a:lnTo>
                  <a:lnTo>
                    <a:pt x="31601" y="32229"/>
                  </a:lnTo>
                  <a:lnTo>
                    <a:pt x="30362" y="34286"/>
                  </a:lnTo>
                  <a:lnTo>
                    <a:pt x="29122" y="36343"/>
                  </a:lnTo>
                  <a:lnTo>
                    <a:pt x="27470" y="37715"/>
                  </a:lnTo>
                  <a:lnTo>
                    <a:pt x="25818" y="39429"/>
                  </a:lnTo>
                  <a:lnTo>
                    <a:pt x="24165" y="40457"/>
                  </a:lnTo>
                  <a:lnTo>
                    <a:pt x="22100" y="41486"/>
                  </a:lnTo>
                  <a:lnTo>
                    <a:pt x="20035" y="42515"/>
                  </a:lnTo>
                  <a:lnTo>
                    <a:pt x="17969" y="43200"/>
                  </a:lnTo>
                  <a:lnTo>
                    <a:pt x="15697" y="43543"/>
                  </a:lnTo>
                  <a:lnTo>
                    <a:pt x="10947" y="44229"/>
                  </a:lnTo>
                  <a:lnTo>
                    <a:pt x="5577" y="43886"/>
                  </a:lnTo>
                  <a:lnTo>
                    <a:pt x="0" y="43200"/>
                  </a:lnTo>
                  <a:lnTo>
                    <a:pt x="207" y="38743"/>
                  </a:lnTo>
                  <a:lnTo>
                    <a:pt x="207" y="38743"/>
                  </a:lnTo>
                  <a:lnTo>
                    <a:pt x="5577" y="39429"/>
                  </a:lnTo>
                  <a:lnTo>
                    <a:pt x="10534" y="39429"/>
                  </a:lnTo>
                  <a:lnTo>
                    <a:pt x="15078" y="38743"/>
                  </a:lnTo>
                  <a:lnTo>
                    <a:pt x="19208" y="37715"/>
                  </a:lnTo>
                  <a:lnTo>
                    <a:pt x="22926" y="36000"/>
                  </a:lnTo>
                  <a:lnTo>
                    <a:pt x="24578" y="34629"/>
                  </a:lnTo>
                  <a:lnTo>
                    <a:pt x="26231" y="33600"/>
                  </a:lnTo>
                  <a:lnTo>
                    <a:pt x="27470" y="32229"/>
                  </a:lnTo>
                  <a:lnTo>
                    <a:pt x="28709" y="30857"/>
                  </a:lnTo>
                  <a:lnTo>
                    <a:pt x="29742" y="29143"/>
                  </a:lnTo>
                  <a:lnTo>
                    <a:pt x="30775" y="27429"/>
                  </a:lnTo>
                  <a:lnTo>
                    <a:pt x="30775" y="27429"/>
                  </a:lnTo>
                  <a:lnTo>
                    <a:pt x="31601" y="25372"/>
                  </a:lnTo>
                  <a:lnTo>
                    <a:pt x="32427" y="22972"/>
                  </a:lnTo>
                  <a:lnTo>
                    <a:pt x="33460" y="18857"/>
                  </a:lnTo>
                  <a:lnTo>
                    <a:pt x="34286" y="14400"/>
                  </a:lnTo>
                  <a:lnTo>
                    <a:pt x="34699" y="10286"/>
                  </a:lnTo>
                  <a:lnTo>
                    <a:pt x="34905" y="6857"/>
                  </a:lnTo>
                  <a:lnTo>
                    <a:pt x="34905" y="4115"/>
                  </a:lnTo>
                  <a:lnTo>
                    <a:pt x="34905" y="1715"/>
                  </a:lnTo>
                  <a:lnTo>
                    <a:pt x="37384" y="0"/>
                  </a:lnTo>
                  <a:lnTo>
                    <a:pt x="37384" y="0"/>
                  </a:lnTo>
                  <a:lnTo>
                    <a:pt x="37384" y="3086"/>
                  </a:lnTo>
                  <a:lnTo>
                    <a:pt x="37384" y="6515"/>
                  </a:lnTo>
                  <a:lnTo>
                    <a:pt x="37177" y="10286"/>
                  </a:lnTo>
                  <a:lnTo>
                    <a:pt x="36764" y="14743"/>
                  </a:lnTo>
                  <a:lnTo>
                    <a:pt x="35938" y="19886"/>
                  </a:lnTo>
                  <a:lnTo>
                    <a:pt x="34699" y="25029"/>
                  </a:lnTo>
                  <a:lnTo>
                    <a:pt x="33873" y="27429"/>
                  </a:lnTo>
                  <a:lnTo>
                    <a:pt x="32840" y="29829"/>
                  </a:lnTo>
                  <a:lnTo>
                    <a:pt x="32840" y="298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4" name="Shape 394"/>
            <p:cNvSpPr/>
            <p:nvPr/>
          </p:nvSpPr>
          <p:spPr>
            <a:xfrm>
              <a:off x="1502575" y="2417125"/>
              <a:ext cx="31000" cy="68600"/>
            </a:xfrm>
            <a:custGeom>
              <a:avLst/>
              <a:gdLst/>
              <a:ahLst/>
              <a:cxnLst/>
              <a:rect l="0" t="0" r="0" b="0"/>
              <a:pathLst>
                <a:path w="1240" h="2744" extrusionOk="0">
                  <a:moveTo>
                    <a:pt x="1240" y="344"/>
                  </a:moveTo>
                  <a:lnTo>
                    <a:pt x="207" y="1"/>
                  </a:lnTo>
                  <a:lnTo>
                    <a:pt x="0" y="2401"/>
                  </a:lnTo>
                  <a:lnTo>
                    <a:pt x="1033" y="2744"/>
                  </a:lnTo>
                  <a:lnTo>
                    <a:pt x="1240" y="3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5" name="Shape 395"/>
            <p:cNvSpPr/>
            <p:nvPr/>
          </p:nvSpPr>
          <p:spPr>
            <a:xfrm>
              <a:off x="2297750" y="1148550"/>
              <a:ext cx="46500" cy="265750"/>
            </a:xfrm>
            <a:custGeom>
              <a:avLst/>
              <a:gdLst/>
              <a:ahLst/>
              <a:cxnLst/>
              <a:rect l="0" t="0" r="0" b="0"/>
              <a:pathLst>
                <a:path w="1860" h="10630" extrusionOk="0">
                  <a:moveTo>
                    <a:pt x="1859" y="10629"/>
                  </a:moveTo>
                  <a:lnTo>
                    <a:pt x="827" y="9944"/>
                  </a:lnTo>
                  <a:lnTo>
                    <a:pt x="1" y="687"/>
                  </a:lnTo>
                  <a:lnTo>
                    <a:pt x="1446" y="1"/>
                  </a:lnTo>
                  <a:lnTo>
                    <a:pt x="1859" y="106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6" name="Shape 396"/>
            <p:cNvSpPr/>
            <p:nvPr/>
          </p:nvSpPr>
          <p:spPr>
            <a:xfrm>
              <a:off x="1879500" y="274275"/>
              <a:ext cx="753900" cy="951450"/>
            </a:xfrm>
            <a:custGeom>
              <a:avLst/>
              <a:gdLst/>
              <a:ahLst/>
              <a:cxnLst/>
              <a:rect l="0" t="0" r="0" b="0"/>
              <a:pathLst>
                <a:path w="30156" h="38058" extrusionOk="0">
                  <a:moveTo>
                    <a:pt x="207" y="23315"/>
                  </a:moveTo>
                  <a:lnTo>
                    <a:pt x="207" y="23315"/>
                  </a:lnTo>
                  <a:lnTo>
                    <a:pt x="414" y="25372"/>
                  </a:lnTo>
                  <a:lnTo>
                    <a:pt x="827" y="27086"/>
                  </a:lnTo>
                  <a:lnTo>
                    <a:pt x="1447" y="28800"/>
                  </a:lnTo>
                  <a:lnTo>
                    <a:pt x="2066" y="30172"/>
                  </a:lnTo>
                  <a:lnTo>
                    <a:pt x="2892" y="31886"/>
                  </a:lnTo>
                  <a:lnTo>
                    <a:pt x="3925" y="32915"/>
                  </a:lnTo>
                  <a:lnTo>
                    <a:pt x="5990" y="35315"/>
                  </a:lnTo>
                  <a:lnTo>
                    <a:pt x="8469" y="36686"/>
                  </a:lnTo>
                  <a:lnTo>
                    <a:pt x="11154" y="37715"/>
                  </a:lnTo>
                  <a:lnTo>
                    <a:pt x="14045" y="38058"/>
                  </a:lnTo>
                  <a:lnTo>
                    <a:pt x="17144" y="37372"/>
                  </a:lnTo>
                  <a:lnTo>
                    <a:pt x="17144" y="37372"/>
                  </a:lnTo>
                  <a:lnTo>
                    <a:pt x="20035" y="36343"/>
                  </a:lnTo>
                  <a:lnTo>
                    <a:pt x="22720" y="34286"/>
                  </a:lnTo>
                  <a:lnTo>
                    <a:pt x="25199" y="31886"/>
                  </a:lnTo>
                  <a:lnTo>
                    <a:pt x="27058" y="28800"/>
                  </a:lnTo>
                  <a:lnTo>
                    <a:pt x="28710" y="25715"/>
                  </a:lnTo>
                  <a:lnTo>
                    <a:pt x="29329" y="24000"/>
                  </a:lnTo>
                  <a:lnTo>
                    <a:pt x="29743" y="21943"/>
                  </a:lnTo>
                  <a:lnTo>
                    <a:pt x="29949" y="20229"/>
                  </a:lnTo>
                  <a:lnTo>
                    <a:pt x="30156" y="18515"/>
                  </a:lnTo>
                  <a:lnTo>
                    <a:pt x="30156" y="16458"/>
                  </a:lnTo>
                  <a:lnTo>
                    <a:pt x="30156" y="14400"/>
                  </a:lnTo>
                  <a:lnTo>
                    <a:pt x="30156" y="14400"/>
                  </a:lnTo>
                  <a:lnTo>
                    <a:pt x="29743" y="12686"/>
                  </a:lnTo>
                  <a:lnTo>
                    <a:pt x="29329" y="10972"/>
                  </a:lnTo>
                  <a:lnTo>
                    <a:pt x="28916" y="9258"/>
                  </a:lnTo>
                  <a:lnTo>
                    <a:pt x="28090" y="7543"/>
                  </a:lnTo>
                  <a:lnTo>
                    <a:pt x="27264" y="6172"/>
                  </a:lnTo>
                  <a:lnTo>
                    <a:pt x="26438" y="4800"/>
                  </a:lnTo>
                  <a:lnTo>
                    <a:pt x="24372" y="2743"/>
                  </a:lnTo>
                  <a:lnTo>
                    <a:pt x="21894" y="1029"/>
                  </a:lnTo>
                  <a:lnTo>
                    <a:pt x="19002" y="0"/>
                  </a:lnTo>
                  <a:lnTo>
                    <a:pt x="16111" y="0"/>
                  </a:lnTo>
                  <a:lnTo>
                    <a:pt x="13219" y="343"/>
                  </a:lnTo>
                  <a:lnTo>
                    <a:pt x="13219" y="343"/>
                  </a:lnTo>
                  <a:lnTo>
                    <a:pt x="10121" y="1715"/>
                  </a:lnTo>
                  <a:lnTo>
                    <a:pt x="7436" y="3772"/>
                  </a:lnTo>
                  <a:lnTo>
                    <a:pt x="5164" y="6172"/>
                  </a:lnTo>
                  <a:lnTo>
                    <a:pt x="3099" y="8915"/>
                  </a:lnTo>
                  <a:lnTo>
                    <a:pt x="1653" y="12343"/>
                  </a:lnTo>
                  <a:lnTo>
                    <a:pt x="1033" y="14058"/>
                  </a:lnTo>
                  <a:lnTo>
                    <a:pt x="620" y="15772"/>
                  </a:lnTo>
                  <a:lnTo>
                    <a:pt x="207" y="17829"/>
                  </a:lnTo>
                  <a:lnTo>
                    <a:pt x="1" y="19543"/>
                  </a:lnTo>
                  <a:lnTo>
                    <a:pt x="1" y="21600"/>
                  </a:lnTo>
                  <a:lnTo>
                    <a:pt x="207" y="23315"/>
                  </a:lnTo>
                  <a:lnTo>
                    <a:pt x="207" y="233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7" name="Shape 397"/>
            <p:cNvSpPr/>
            <p:nvPr/>
          </p:nvSpPr>
          <p:spPr>
            <a:xfrm>
              <a:off x="1915650" y="317125"/>
              <a:ext cx="686775" cy="865750"/>
            </a:xfrm>
            <a:custGeom>
              <a:avLst/>
              <a:gdLst/>
              <a:ahLst/>
              <a:cxnLst/>
              <a:rect l="0" t="0" r="0" b="0"/>
              <a:pathLst>
                <a:path w="27471" h="34630" extrusionOk="0">
                  <a:moveTo>
                    <a:pt x="1" y="21258"/>
                  </a:moveTo>
                  <a:lnTo>
                    <a:pt x="1" y="21258"/>
                  </a:lnTo>
                  <a:lnTo>
                    <a:pt x="414" y="22972"/>
                  </a:lnTo>
                  <a:lnTo>
                    <a:pt x="827" y="24686"/>
                  </a:lnTo>
                  <a:lnTo>
                    <a:pt x="1240" y="26058"/>
                  </a:lnTo>
                  <a:lnTo>
                    <a:pt x="1859" y="27429"/>
                  </a:lnTo>
                  <a:lnTo>
                    <a:pt x="3512" y="30172"/>
                  </a:lnTo>
                  <a:lnTo>
                    <a:pt x="5371" y="31886"/>
                  </a:lnTo>
                  <a:lnTo>
                    <a:pt x="7643" y="33601"/>
                  </a:lnTo>
                  <a:lnTo>
                    <a:pt x="10121" y="34286"/>
                  </a:lnTo>
                  <a:lnTo>
                    <a:pt x="12806" y="34629"/>
                  </a:lnTo>
                  <a:lnTo>
                    <a:pt x="15491" y="33944"/>
                  </a:lnTo>
                  <a:lnTo>
                    <a:pt x="15491" y="33944"/>
                  </a:lnTo>
                  <a:lnTo>
                    <a:pt x="18176" y="32915"/>
                  </a:lnTo>
                  <a:lnTo>
                    <a:pt x="20655" y="31201"/>
                  </a:lnTo>
                  <a:lnTo>
                    <a:pt x="22720" y="28801"/>
                  </a:lnTo>
                  <a:lnTo>
                    <a:pt x="24579" y="26401"/>
                  </a:lnTo>
                  <a:lnTo>
                    <a:pt x="26025" y="23315"/>
                  </a:lnTo>
                  <a:lnTo>
                    <a:pt x="26851" y="20229"/>
                  </a:lnTo>
                  <a:lnTo>
                    <a:pt x="27264" y="18515"/>
                  </a:lnTo>
                  <a:lnTo>
                    <a:pt x="27264" y="16801"/>
                  </a:lnTo>
                  <a:lnTo>
                    <a:pt x="27470" y="15086"/>
                  </a:lnTo>
                  <a:lnTo>
                    <a:pt x="27264" y="13372"/>
                  </a:lnTo>
                  <a:lnTo>
                    <a:pt x="27264" y="13372"/>
                  </a:lnTo>
                  <a:lnTo>
                    <a:pt x="27057" y="11658"/>
                  </a:lnTo>
                  <a:lnTo>
                    <a:pt x="26644" y="9944"/>
                  </a:lnTo>
                  <a:lnTo>
                    <a:pt x="26025" y="8229"/>
                  </a:lnTo>
                  <a:lnTo>
                    <a:pt x="25405" y="6858"/>
                  </a:lnTo>
                  <a:lnTo>
                    <a:pt x="23959" y="4458"/>
                  </a:lnTo>
                  <a:lnTo>
                    <a:pt x="22100" y="2401"/>
                  </a:lnTo>
                  <a:lnTo>
                    <a:pt x="19828" y="1029"/>
                  </a:lnTo>
                  <a:lnTo>
                    <a:pt x="17350" y="344"/>
                  </a:lnTo>
                  <a:lnTo>
                    <a:pt x="14665" y="1"/>
                  </a:lnTo>
                  <a:lnTo>
                    <a:pt x="11773" y="344"/>
                  </a:lnTo>
                  <a:lnTo>
                    <a:pt x="11773" y="344"/>
                  </a:lnTo>
                  <a:lnTo>
                    <a:pt x="9088" y="1715"/>
                  </a:lnTo>
                  <a:lnTo>
                    <a:pt x="6610" y="3429"/>
                  </a:lnTo>
                  <a:lnTo>
                    <a:pt x="4544" y="5486"/>
                  </a:lnTo>
                  <a:lnTo>
                    <a:pt x="2686" y="8229"/>
                  </a:lnTo>
                  <a:lnTo>
                    <a:pt x="1446" y="11315"/>
                  </a:lnTo>
                  <a:lnTo>
                    <a:pt x="414" y="14401"/>
                  </a:lnTo>
                  <a:lnTo>
                    <a:pt x="207" y="16115"/>
                  </a:lnTo>
                  <a:lnTo>
                    <a:pt x="1" y="17829"/>
                  </a:lnTo>
                  <a:lnTo>
                    <a:pt x="1" y="19544"/>
                  </a:lnTo>
                  <a:lnTo>
                    <a:pt x="1" y="21258"/>
                  </a:lnTo>
                  <a:lnTo>
                    <a:pt x="1" y="212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8" name="Shape 398"/>
            <p:cNvSpPr/>
            <p:nvPr/>
          </p:nvSpPr>
          <p:spPr>
            <a:xfrm>
              <a:off x="1915650" y="351425"/>
              <a:ext cx="578350" cy="831450"/>
            </a:xfrm>
            <a:custGeom>
              <a:avLst/>
              <a:gdLst/>
              <a:ahLst/>
              <a:cxnLst/>
              <a:rect l="0" t="0" r="0" b="0"/>
              <a:pathLst>
                <a:path w="23134" h="33258" extrusionOk="0">
                  <a:moveTo>
                    <a:pt x="9501" y="0"/>
                  </a:moveTo>
                  <a:lnTo>
                    <a:pt x="9501" y="0"/>
                  </a:lnTo>
                  <a:lnTo>
                    <a:pt x="8469" y="1714"/>
                  </a:lnTo>
                  <a:lnTo>
                    <a:pt x="7436" y="3429"/>
                  </a:lnTo>
                  <a:lnTo>
                    <a:pt x="6610" y="5143"/>
                  </a:lnTo>
                  <a:lnTo>
                    <a:pt x="5990" y="7200"/>
                  </a:lnTo>
                  <a:lnTo>
                    <a:pt x="5577" y="8914"/>
                  </a:lnTo>
                  <a:lnTo>
                    <a:pt x="5371" y="10972"/>
                  </a:lnTo>
                  <a:lnTo>
                    <a:pt x="5371" y="13029"/>
                  </a:lnTo>
                  <a:lnTo>
                    <a:pt x="5371" y="15429"/>
                  </a:lnTo>
                  <a:lnTo>
                    <a:pt x="5371" y="15429"/>
                  </a:lnTo>
                  <a:lnTo>
                    <a:pt x="5577" y="17143"/>
                  </a:lnTo>
                  <a:lnTo>
                    <a:pt x="5990" y="18514"/>
                  </a:lnTo>
                  <a:lnTo>
                    <a:pt x="6610" y="20229"/>
                  </a:lnTo>
                  <a:lnTo>
                    <a:pt x="7229" y="21600"/>
                  </a:lnTo>
                  <a:lnTo>
                    <a:pt x="8675" y="24000"/>
                  </a:lnTo>
                  <a:lnTo>
                    <a:pt x="10741" y="26057"/>
                  </a:lnTo>
                  <a:lnTo>
                    <a:pt x="12806" y="27429"/>
                  </a:lnTo>
                  <a:lnTo>
                    <a:pt x="15285" y="28457"/>
                  </a:lnTo>
                  <a:lnTo>
                    <a:pt x="17970" y="28457"/>
                  </a:lnTo>
                  <a:lnTo>
                    <a:pt x="20861" y="28114"/>
                  </a:lnTo>
                  <a:lnTo>
                    <a:pt x="20861" y="28114"/>
                  </a:lnTo>
                  <a:lnTo>
                    <a:pt x="23133" y="27086"/>
                  </a:lnTo>
                  <a:lnTo>
                    <a:pt x="23133" y="27086"/>
                  </a:lnTo>
                  <a:lnTo>
                    <a:pt x="21481" y="29143"/>
                  </a:lnTo>
                  <a:lnTo>
                    <a:pt x="19622" y="30514"/>
                  </a:lnTo>
                  <a:lnTo>
                    <a:pt x="17763" y="31886"/>
                  </a:lnTo>
                  <a:lnTo>
                    <a:pt x="15491" y="32572"/>
                  </a:lnTo>
                  <a:lnTo>
                    <a:pt x="15491" y="32572"/>
                  </a:lnTo>
                  <a:lnTo>
                    <a:pt x="12806" y="33257"/>
                  </a:lnTo>
                  <a:lnTo>
                    <a:pt x="10121" y="32914"/>
                  </a:lnTo>
                  <a:lnTo>
                    <a:pt x="7643" y="32229"/>
                  </a:lnTo>
                  <a:lnTo>
                    <a:pt x="5371" y="30514"/>
                  </a:lnTo>
                  <a:lnTo>
                    <a:pt x="3512" y="28800"/>
                  </a:lnTo>
                  <a:lnTo>
                    <a:pt x="1859" y="26057"/>
                  </a:lnTo>
                  <a:lnTo>
                    <a:pt x="1240" y="24686"/>
                  </a:lnTo>
                  <a:lnTo>
                    <a:pt x="827" y="23314"/>
                  </a:lnTo>
                  <a:lnTo>
                    <a:pt x="414" y="21600"/>
                  </a:lnTo>
                  <a:lnTo>
                    <a:pt x="1" y="19886"/>
                  </a:lnTo>
                  <a:lnTo>
                    <a:pt x="1" y="19886"/>
                  </a:lnTo>
                  <a:lnTo>
                    <a:pt x="1" y="16800"/>
                  </a:lnTo>
                  <a:lnTo>
                    <a:pt x="207" y="13714"/>
                  </a:lnTo>
                  <a:lnTo>
                    <a:pt x="1033" y="10972"/>
                  </a:lnTo>
                  <a:lnTo>
                    <a:pt x="2066" y="8229"/>
                  </a:lnTo>
                  <a:lnTo>
                    <a:pt x="3512" y="5486"/>
                  </a:lnTo>
                  <a:lnTo>
                    <a:pt x="5371" y="3429"/>
                  </a:lnTo>
                  <a:lnTo>
                    <a:pt x="7229" y="1372"/>
                  </a:lnTo>
                  <a:lnTo>
                    <a:pt x="9501" y="0"/>
                  </a:lnTo>
                  <a:lnTo>
                    <a:pt x="950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9" name="Shape 399"/>
            <p:cNvSpPr/>
            <p:nvPr/>
          </p:nvSpPr>
          <p:spPr>
            <a:xfrm>
              <a:off x="2008600" y="685700"/>
              <a:ext cx="129100" cy="85750"/>
            </a:xfrm>
            <a:custGeom>
              <a:avLst/>
              <a:gdLst/>
              <a:ahLst/>
              <a:cxnLst/>
              <a:rect l="0" t="0" r="0" b="0"/>
              <a:pathLst>
                <a:path w="5164" h="3430" extrusionOk="0">
                  <a:moveTo>
                    <a:pt x="3925" y="3429"/>
                  </a:moveTo>
                  <a:lnTo>
                    <a:pt x="3925" y="3429"/>
                  </a:lnTo>
                  <a:lnTo>
                    <a:pt x="4338" y="3429"/>
                  </a:lnTo>
                  <a:lnTo>
                    <a:pt x="4751" y="3086"/>
                  </a:lnTo>
                  <a:lnTo>
                    <a:pt x="4957" y="2401"/>
                  </a:lnTo>
                  <a:lnTo>
                    <a:pt x="5164" y="2058"/>
                  </a:lnTo>
                  <a:lnTo>
                    <a:pt x="5164" y="2058"/>
                  </a:lnTo>
                  <a:lnTo>
                    <a:pt x="5164" y="2058"/>
                  </a:lnTo>
                  <a:lnTo>
                    <a:pt x="5164" y="1372"/>
                  </a:lnTo>
                  <a:lnTo>
                    <a:pt x="4957" y="686"/>
                  </a:lnTo>
                  <a:lnTo>
                    <a:pt x="4751" y="343"/>
                  </a:lnTo>
                  <a:lnTo>
                    <a:pt x="4338" y="343"/>
                  </a:lnTo>
                  <a:lnTo>
                    <a:pt x="1239" y="1"/>
                  </a:lnTo>
                  <a:lnTo>
                    <a:pt x="1239" y="1"/>
                  </a:lnTo>
                  <a:lnTo>
                    <a:pt x="826" y="1"/>
                  </a:lnTo>
                  <a:lnTo>
                    <a:pt x="413" y="343"/>
                  </a:lnTo>
                  <a:lnTo>
                    <a:pt x="207" y="686"/>
                  </a:lnTo>
                  <a:lnTo>
                    <a:pt x="0" y="1372"/>
                  </a:lnTo>
                  <a:lnTo>
                    <a:pt x="0" y="1372"/>
                  </a:lnTo>
                  <a:lnTo>
                    <a:pt x="0" y="1372"/>
                  </a:lnTo>
                  <a:lnTo>
                    <a:pt x="207" y="2058"/>
                  </a:lnTo>
                  <a:lnTo>
                    <a:pt x="413" y="2743"/>
                  </a:lnTo>
                  <a:lnTo>
                    <a:pt x="826" y="3086"/>
                  </a:lnTo>
                  <a:lnTo>
                    <a:pt x="1239" y="3429"/>
                  </a:lnTo>
                  <a:lnTo>
                    <a:pt x="3925" y="34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0" name="Shape 400"/>
            <p:cNvSpPr/>
            <p:nvPr/>
          </p:nvSpPr>
          <p:spPr>
            <a:xfrm>
              <a:off x="1889825" y="205700"/>
              <a:ext cx="759075" cy="754325"/>
            </a:xfrm>
            <a:custGeom>
              <a:avLst/>
              <a:gdLst/>
              <a:ahLst/>
              <a:cxnLst/>
              <a:rect l="0" t="0" r="0" b="0"/>
              <a:pathLst>
                <a:path w="30363" h="30173" extrusionOk="0">
                  <a:moveTo>
                    <a:pt x="7230" y="9943"/>
                  </a:moveTo>
                  <a:lnTo>
                    <a:pt x="7230" y="9943"/>
                  </a:lnTo>
                  <a:lnTo>
                    <a:pt x="8882" y="9943"/>
                  </a:lnTo>
                  <a:lnTo>
                    <a:pt x="10947" y="10286"/>
                  </a:lnTo>
                  <a:lnTo>
                    <a:pt x="13219" y="10972"/>
                  </a:lnTo>
                  <a:lnTo>
                    <a:pt x="14665" y="11658"/>
                  </a:lnTo>
                  <a:lnTo>
                    <a:pt x="15904" y="12343"/>
                  </a:lnTo>
                  <a:lnTo>
                    <a:pt x="17350" y="13715"/>
                  </a:lnTo>
                  <a:lnTo>
                    <a:pt x="18796" y="15086"/>
                  </a:lnTo>
                  <a:lnTo>
                    <a:pt x="20035" y="16801"/>
                  </a:lnTo>
                  <a:lnTo>
                    <a:pt x="21274" y="18858"/>
                  </a:lnTo>
                  <a:lnTo>
                    <a:pt x="22514" y="21601"/>
                  </a:lnTo>
                  <a:lnTo>
                    <a:pt x="23546" y="24343"/>
                  </a:lnTo>
                  <a:lnTo>
                    <a:pt x="23546" y="24343"/>
                  </a:lnTo>
                  <a:lnTo>
                    <a:pt x="23959" y="26058"/>
                  </a:lnTo>
                  <a:lnTo>
                    <a:pt x="24373" y="27772"/>
                  </a:lnTo>
                  <a:lnTo>
                    <a:pt x="25199" y="29143"/>
                  </a:lnTo>
                  <a:lnTo>
                    <a:pt x="25612" y="29486"/>
                  </a:lnTo>
                  <a:lnTo>
                    <a:pt x="26025" y="29829"/>
                  </a:lnTo>
                  <a:lnTo>
                    <a:pt x="26438" y="30172"/>
                  </a:lnTo>
                  <a:lnTo>
                    <a:pt x="27058" y="29829"/>
                  </a:lnTo>
                  <a:lnTo>
                    <a:pt x="27677" y="29143"/>
                  </a:lnTo>
                  <a:lnTo>
                    <a:pt x="28297" y="28458"/>
                  </a:lnTo>
                  <a:lnTo>
                    <a:pt x="28916" y="26743"/>
                  </a:lnTo>
                  <a:lnTo>
                    <a:pt x="29536" y="24686"/>
                  </a:lnTo>
                  <a:lnTo>
                    <a:pt x="29536" y="24686"/>
                  </a:lnTo>
                  <a:lnTo>
                    <a:pt x="29949" y="23658"/>
                  </a:lnTo>
                  <a:lnTo>
                    <a:pt x="30156" y="20915"/>
                  </a:lnTo>
                  <a:lnTo>
                    <a:pt x="30362" y="19201"/>
                  </a:lnTo>
                  <a:lnTo>
                    <a:pt x="30362" y="17143"/>
                  </a:lnTo>
                  <a:lnTo>
                    <a:pt x="30156" y="14743"/>
                  </a:lnTo>
                  <a:lnTo>
                    <a:pt x="29949" y="12686"/>
                  </a:lnTo>
                  <a:lnTo>
                    <a:pt x="29330" y="10286"/>
                  </a:lnTo>
                  <a:lnTo>
                    <a:pt x="28503" y="7886"/>
                  </a:lnTo>
                  <a:lnTo>
                    <a:pt x="27264" y="5829"/>
                  </a:lnTo>
                  <a:lnTo>
                    <a:pt x="25612" y="4115"/>
                  </a:lnTo>
                  <a:lnTo>
                    <a:pt x="23546" y="2401"/>
                  </a:lnTo>
                  <a:lnTo>
                    <a:pt x="20861" y="1029"/>
                  </a:lnTo>
                  <a:lnTo>
                    <a:pt x="17763" y="343"/>
                  </a:lnTo>
                  <a:lnTo>
                    <a:pt x="14046" y="1"/>
                  </a:lnTo>
                  <a:lnTo>
                    <a:pt x="14046" y="1"/>
                  </a:lnTo>
                  <a:lnTo>
                    <a:pt x="11361" y="686"/>
                  </a:lnTo>
                  <a:lnTo>
                    <a:pt x="8676" y="1372"/>
                  </a:lnTo>
                  <a:lnTo>
                    <a:pt x="5577" y="3086"/>
                  </a:lnTo>
                  <a:lnTo>
                    <a:pt x="4338" y="4115"/>
                  </a:lnTo>
                  <a:lnTo>
                    <a:pt x="2892" y="5143"/>
                  </a:lnTo>
                  <a:lnTo>
                    <a:pt x="1860" y="6515"/>
                  </a:lnTo>
                  <a:lnTo>
                    <a:pt x="827" y="7886"/>
                  </a:lnTo>
                  <a:lnTo>
                    <a:pt x="207" y="9601"/>
                  </a:lnTo>
                  <a:lnTo>
                    <a:pt x="1" y="11658"/>
                  </a:lnTo>
                  <a:lnTo>
                    <a:pt x="1" y="13715"/>
                  </a:lnTo>
                  <a:lnTo>
                    <a:pt x="620" y="16458"/>
                  </a:lnTo>
                  <a:lnTo>
                    <a:pt x="620" y="16458"/>
                  </a:lnTo>
                  <a:lnTo>
                    <a:pt x="1034" y="15772"/>
                  </a:lnTo>
                  <a:lnTo>
                    <a:pt x="2066" y="14058"/>
                  </a:lnTo>
                  <a:lnTo>
                    <a:pt x="4132" y="12001"/>
                  </a:lnTo>
                  <a:lnTo>
                    <a:pt x="5577" y="10972"/>
                  </a:lnTo>
                  <a:lnTo>
                    <a:pt x="7230" y="9943"/>
                  </a:lnTo>
                  <a:lnTo>
                    <a:pt x="7230" y="99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1" name="Shape 401"/>
            <p:cNvSpPr/>
            <p:nvPr/>
          </p:nvSpPr>
          <p:spPr>
            <a:xfrm>
              <a:off x="2220300" y="462850"/>
              <a:ext cx="330475" cy="822875"/>
            </a:xfrm>
            <a:custGeom>
              <a:avLst/>
              <a:gdLst/>
              <a:ahLst/>
              <a:cxnLst/>
              <a:rect l="0" t="0" r="0" b="0"/>
              <a:pathLst>
                <a:path w="13219" h="32915" extrusionOk="0">
                  <a:moveTo>
                    <a:pt x="0" y="0"/>
                  </a:moveTo>
                  <a:lnTo>
                    <a:pt x="0" y="0"/>
                  </a:lnTo>
                  <a:lnTo>
                    <a:pt x="1240" y="1029"/>
                  </a:lnTo>
                  <a:lnTo>
                    <a:pt x="2479" y="2057"/>
                  </a:lnTo>
                  <a:lnTo>
                    <a:pt x="3305" y="3429"/>
                  </a:lnTo>
                  <a:lnTo>
                    <a:pt x="4131" y="5143"/>
                  </a:lnTo>
                  <a:lnTo>
                    <a:pt x="4957" y="6515"/>
                  </a:lnTo>
                  <a:lnTo>
                    <a:pt x="5370" y="8229"/>
                  </a:lnTo>
                  <a:lnTo>
                    <a:pt x="6197" y="11657"/>
                  </a:lnTo>
                  <a:lnTo>
                    <a:pt x="6610" y="15086"/>
                  </a:lnTo>
                  <a:lnTo>
                    <a:pt x="6816" y="18515"/>
                  </a:lnTo>
                  <a:lnTo>
                    <a:pt x="6610" y="21257"/>
                  </a:lnTo>
                  <a:lnTo>
                    <a:pt x="6610" y="23315"/>
                  </a:lnTo>
                  <a:lnTo>
                    <a:pt x="6610" y="23315"/>
                  </a:lnTo>
                  <a:lnTo>
                    <a:pt x="6403" y="26400"/>
                  </a:lnTo>
                  <a:lnTo>
                    <a:pt x="6610" y="28457"/>
                  </a:lnTo>
                  <a:lnTo>
                    <a:pt x="7229" y="29829"/>
                  </a:lnTo>
                  <a:lnTo>
                    <a:pt x="8055" y="30857"/>
                  </a:lnTo>
                  <a:lnTo>
                    <a:pt x="8055" y="30857"/>
                  </a:lnTo>
                  <a:lnTo>
                    <a:pt x="8675" y="31543"/>
                  </a:lnTo>
                  <a:lnTo>
                    <a:pt x="9501" y="31886"/>
                  </a:lnTo>
                  <a:lnTo>
                    <a:pt x="11154" y="32572"/>
                  </a:lnTo>
                  <a:lnTo>
                    <a:pt x="13219" y="32915"/>
                  </a:lnTo>
                  <a:lnTo>
                    <a:pt x="13219" y="32915"/>
                  </a:lnTo>
                  <a:lnTo>
                    <a:pt x="12186" y="31886"/>
                  </a:lnTo>
                  <a:lnTo>
                    <a:pt x="11154" y="30515"/>
                  </a:lnTo>
                  <a:lnTo>
                    <a:pt x="10534" y="29143"/>
                  </a:lnTo>
                  <a:lnTo>
                    <a:pt x="10121" y="27429"/>
                  </a:lnTo>
                  <a:lnTo>
                    <a:pt x="9914" y="25715"/>
                  </a:lnTo>
                  <a:lnTo>
                    <a:pt x="9708" y="23657"/>
                  </a:lnTo>
                  <a:lnTo>
                    <a:pt x="9914" y="19543"/>
                  </a:lnTo>
                  <a:lnTo>
                    <a:pt x="10121" y="15429"/>
                  </a:lnTo>
                  <a:lnTo>
                    <a:pt x="10121" y="10972"/>
                  </a:lnTo>
                  <a:lnTo>
                    <a:pt x="10121" y="9257"/>
                  </a:lnTo>
                  <a:lnTo>
                    <a:pt x="9914" y="7200"/>
                  </a:lnTo>
                  <a:lnTo>
                    <a:pt x="9501" y="5486"/>
                  </a:lnTo>
                  <a:lnTo>
                    <a:pt x="8882" y="4115"/>
                  </a:lnTo>
                  <a:lnTo>
                    <a:pt x="8882" y="4115"/>
                  </a:lnTo>
                  <a:lnTo>
                    <a:pt x="7023" y="2743"/>
                  </a:lnTo>
                  <a:lnTo>
                    <a:pt x="5577" y="1715"/>
                  </a:lnTo>
                  <a:lnTo>
                    <a:pt x="2685" y="686"/>
                  </a:lnTo>
                  <a:lnTo>
                    <a:pt x="82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2" name="Shape 402"/>
            <p:cNvSpPr/>
            <p:nvPr/>
          </p:nvSpPr>
          <p:spPr>
            <a:xfrm>
              <a:off x="2184150" y="1388550"/>
              <a:ext cx="356300" cy="1585750"/>
            </a:xfrm>
            <a:custGeom>
              <a:avLst/>
              <a:gdLst/>
              <a:ahLst/>
              <a:cxnLst/>
              <a:rect l="0" t="0" r="0" b="0"/>
              <a:pathLst>
                <a:path w="14252" h="63430" extrusionOk="0">
                  <a:moveTo>
                    <a:pt x="9915" y="40458"/>
                  </a:moveTo>
                  <a:lnTo>
                    <a:pt x="9915" y="40458"/>
                  </a:lnTo>
                  <a:lnTo>
                    <a:pt x="10121" y="32572"/>
                  </a:lnTo>
                  <a:lnTo>
                    <a:pt x="10534" y="19544"/>
                  </a:lnTo>
                  <a:lnTo>
                    <a:pt x="11154" y="1715"/>
                  </a:lnTo>
                  <a:lnTo>
                    <a:pt x="11154" y="1715"/>
                  </a:lnTo>
                  <a:lnTo>
                    <a:pt x="10121" y="1029"/>
                  </a:lnTo>
                  <a:lnTo>
                    <a:pt x="8675" y="344"/>
                  </a:lnTo>
                  <a:lnTo>
                    <a:pt x="6816" y="1"/>
                  </a:lnTo>
                  <a:lnTo>
                    <a:pt x="4958" y="1"/>
                  </a:lnTo>
                  <a:lnTo>
                    <a:pt x="1859" y="1"/>
                  </a:lnTo>
                  <a:lnTo>
                    <a:pt x="620" y="344"/>
                  </a:lnTo>
                  <a:lnTo>
                    <a:pt x="620" y="344"/>
                  </a:lnTo>
                  <a:lnTo>
                    <a:pt x="827" y="2401"/>
                  </a:lnTo>
                  <a:lnTo>
                    <a:pt x="827" y="5144"/>
                  </a:lnTo>
                  <a:lnTo>
                    <a:pt x="620" y="8229"/>
                  </a:lnTo>
                  <a:lnTo>
                    <a:pt x="620" y="8229"/>
                  </a:lnTo>
                  <a:lnTo>
                    <a:pt x="207" y="10972"/>
                  </a:lnTo>
                  <a:lnTo>
                    <a:pt x="1" y="12687"/>
                  </a:lnTo>
                  <a:lnTo>
                    <a:pt x="207" y="13715"/>
                  </a:lnTo>
                  <a:lnTo>
                    <a:pt x="414" y="15429"/>
                  </a:lnTo>
                  <a:lnTo>
                    <a:pt x="827" y="16801"/>
                  </a:lnTo>
                  <a:lnTo>
                    <a:pt x="1653" y="18515"/>
                  </a:lnTo>
                  <a:lnTo>
                    <a:pt x="2686" y="20229"/>
                  </a:lnTo>
                  <a:lnTo>
                    <a:pt x="2273" y="44229"/>
                  </a:lnTo>
                  <a:lnTo>
                    <a:pt x="827" y="62744"/>
                  </a:lnTo>
                  <a:lnTo>
                    <a:pt x="827" y="62744"/>
                  </a:lnTo>
                  <a:lnTo>
                    <a:pt x="620" y="63429"/>
                  </a:lnTo>
                  <a:lnTo>
                    <a:pt x="14252" y="63429"/>
                  </a:lnTo>
                  <a:lnTo>
                    <a:pt x="14252" y="63429"/>
                  </a:lnTo>
                  <a:lnTo>
                    <a:pt x="11773" y="52115"/>
                  </a:lnTo>
                  <a:lnTo>
                    <a:pt x="10328" y="45258"/>
                  </a:lnTo>
                  <a:lnTo>
                    <a:pt x="9915" y="42515"/>
                  </a:lnTo>
                  <a:lnTo>
                    <a:pt x="9915" y="40458"/>
                  </a:lnTo>
                  <a:lnTo>
                    <a:pt x="9915" y="404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3" name="Shape 403"/>
            <p:cNvSpPr/>
            <p:nvPr/>
          </p:nvSpPr>
          <p:spPr>
            <a:xfrm>
              <a:off x="2277100" y="1431425"/>
              <a:ext cx="61975" cy="274300"/>
            </a:xfrm>
            <a:custGeom>
              <a:avLst/>
              <a:gdLst/>
              <a:ahLst/>
              <a:cxnLst/>
              <a:rect l="0" t="0" r="0" b="0"/>
              <a:pathLst>
                <a:path w="2479" h="10972" extrusionOk="0">
                  <a:moveTo>
                    <a:pt x="2479" y="0"/>
                  </a:moveTo>
                  <a:lnTo>
                    <a:pt x="620" y="10972"/>
                  </a:lnTo>
                  <a:lnTo>
                    <a:pt x="0" y="0"/>
                  </a:lnTo>
                  <a:lnTo>
                    <a:pt x="24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4" name="Shape 404"/>
            <p:cNvSpPr/>
            <p:nvPr/>
          </p:nvSpPr>
          <p:spPr>
            <a:xfrm>
              <a:off x="2225450" y="642850"/>
              <a:ext cx="46500" cy="77150"/>
            </a:xfrm>
            <a:custGeom>
              <a:avLst/>
              <a:gdLst/>
              <a:ahLst/>
              <a:cxnLst/>
              <a:rect l="0" t="0" r="0" b="0"/>
              <a:pathLst>
                <a:path w="1860" h="3086" extrusionOk="0">
                  <a:moveTo>
                    <a:pt x="1860" y="2400"/>
                  </a:moveTo>
                  <a:lnTo>
                    <a:pt x="1860" y="2400"/>
                  </a:lnTo>
                  <a:lnTo>
                    <a:pt x="1447" y="2743"/>
                  </a:lnTo>
                  <a:lnTo>
                    <a:pt x="1240" y="3086"/>
                  </a:lnTo>
                  <a:lnTo>
                    <a:pt x="827" y="3086"/>
                  </a:lnTo>
                  <a:lnTo>
                    <a:pt x="414" y="2743"/>
                  </a:lnTo>
                  <a:lnTo>
                    <a:pt x="414" y="2743"/>
                  </a:lnTo>
                  <a:lnTo>
                    <a:pt x="207" y="2400"/>
                  </a:lnTo>
                  <a:lnTo>
                    <a:pt x="1" y="2057"/>
                  </a:lnTo>
                  <a:lnTo>
                    <a:pt x="1" y="1372"/>
                  </a:lnTo>
                  <a:lnTo>
                    <a:pt x="207" y="686"/>
                  </a:lnTo>
                  <a:lnTo>
                    <a:pt x="207" y="686"/>
                  </a:lnTo>
                  <a:lnTo>
                    <a:pt x="414" y="343"/>
                  </a:lnTo>
                  <a:lnTo>
                    <a:pt x="621" y="0"/>
                  </a:lnTo>
                  <a:lnTo>
                    <a:pt x="1034" y="0"/>
                  </a:lnTo>
                  <a:lnTo>
                    <a:pt x="1447" y="343"/>
                  </a:lnTo>
                  <a:lnTo>
                    <a:pt x="1447" y="343"/>
                  </a:lnTo>
                  <a:lnTo>
                    <a:pt x="1653" y="686"/>
                  </a:lnTo>
                  <a:lnTo>
                    <a:pt x="1860" y="1029"/>
                  </a:lnTo>
                  <a:lnTo>
                    <a:pt x="1860" y="1715"/>
                  </a:lnTo>
                  <a:lnTo>
                    <a:pt x="1860" y="2400"/>
                  </a:lnTo>
                  <a:lnTo>
                    <a:pt x="1860" y="24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5" name="Shape 405"/>
            <p:cNvSpPr/>
            <p:nvPr/>
          </p:nvSpPr>
          <p:spPr>
            <a:xfrm>
              <a:off x="1951800" y="651425"/>
              <a:ext cx="36175" cy="68575"/>
            </a:xfrm>
            <a:custGeom>
              <a:avLst/>
              <a:gdLst/>
              <a:ahLst/>
              <a:cxnLst/>
              <a:rect l="0" t="0" r="0" b="0"/>
              <a:pathLst>
                <a:path w="1447" h="2743" extrusionOk="0">
                  <a:moveTo>
                    <a:pt x="1446" y="2057"/>
                  </a:moveTo>
                  <a:lnTo>
                    <a:pt x="1446" y="2057"/>
                  </a:lnTo>
                  <a:lnTo>
                    <a:pt x="1240" y="2400"/>
                  </a:lnTo>
                  <a:lnTo>
                    <a:pt x="1033" y="2743"/>
                  </a:lnTo>
                  <a:lnTo>
                    <a:pt x="620" y="2743"/>
                  </a:lnTo>
                  <a:lnTo>
                    <a:pt x="413" y="2743"/>
                  </a:lnTo>
                  <a:lnTo>
                    <a:pt x="413" y="2743"/>
                  </a:lnTo>
                  <a:lnTo>
                    <a:pt x="0" y="2400"/>
                  </a:lnTo>
                  <a:lnTo>
                    <a:pt x="0" y="1714"/>
                  </a:lnTo>
                  <a:lnTo>
                    <a:pt x="0" y="1372"/>
                  </a:lnTo>
                  <a:lnTo>
                    <a:pt x="0" y="686"/>
                  </a:lnTo>
                  <a:lnTo>
                    <a:pt x="0" y="686"/>
                  </a:lnTo>
                  <a:lnTo>
                    <a:pt x="620" y="0"/>
                  </a:lnTo>
                  <a:lnTo>
                    <a:pt x="826" y="0"/>
                  </a:lnTo>
                  <a:lnTo>
                    <a:pt x="1240" y="343"/>
                  </a:lnTo>
                  <a:lnTo>
                    <a:pt x="1240" y="343"/>
                  </a:lnTo>
                  <a:lnTo>
                    <a:pt x="1446" y="686"/>
                  </a:lnTo>
                  <a:lnTo>
                    <a:pt x="1446" y="1029"/>
                  </a:lnTo>
                  <a:lnTo>
                    <a:pt x="1446" y="1714"/>
                  </a:lnTo>
                  <a:lnTo>
                    <a:pt x="1446" y="2057"/>
                  </a:lnTo>
                  <a:lnTo>
                    <a:pt x="1446" y="20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6" name="Shape 406"/>
            <p:cNvSpPr/>
            <p:nvPr/>
          </p:nvSpPr>
          <p:spPr>
            <a:xfrm>
              <a:off x="1388975" y="2331425"/>
              <a:ext cx="118775" cy="197150"/>
            </a:xfrm>
            <a:custGeom>
              <a:avLst/>
              <a:gdLst/>
              <a:ahLst/>
              <a:cxnLst/>
              <a:rect l="0" t="0" r="0" b="0"/>
              <a:pathLst>
                <a:path w="4751" h="7886" extrusionOk="0">
                  <a:moveTo>
                    <a:pt x="207" y="5486"/>
                  </a:moveTo>
                  <a:lnTo>
                    <a:pt x="207" y="5486"/>
                  </a:lnTo>
                  <a:lnTo>
                    <a:pt x="620" y="6857"/>
                  </a:lnTo>
                  <a:lnTo>
                    <a:pt x="1446" y="7543"/>
                  </a:lnTo>
                  <a:lnTo>
                    <a:pt x="2272" y="7886"/>
                  </a:lnTo>
                  <a:lnTo>
                    <a:pt x="3305" y="7886"/>
                  </a:lnTo>
                  <a:lnTo>
                    <a:pt x="3305" y="7886"/>
                  </a:lnTo>
                  <a:lnTo>
                    <a:pt x="4131" y="6857"/>
                  </a:lnTo>
                  <a:lnTo>
                    <a:pt x="4544" y="5829"/>
                  </a:lnTo>
                  <a:lnTo>
                    <a:pt x="4751" y="4114"/>
                  </a:lnTo>
                  <a:lnTo>
                    <a:pt x="4751" y="2743"/>
                  </a:lnTo>
                  <a:lnTo>
                    <a:pt x="4751" y="2743"/>
                  </a:lnTo>
                  <a:lnTo>
                    <a:pt x="4131" y="1372"/>
                  </a:lnTo>
                  <a:lnTo>
                    <a:pt x="3512" y="343"/>
                  </a:lnTo>
                  <a:lnTo>
                    <a:pt x="2685" y="0"/>
                  </a:lnTo>
                  <a:lnTo>
                    <a:pt x="1653" y="343"/>
                  </a:lnTo>
                  <a:lnTo>
                    <a:pt x="1653" y="343"/>
                  </a:lnTo>
                  <a:lnTo>
                    <a:pt x="827" y="1029"/>
                  </a:lnTo>
                  <a:lnTo>
                    <a:pt x="207" y="2400"/>
                  </a:lnTo>
                  <a:lnTo>
                    <a:pt x="0" y="3772"/>
                  </a:lnTo>
                  <a:lnTo>
                    <a:pt x="207" y="5486"/>
                  </a:lnTo>
                  <a:lnTo>
                    <a:pt x="207" y="54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7" name="Shape 407"/>
            <p:cNvSpPr/>
            <p:nvPr/>
          </p:nvSpPr>
          <p:spPr>
            <a:xfrm>
              <a:off x="1409625" y="2365700"/>
              <a:ext cx="77475" cy="128600"/>
            </a:xfrm>
            <a:custGeom>
              <a:avLst/>
              <a:gdLst/>
              <a:ahLst/>
              <a:cxnLst/>
              <a:rect l="0" t="0" r="0" b="0"/>
              <a:pathLst>
                <a:path w="3099" h="5144" extrusionOk="0">
                  <a:moveTo>
                    <a:pt x="207" y="3429"/>
                  </a:moveTo>
                  <a:lnTo>
                    <a:pt x="207" y="3429"/>
                  </a:lnTo>
                  <a:lnTo>
                    <a:pt x="414" y="4458"/>
                  </a:lnTo>
                  <a:lnTo>
                    <a:pt x="827" y="5143"/>
                  </a:lnTo>
                  <a:lnTo>
                    <a:pt x="1446" y="5143"/>
                  </a:lnTo>
                  <a:lnTo>
                    <a:pt x="2066" y="5143"/>
                  </a:lnTo>
                  <a:lnTo>
                    <a:pt x="2066" y="5143"/>
                  </a:lnTo>
                  <a:lnTo>
                    <a:pt x="2686" y="4458"/>
                  </a:lnTo>
                  <a:lnTo>
                    <a:pt x="3099" y="3772"/>
                  </a:lnTo>
                  <a:lnTo>
                    <a:pt x="3099" y="2743"/>
                  </a:lnTo>
                  <a:lnTo>
                    <a:pt x="3099" y="1715"/>
                  </a:lnTo>
                  <a:lnTo>
                    <a:pt x="3099" y="1715"/>
                  </a:lnTo>
                  <a:lnTo>
                    <a:pt x="2686" y="1029"/>
                  </a:lnTo>
                  <a:lnTo>
                    <a:pt x="2272" y="343"/>
                  </a:lnTo>
                  <a:lnTo>
                    <a:pt x="1653" y="1"/>
                  </a:lnTo>
                  <a:lnTo>
                    <a:pt x="1033" y="343"/>
                  </a:lnTo>
                  <a:lnTo>
                    <a:pt x="1033" y="343"/>
                  </a:lnTo>
                  <a:lnTo>
                    <a:pt x="620" y="686"/>
                  </a:lnTo>
                  <a:lnTo>
                    <a:pt x="207" y="1372"/>
                  </a:lnTo>
                  <a:lnTo>
                    <a:pt x="1" y="2401"/>
                  </a:lnTo>
                  <a:lnTo>
                    <a:pt x="207" y="3429"/>
                  </a:lnTo>
                  <a:lnTo>
                    <a:pt x="207" y="34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8" name="Shape 408"/>
            <p:cNvSpPr/>
            <p:nvPr/>
          </p:nvSpPr>
          <p:spPr>
            <a:xfrm>
              <a:off x="1993100" y="831425"/>
              <a:ext cx="191075" cy="154300"/>
            </a:xfrm>
            <a:custGeom>
              <a:avLst/>
              <a:gdLst/>
              <a:ahLst/>
              <a:cxnLst/>
              <a:rect l="0" t="0" r="0" b="0"/>
              <a:pathLst>
                <a:path w="7643" h="6172" extrusionOk="0">
                  <a:moveTo>
                    <a:pt x="1" y="1372"/>
                  </a:moveTo>
                  <a:lnTo>
                    <a:pt x="1" y="1372"/>
                  </a:lnTo>
                  <a:lnTo>
                    <a:pt x="1" y="2057"/>
                  </a:lnTo>
                  <a:lnTo>
                    <a:pt x="207" y="3772"/>
                  </a:lnTo>
                  <a:lnTo>
                    <a:pt x="620" y="4457"/>
                  </a:lnTo>
                  <a:lnTo>
                    <a:pt x="1240" y="5143"/>
                  </a:lnTo>
                  <a:lnTo>
                    <a:pt x="2066" y="5829"/>
                  </a:lnTo>
                  <a:lnTo>
                    <a:pt x="3305" y="6172"/>
                  </a:lnTo>
                  <a:lnTo>
                    <a:pt x="3305" y="6172"/>
                  </a:lnTo>
                  <a:lnTo>
                    <a:pt x="4338" y="6172"/>
                  </a:lnTo>
                  <a:lnTo>
                    <a:pt x="5371" y="5486"/>
                  </a:lnTo>
                  <a:lnTo>
                    <a:pt x="5990" y="4800"/>
                  </a:lnTo>
                  <a:lnTo>
                    <a:pt x="6610" y="4114"/>
                  </a:lnTo>
                  <a:lnTo>
                    <a:pt x="7230" y="2743"/>
                  </a:lnTo>
                  <a:lnTo>
                    <a:pt x="7643" y="1714"/>
                  </a:lnTo>
                  <a:lnTo>
                    <a:pt x="3718" y="0"/>
                  </a:lnTo>
                  <a:lnTo>
                    <a:pt x="3718" y="0"/>
                  </a:lnTo>
                  <a:lnTo>
                    <a:pt x="3305" y="343"/>
                  </a:lnTo>
                  <a:lnTo>
                    <a:pt x="2892" y="343"/>
                  </a:lnTo>
                  <a:lnTo>
                    <a:pt x="2479" y="0"/>
                  </a:lnTo>
                  <a:lnTo>
                    <a:pt x="1" y="13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9" name="Shape 409"/>
            <p:cNvSpPr/>
            <p:nvPr/>
          </p:nvSpPr>
          <p:spPr>
            <a:xfrm>
              <a:off x="2029250" y="874275"/>
              <a:ext cx="118775" cy="68600"/>
            </a:xfrm>
            <a:custGeom>
              <a:avLst/>
              <a:gdLst/>
              <a:ahLst/>
              <a:cxnLst/>
              <a:rect l="0" t="0" r="0" b="0"/>
              <a:pathLst>
                <a:path w="4751" h="2744" extrusionOk="0">
                  <a:moveTo>
                    <a:pt x="4751" y="686"/>
                  </a:moveTo>
                  <a:lnTo>
                    <a:pt x="4751" y="686"/>
                  </a:lnTo>
                  <a:lnTo>
                    <a:pt x="3099" y="343"/>
                  </a:lnTo>
                  <a:lnTo>
                    <a:pt x="1653" y="0"/>
                  </a:lnTo>
                  <a:lnTo>
                    <a:pt x="0" y="343"/>
                  </a:lnTo>
                  <a:lnTo>
                    <a:pt x="0" y="343"/>
                  </a:lnTo>
                  <a:lnTo>
                    <a:pt x="0" y="686"/>
                  </a:lnTo>
                  <a:lnTo>
                    <a:pt x="207" y="1372"/>
                  </a:lnTo>
                  <a:lnTo>
                    <a:pt x="827" y="2400"/>
                  </a:lnTo>
                  <a:lnTo>
                    <a:pt x="1240" y="2400"/>
                  </a:lnTo>
                  <a:lnTo>
                    <a:pt x="1859" y="2743"/>
                  </a:lnTo>
                  <a:lnTo>
                    <a:pt x="1859" y="2743"/>
                  </a:lnTo>
                  <a:lnTo>
                    <a:pt x="2272" y="2743"/>
                  </a:lnTo>
                  <a:lnTo>
                    <a:pt x="2892" y="2400"/>
                  </a:lnTo>
                  <a:lnTo>
                    <a:pt x="3718" y="2058"/>
                  </a:lnTo>
                  <a:lnTo>
                    <a:pt x="4338" y="1372"/>
                  </a:lnTo>
                  <a:lnTo>
                    <a:pt x="4751" y="686"/>
                  </a:lnTo>
                  <a:lnTo>
                    <a:pt x="4751" y="6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0" name="Shape 410"/>
            <p:cNvSpPr/>
            <p:nvPr/>
          </p:nvSpPr>
          <p:spPr>
            <a:xfrm>
              <a:off x="2473300" y="702850"/>
              <a:ext cx="113625" cy="154300"/>
            </a:xfrm>
            <a:custGeom>
              <a:avLst/>
              <a:gdLst/>
              <a:ahLst/>
              <a:cxnLst/>
              <a:rect l="0" t="0" r="0" b="0"/>
              <a:pathLst>
                <a:path w="4545" h="6172" extrusionOk="0">
                  <a:moveTo>
                    <a:pt x="1" y="686"/>
                  </a:moveTo>
                  <a:lnTo>
                    <a:pt x="2686" y="0"/>
                  </a:lnTo>
                  <a:lnTo>
                    <a:pt x="2686" y="0"/>
                  </a:lnTo>
                  <a:lnTo>
                    <a:pt x="3719" y="343"/>
                  </a:lnTo>
                  <a:lnTo>
                    <a:pt x="4338" y="1029"/>
                  </a:lnTo>
                  <a:lnTo>
                    <a:pt x="4545" y="1372"/>
                  </a:lnTo>
                  <a:lnTo>
                    <a:pt x="4545" y="2057"/>
                  </a:lnTo>
                  <a:lnTo>
                    <a:pt x="4545" y="2057"/>
                  </a:lnTo>
                  <a:lnTo>
                    <a:pt x="4545" y="3086"/>
                  </a:lnTo>
                  <a:lnTo>
                    <a:pt x="4338" y="3772"/>
                  </a:lnTo>
                  <a:lnTo>
                    <a:pt x="3719" y="4800"/>
                  </a:lnTo>
                  <a:lnTo>
                    <a:pt x="3099" y="5486"/>
                  </a:lnTo>
                  <a:lnTo>
                    <a:pt x="2686" y="5486"/>
                  </a:lnTo>
                  <a:lnTo>
                    <a:pt x="207" y="6172"/>
                  </a:lnTo>
                  <a:lnTo>
                    <a:pt x="1" y="6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1" name="Shape 411"/>
            <p:cNvSpPr/>
            <p:nvPr/>
          </p:nvSpPr>
          <p:spPr>
            <a:xfrm>
              <a:off x="2597225" y="600000"/>
              <a:ext cx="387300" cy="1328575"/>
            </a:xfrm>
            <a:custGeom>
              <a:avLst/>
              <a:gdLst/>
              <a:ahLst/>
              <a:cxnLst/>
              <a:rect l="0" t="0" r="0" b="0"/>
              <a:pathLst>
                <a:path w="15492" h="53143" extrusionOk="0">
                  <a:moveTo>
                    <a:pt x="1240" y="343"/>
                  </a:moveTo>
                  <a:lnTo>
                    <a:pt x="1240" y="343"/>
                  </a:lnTo>
                  <a:lnTo>
                    <a:pt x="2479" y="0"/>
                  </a:lnTo>
                  <a:lnTo>
                    <a:pt x="3925" y="0"/>
                  </a:lnTo>
                  <a:lnTo>
                    <a:pt x="5577" y="343"/>
                  </a:lnTo>
                  <a:lnTo>
                    <a:pt x="7436" y="1029"/>
                  </a:lnTo>
                  <a:lnTo>
                    <a:pt x="8262" y="2057"/>
                  </a:lnTo>
                  <a:lnTo>
                    <a:pt x="9089" y="3086"/>
                  </a:lnTo>
                  <a:lnTo>
                    <a:pt x="9708" y="4457"/>
                  </a:lnTo>
                  <a:lnTo>
                    <a:pt x="10328" y="6171"/>
                  </a:lnTo>
                  <a:lnTo>
                    <a:pt x="10741" y="7886"/>
                  </a:lnTo>
                  <a:lnTo>
                    <a:pt x="11154" y="10286"/>
                  </a:lnTo>
                  <a:lnTo>
                    <a:pt x="11154" y="10286"/>
                  </a:lnTo>
                  <a:lnTo>
                    <a:pt x="11980" y="21257"/>
                  </a:lnTo>
                  <a:lnTo>
                    <a:pt x="12806" y="32571"/>
                  </a:lnTo>
                  <a:lnTo>
                    <a:pt x="13219" y="37371"/>
                  </a:lnTo>
                  <a:lnTo>
                    <a:pt x="13839" y="41486"/>
                  </a:lnTo>
                  <a:lnTo>
                    <a:pt x="14459" y="44571"/>
                  </a:lnTo>
                  <a:lnTo>
                    <a:pt x="15078" y="45600"/>
                  </a:lnTo>
                  <a:lnTo>
                    <a:pt x="15491" y="46629"/>
                  </a:lnTo>
                  <a:lnTo>
                    <a:pt x="12600" y="50400"/>
                  </a:lnTo>
                  <a:lnTo>
                    <a:pt x="12600" y="50400"/>
                  </a:lnTo>
                  <a:lnTo>
                    <a:pt x="12187" y="49371"/>
                  </a:lnTo>
                  <a:lnTo>
                    <a:pt x="11361" y="46971"/>
                  </a:lnTo>
                  <a:lnTo>
                    <a:pt x="10328" y="42857"/>
                  </a:lnTo>
                  <a:lnTo>
                    <a:pt x="9915" y="40457"/>
                  </a:lnTo>
                  <a:lnTo>
                    <a:pt x="9502" y="37714"/>
                  </a:lnTo>
                  <a:lnTo>
                    <a:pt x="9502" y="37714"/>
                  </a:lnTo>
                  <a:lnTo>
                    <a:pt x="9502" y="39086"/>
                  </a:lnTo>
                  <a:lnTo>
                    <a:pt x="9502" y="42857"/>
                  </a:lnTo>
                  <a:lnTo>
                    <a:pt x="9708" y="48000"/>
                  </a:lnTo>
                  <a:lnTo>
                    <a:pt x="10121" y="50400"/>
                  </a:lnTo>
                  <a:lnTo>
                    <a:pt x="10534" y="52800"/>
                  </a:lnTo>
                  <a:lnTo>
                    <a:pt x="10534" y="52800"/>
                  </a:lnTo>
                  <a:lnTo>
                    <a:pt x="9502" y="53143"/>
                  </a:lnTo>
                  <a:lnTo>
                    <a:pt x="7230" y="53143"/>
                  </a:lnTo>
                  <a:lnTo>
                    <a:pt x="4751" y="52800"/>
                  </a:lnTo>
                  <a:lnTo>
                    <a:pt x="3719" y="52114"/>
                  </a:lnTo>
                  <a:lnTo>
                    <a:pt x="2686" y="51429"/>
                  </a:lnTo>
                  <a:lnTo>
                    <a:pt x="2686" y="51429"/>
                  </a:lnTo>
                  <a:lnTo>
                    <a:pt x="2479" y="44229"/>
                  </a:lnTo>
                  <a:lnTo>
                    <a:pt x="2686" y="37371"/>
                  </a:lnTo>
                  <a:lnTo>
                    <a:pt x="2686" y="33600"/>
                  </a:lnTo>
                  <a:lnTo>
                    <a:pt x="3099" y="30171"/>
                  </a:lnTo>
                  <a:lnTo>
                    <a:pt x="3099" y="30171"/>
                  </a:lnTo>
                  <a:lnTo>
                    <a:pt x="3925" y="22971"/>
                  </a:lnTo>
                  <a:lnTo>
                    <a:pt x="4132" y="18857"/>
                  </a:lnTo>
                  <a:lnTo>
                    <a:pt x="4338" y="15086"/>
                  </a:lnTo>
                  <a:lnTo>
                    <a:pt x="4338" y="11314"/>
                  </a:lnTo>
                  <a:lnTo>
                    <a:pt x="4132" y="9600"/>
                  </a:lnTo>
                  <a:lnTo>
                    <a:pt x="3719" y="8229"/>
                  </a:lnTo>
                  <a:lnTo>
                    <a:pt x="3305" y="6857"/>
                  </a:lnTo>
                  <a:lnTo>
                    <a:pt x="2892" y="5486"/>
                  </a:lnTo>
                  <a:lnTo>
                    <a:pt x="2066" y="4457"/>
                  </a:lnTo>
                  <a:lnTo>
                    <a:pt x="1240" y="3771"/>
                  </a:lnTo>
                  <a:lnTo>
                    <a:pt x="1240" y="3771"/>
                  </a:lnTo>
                  <a:lnTo>
                    <a:pt x="827" y="3429"/>
                  </a:lnTo>
                  <a:lnTo>
                    <a:pt x="207" y="2400"/>
                  </a:lnTo>
                  <a:lnTo>
                    <a:pt x="1" y="1714"/>
                  </a:lnTo>
                  <a:lnTo>
                    <a:pt x="1" y="1371"/>
                  </a:lnTo>
                  <a:lnTo>
                    <a:pt x="414" y="686"/>
                  </a:lnTo>
                  <a:lnTo>
                    <a:pt x="1240" y="343"/>
                  </a:lnTo>
                  <a:lnTo>
                    <a:pt x="1240" y="3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2" name="Shape 412"/>
            <p:cNvSpPr/>
            <p:nvPr/>
          </p:nvSpPr>
          <p:spPr>
            <a:xfrm>
              <a:off x="2246125" y="471425"/>
              <a:ext cx="134275" cy="625725"/>
            </a:xfrm>
            <a:custGeom>
              <a:avLst/>
              <a:gdLst/>
              <a:ahLst/>
              <a:cxnLst/>
              <a:rect l="0" t="0" r="0" b="0"/>
              <a:pathLst>
                <a:path w="5371" h="25029" extrusionOk="0">
                  <a:moveTo>
                    <a:pt x="2685" y="1714"/>
                  </a:moveTo>
                  <a:lnTo>
                    <a:pt x="2685" y="1714"/>
                  </a:lnTo>
                  <a:lnTo>
                    <a:pt x="3305" y="2743"/>
                  </a:lnTo>
                  <a:lnTo>
                    <a:pt x="3924" y="4114"/>
                  </a:lnTo>
                  <a:lnTo>
                    <a:pt x="4544" y="5486"/>
                  </a:lnTo>
                  <a:lnTo>
                    <a:pt x="5164" y="7543"/>
                  </a:lnTo>
                  <a:lnTo>
                    <a:pt x="5370" y="10286"/>
                  </a:lnTo>
                  <a:lnTo>
                    <a:pt x="5164" y="13029"/>
                  </a:lnTo>
                  <a:lnTo>
                    <a:pt x="4544" y="16457"/>
                  </a:lnTo>
                  <a:lnTo>
                    <a:pt x="4544" y="16457"/>
                  </a:lnTo>
                  <a:lnTo>
                    <a:pt x="4337" y="18172"/>
                  </a:lnTo>
                  <a:lnTo>
                    <a:pt x="4131" y="19886"/>
                  </a:lnTo>
                  <a:lnTo>
                    <a:pt x="4131" y="22629"/>
                  </a:lnTo>
                  <a:lnTo>
                    <a:pt x="4337" y="24343"/>
                  </a:lnTo>
                  <a:lnTo>
                    <a:pt x="4544" y="25029"/>
                  </a:lnTo>
                  <a:lnTo>
                    <a:pt x="4544" y="25029"/>
                  </a:lnTo>
                  <a:lnTo>
                    <a:pt x="4337" y="24686"/>
                  </a:lnTo>
                  <a:lnTo>
                    <a:pt x="3718" y="23314"/>
                  </a:lnTo>
                  <a:lnTo>
                    <a:pt x="3511" y="22286"/>
                  </a:lnTo>
                  <a:lnTo>
                    <a:pt x="3511" y="20572"/>
                  </a:lnTo>
                  <a:lnTo>
                    <a:pt x="3511" y="18514"/>
                  </a:lnTo>
                  <a:lnTo>
                    <a:pt x="3718" y="15772"/>
                  </a:lnTo>
                  <a:lnTo>
                    <a:pt x="3718" y="15772"/>
                  </a:lnTo>
                  <a:lnTo>
                    <a:pt x="3924" y="13029"/>
                  </a:lnTo>
                  <a:lnTo>
                    <a:pt x="3718" y="10286"/>
                  </a:lnTo>
                  <a:lnTo>
                    <a:pt x="3305" y="7886"/>
                  </a:lnTo>
                  <a:lnTo>
                    <a:pt x="2892" y="5486"/>
                  </a:lnTo>
                  <a:lnTo>
                    <a:pt x="2272" y="3772"/>
                  </a:lnTo>
                  <a:lnTo>
                    <a:pt x="1446" y="2057"/>
                  </a:lnTo>
                  <a:lnTo>
                    <a:pt x="826" y="1029"/>
                  </a:lnTo>
                  <a:lnTo>
                    <a:pt x="207" y="686"/>
                  </a:lnTo>
                  <a:lnTo>
                    <a:pt x="207" y="686"/>
                  </a:lnTo>
                  <a:lnTo>
                    <a:pt x="0" y="343"/>
                  </a:lnTo>
                  <a:lnTo>
                    <a:pt x="0" y="0"/>
                  </a:lnTo>
                  <a:lnTo>
                    <a:pt x="620" y="343"/>
                  </a:lnTo>
                  <a:lnTo>
                    <a:pt x="1652" y="1029"/>
                  </a:lnTo>
                  <a:lnTo>
                    <a:pt x="2685" y="1714"/>
                  </a:lnTo>
                  <a:lnTo>
                    <a:pt x="2685" y="17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3" name="Shape 413"/>
            <p:cNvSpPr/>
            <p:nvPr/>
          </p:nvSpPr>
          <p:spPr>
            <a:xfrm>
              <a:off x="165225" y="1740000"/>
              <a:ext cx="258200" cy="1234300"/>
            </a:xfrm>
            <a:custGeom>
              <a:avLst/>
              <a:gdLst/>
              <a:ahLst/>
              <a:cxnLst/>
              <a:rect l="0" t="0" r="0" b="0"/>
              <a:pathLst>
                <a:path w="10328" h="49372" extrusionOk="0">
                  <a:moveTo>
                    <a:pt x="0" y="49371"/>
                  </a:moveTo>
                  <a:lnTo>
                    <a:pt x="2685" y="49371"/>
                  </a:lnTo>
                  <a:lnTo>
                    <a:pt x="2685" y="49371"/>
                  </a:lnTo>
                  <a:lnTo>
                    <a:pt x="3098" y="43543"/>
                  </a:lnTo>
                  <a:lnTo>
                    <a:pt x="3511" y="38057"/>
                  </a:lnTo>
                  <a:lnTo>
                    <a:pt x="4544" y="28114"/>
                  </a:lnTo>
                  <a:lnTo>
                    <a:pt x="5783" y="20229"/>
                  </a:lnTo>
                  <a:lnTo>
                    <a:pt x="7023" y="13714"/>
                  </a:lnTo>
                  <a:lnTo>
                    <a:pt x="8262" y="8914"/>
                  </a:lnTo>
                  <a:lnTo>
                    <a:pt x="9295" y="5486"/>
                  </a:lnTo>
                  <a:lnTo>
                    <a:pt x="10327" y="2743"/>
                  </a:lnTo>
                  <a:lnTo>
                    <a:pt x="8262" y="0"/>
                  </a:lnTo>
                  <a:lnTo>
                    <a:pt x="8262" y="0"/>
                  </a:lnTo>
                  <a:lnTo>
                    <a:pt x="7023" y="3086"/>
                  </a:lnTo>
                  <a:lnTo>
                    <a:pt x="5783" y="6857"/>
                  </a:lnTo>
                  <a:lnTo>
                    <a:pt x="4544" y="12000"/>
                  </a:lnTo>
                  <a:lnTo>
                    <a:pt x="3098" y="18857"/>
                  </a:lnTo>
                  <a:lnTo>
                    <a:pt x="1859" y="27086"/>
                  </a:lnTo>
                  <a:lnTo>
                    <a:pt x="826" y="37371"/>
                  </a:lnTo>
                  <a:lnTo>
                    <a:pt x="413" y="43200"/>
                  </a:lnTo>
                  <a:lnTo>
                    <a:pt x="0" y="49371"/>
                  </a:lnTo>
                  <a:lnTo>
                    <a:pt x="0" y="493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14" name="Shape 414"/>
          <p:cNvSpPr txBox="1"/>
          <p:nvPr/>
        </p:nvSpPr>
        <p:spPr>
          <a:xfrm>
            <a:off x="0" y="5867400"/>
            <a:ext cx="9144000" cy="457200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FFFFCC"/>
              </a:gs>
            </a:gsLst>
            <a:lin ang="5400000" scaled="0"/>
          </a:gradFill>
          <a:ln w="9525" cap="rnd" cmpd="sng">
            <a:solidFill>
              <a:schemeClr val="accent1">
                <a:alpha val="49803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5" name="Shape 415"/>
          <p:cNvSpPr txBox="1"/>
          <p:nvPr/>
        </p:nvSpPr>
        <p:spPr>
          <a:xfrm>
            <a:off x="3090861" y="5791200"/>
            <a:ext cx="3108325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 A Journey in Love</a:t>
            </a:r>
            <a:r>
              <a:rPr lang="en-US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Year 3</a:t>
            </a:r>
          </a:p>
        </p:txBody>
      </p:sp>
      <p:sp>
        <p:nvSpPr>
          <p:cNvPr id="416" name="Shape 416"/>
          <p:cNvSpPr/>
          <p:nvPr/>
        </p:nvSpPr>
        <p:spPr>
          <a:xfrm>
            <a:off x="8610600" y="6400800"/>
            <a:ext cx="306386" cy="2555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2461" y="60000"/>
                </a:lnTo>
                <a:lnTo>
                  <a:pt x="31845" y="60000"/>
                </a:lnTo>
                <a:lnTo>
                  <a:pt x="31845" y="105000"/>
                </a:lnTo>
                <a:lnTo>
                  <a:pt x="88154" y="105000"/>
                </a:lnTo>
                <a:lnTo>
                  <a:pt x="88154" y="60000"/>
                </a:lnTo>
                <a:lnTo>
                  <a:pt x="97538" y="60000"/>
                </a:lnTo>
                <a:lnTo>
                  <a:pt x="83461" y="43125"/>
                </a:lnTo>
                <a:lnTo>
                  <a:pt x="83461" y="20625"/>
                </a:lnTo>
                <a:lnTo>
                  <a:pt x="74077" y="20625"/>
                </a:lnTo>
                <a:lnTo>
                  <a:pt x="74077" y="31875"/>
                </a:lnTo>
                <a:close/>
              </a:path>
              <a:path w="120000" h="120000" fill="darkenLess" extrusionOk="0">
                <a:moveTo>
                  <a:pt x="83461" y="43125"/>
                </a:moveTo>
                <a:lnTo>
                  <a:pt x="83461" y="20625"/>
                </a:lnTo>
                <a:lnTo>
                  <a:pt x="74077" y="20625"/>
                </a:lnTo>
                <a:lnTo>
                  <a:pt x="74077" y="31875"/>
                </a:lnTo>
                <a:close/>
                <a:moveTo>
                  <a:pt x="31845" y="60000"/>
                </a:moveTo>
                <a:lnTo>
                  <a:pt x="31845" y="105000"/>
                </a:lnTo>
                <a:lnTo>
                  <a:pt x="55307" y="105000"/>
                </a:lnTo>
                <a:lnTo>
                  <a:pt x="55307" y="82500"/>
                </a:lnTo>
                <a:lnTo>
                  <a:pt x="64692" y="82500"/>
                </a:lnTo>
                <a:lnTo>
                  <a:pt x="64692" y="105000"/>
                </a:lnTo>
                <a:lnTo>
                  <a:pt x="88154" y="105000"/>
                </a:lnTo>
                <a:lnTo>
                  <a:pt x="88154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22461" y="60000"/>
                </a:lnTo>
                <a:lnTo>
                  <a:pt x="97538" y="60000"/>
                </a:lnTo>
                <a:close/>
                <a:moveTo>
                  <a:pt x="55307" y="82500"/>
                </a:moveTo>
                <a:lnTo>
                  <a:pt x="64692" y="82500"/>
                </a:lnTo>
                <a:lnTo>
                  <a:pt x="64692" y="105000"/>
                </a:lnTo>
                <a:lnTo>
                  <a:pt x="55307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4077" y="31875"/>
                </a:lnTo>
                <a:lnTo>
                  <a:pt x="74077" y="20625"/>
                </a:lnTo>
                <a:lnTo>
                  <a:pt x="83461" y="20625"/>
                </a:lnTo>
                <a:lnTo>
                  <a:pt x="83461" y="43125"/>
                </a:lnTo>
                <a:lnTo>
                  <a:pt x="97538" y="60000"/>
                </a:lnTo>
                <a:lnTo>
                  <a:pt x="88154" y="60000"/>
                </a:lnTo>
                <a:lnTo>
                  <a:pt x="88154" y="105000"/>
                </a:lnTo>
                <a:lnTo>
                  <a:pt x="31845" y="105000"/>
                </a:lnTo>
                <a:lnTo>
                  <a:pt x="31845" y="60000"/>
                </a:lnTo>
                <a:lnTo>
                  <a:pt x="22461" y="60000"/>
                </a:lnTo>
                <a:close/>
                <a:moveTo>
                  <a:pt x="74077" y="31875"/>
                </a:moveTo>
                <a:lnTo>
                  <a:pt x="83461" y="43125"/>
                </a:lnTo>
                <a:moveTo>
                  <a:pt x="88154" y="60000"/>
                </a:moveTo>
                <a:lnTo>
                  <a:pt x="31845" y="60000"/>
                </a:lnTo>
                <a:moveTo>
                  <a:pt x="55307" y="105000"/>
                </a:moveTo>
                <a:lnTo>
                  <a:pt x="55307" y="82500"/>
                </a:lnTo>
                <a:lnTo>
                  <a:pt x="64692" y="82500"/>
                </a:lnTo>
                <a:lnTo>
                  <a:pt x="64692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CC"/>
          </a:solidFill>
          <a:ln w="9525" cap="rnd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AFF"/>
        </a:solidFill>
        <a:effectLst/>
      </p:bgPr>
    </p:bg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Shape 4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914400"/>
            <a:ext cx="7467600" cy="5175250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Shape 422"/>
          <p:cNvSpPr txBox="1">
            <a:spLocks noGrp="1"/>
          </p:cNvSpPr>
          <p:nvPr>
            <p:ph type="body" idx="1"/>
          </p:nvPr>
        </p:nvSpPr>
        <p:spPr>
          <a:xfrm>
            <a:off x="1398587" y="1125537"/>
            <a:ext cx="7010400" cy="45386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400" b="0" i="1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Our Father, who art in Heaven,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400" b="0" i="1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hallowed be thy Name.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400" b="0" i="1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Thy Kingdom come,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400" b="0" i="1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Thy will be done, on Earth as it is in Heaven.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400" b="0" i="1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Give us this day our daily bread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400" b="0" i="1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forgive us our trespasses,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400" b="0" i="1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as we forgive those who trespass against us,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400" b="0" i="1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lead us not into temptation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400" b="0" i="1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but deliver us from evil.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39062"/>
              <a:buFont typeface="Tahoma"/>
              <a:buNone/>
            </a:pPr>
            <a:endParaRPr sz="3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400" b="0" i="1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Amen.</a:t>
            </a:r>
          </a:p>
        </p:txBody>
      </p:sp>
      <p:sp>
        <p:nvSpPr>
          <p:cNvPr id="423" name="Shape 423"/>
          <p:cNvSpPr txBox="1"/>
          <p:nvPr/>
        </p:nvSpPr>
        <p:spPr>
          <a:xfrm>
            <a:off x="468312" y="7620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600" b="1" i="1" u="none" strike="noStrike" cap="none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Prayer</a:t>
            </a:r>
          </a:p>
        </p:txBody>
      </p:sp>
      <p:grpSp>
        <p:nvGrpSpPr>
          <p:cNvPr id="424" name="Shape 424"/>
          <p:cNvGrpSpPr/>
          <p:nvPr/>
        </p:nvGrpSpPr>
        <p:grpSpPr>
          <a:xfrm>
            <a:off x="0" y="5867400"/>
            <a:ext cx="9144000" cy="457200"/>
            <a:chOff x="0" y="5867400"/>
            <a:chExt cx="9144000" cy="457200"/>
          </a:xfrm>
        </p:grpSpPr>
        <p:sp>
          <p:nvSpPr>
            <p:cNvPr id="425" name="Shape 425"/>
            <p:cNvSpPr txBox="1"/>
            <p:nvPr/>
          </p:nvSpPr>
          <p:spPr>
            <a:xfrm>
              <a:off x="0" y="5867400"/>
              <a:ext cx="9144000" cy="4572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E3FFFF"/>
                </a:gs>
              </a:gsLst>
              <a:lin ang="5400000" scaled="0"/>
            </a:gradFill>
            <a:ln w="9525" cap="rnd" cmpd="sng">
              <a:solidFill>
                <a:schemeClr val="accent1">
                  <a:alpha val="49803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6" name="Shape 426"/>
            <p:cNvSpPr txBox="1"/>
            <p:nvPr/>
          </p:nvSpPr>
          <p:spPr>
            <a:xfrm>
              <a:off x="1676400" y="5911850"/>
              <a:ext cx="5714999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Font typeface="Arial"/>
                <a:buNone/>
              </a:pPr>
              <a:r>
                <a:rPr lang="en-US" sz="2400" b="1" i="0" u="none" strike="noStrike" cap="none" baseline="30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21  A Journey in Love - Year 3</a:t>
              </a:r>
              <a:r>
                <a:rPr lang="en-US" sz="24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</p:txBody>
        </p:sp>
      </p:grpSp>
      <p:sp>
        <p:nvSpPr>
          <p:cNvPr id="427" name="Shape 427"/>
          <p:cNvSpPr/>
          <p:nvPr/>
        </p:nvSpPr>
        <p:spPr>
          <a:xfrm>
            <a:off x="8610600" y="6400800"/>
            <a:ext cx="306386" cy="2555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2461" y="60000"/>
                </a:lnTo>
                <a:lnTo>
                  <a:pt x="31845" y="60000"/>
                </a:lnTo>
                <a:lnTo>
                  <a:pt x="31845" y="105000"/>
                </a:lnTo>
                <a:lnTo>
                  <a:pt x="88154" y="105000"/>
                </a:lnTo>
                <a:lnTo>
                  <a:pt x="88154" y="60000"/>
                </a:lnTo>
                <a:lnTo>
                  <a:pt x="97538" y="60000"/>
                </a:lnTo>
                <a:lnTo>
                  <a:pt x="83461" y="43125"/>
                </a:lnTo>
                <a:lnTo>
                  <a:pt x="83461" y="20625"/>
                </a:lnTo>
                <a:lnTo>
                  <a:pt x="74077" y="20625"/>
                </a:lnTo>
                <a:lnTo>
                  <a:pt x="74077" y="31875"/>
                </a:lnTo>
                <a:close/>
              </a:path>
              <a:path w="120000" h="120000" fill="darkenLess" extrusionOk="0">
                <a:moveTo>
                  <a:pt x="83461" y="43125"/>
                </a:moveTo>
                <a:lnTo>
                  <a:pt x="83461" y="20625"/>
                </a:lnTo>
                <a:lnTo>
                  <a:pt x="74077" y="20625"/>
                </a:lnTo>
                <a:lnTo>
                  <a:pt x="74077" y="31875"/>
                </a:lnTo>
                <a:close/>
                <a:moveTo>
                  <a:pt x="31845" y="60000"/>
                </a:moveTo>
                <a:lnTo>
                  <a:pt x="31845" y="105000"/>
                </a:lnTo>
                <a:lnTo>
                  <a:pt x="55307" y="105000"/>
                </a:lnTo>
                <a:lnTo>
                  <a:pt x="55307" y="82500"/>
                </a:lnTo>
                <a:lnTo>
                  <a:pt x="64692" y="82500"/>
                </a:lnTo>
                <a:lnTo>
                  <a:pt x="64692" y="105000"/>
                </a:lnTo>
                <a:lnTo>
                  <a:pt x="88154" y="105000"/>
                </a:lnTo>
                <a:lnTo>
                  <a:pt x="88154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22461" y="60000"/>
                </a:lnTo>
                <a:lnTo>
                  <a:pt x="97538" y="60000"/>
                </a:lnTo>
                <a:close/>
                <a:moveTo>
                  <a:pt x="55307" y="82500"/>
                </a:moveTo>
                <a:lnTo>
                  <a:pt x="64692" y="82500"/>
                </a:lnTo>
                <a:lnTo>
                  <a:pt x="64692" y="105000"/>
                </a:lnTo>
                <a:lnTo>
                  <a:pt x="55307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4077" y="31875"/>
                </a:lnTo>
                <a:lnTo>
                  <a:pt x="74077" y="20625"/>
                </a:lnTo>
                <a:lnTo>
                  <a:pt x="83461" y="20625"/>
                </a:lnTo>
                <a:lnTo>
                  <a:pt x="83461" y="43125"/>
                </a:lnTo>
                <a:lnTo>
                  <a:pt x="97538" y="60000"/>
                </a:lnTo>
                <a:lnTo>
                  <a:pt x="88154" y="60000"/>
                </a:lnTo>
                <a:lnTo>
                  <a:pt x="88154" y="105000"/>
                </a:lnTo>
                <a:lnTo>
                  <a:pt x="31845" y="105000"/>
                </a:lnTo>
                <a:lnTo>
                  <a:pt x="31845" y="60000"/>
                </a:lnTo>
                <a:lnTo>
                  <a:pt x="22461" y="60000"/>
                </a:lnTo>
                <a:close/>
                <a:moveTo>
                  <a:pt x="74077" y="31875"/>
                </a:moveTo>
                <a:lnTo>
                  <a:pt x="83461" y="43125"/>
                </a:lnTo>
                <a:moveTo>
                  <a:pt x="88154" y="60000"/>
                </a:moveTo>
                <a:lnTo>
                  <a:pt x="31845" y="60000"/>
                </a:lnTo>
                <a:moveTo>
                  <a:pt x="55307" y="105000"/>
                </a:moveTo>
                <a:lnTo>
                  <a:pt x="55307" y="82500"/>
                </a:lnTo>
                <a:lnTo>
                  <a:pt x="64692" y="82500"/>
                </a:lnTo>
                <a:lnTo>
                  <a:pt x="64692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CC"/>
          </a:solidFill>
          <a:ln w="9525" cap="rnd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8" name="Shape 428"/>
          <p:cNvSpPr txBox="1"/>
          <p:nvPr/>
        </p:nvSpPr>
        <p:spPr>
          <a:xfrm>
            <a:off x="5715000" y="5562600"/>
            <a:ext cx="2133599" cy="18256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60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1200" b="0" i="1" u="none" strike="noStrike" cap="none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End of presentation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1"/>
            <a:ext cx="8229600" cy="959768"/>
          </a:xfrm>
        </p:spPr>
        <p:txBody>
          <a:bodyPr/>
          <a:lstStyle/>
          <a:p>
            <a:r>
              <a:rPr lang="en-GB" dirty="0" smtClean="0"/>
              <a:t>Do I know these things?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8229600" cy="4683224"/>
          </a:xfrm>
        </p:spPr>
        <p:txBody>
          <a:bodyPr/>
          <a:lstStyle/>
          <a:p>
            <a:r>
              <a:rPr lang="en-GB" sz="2800" dirty="0" smtClean="0"/>
              <a:t>I know about different types of relationships </a:t>
            </a:r>
          </a:p>
          <a:p>
            <a:r>
              <a:rPr lang="en-GB" sz="2800" dirty="0" smtClean="0"/>
              <a:t>I know relationship may change over time.</a:t>
            </a:r>
          </a:p>
          <a:p>
            <a:r>
              <a:rPr lang="en-GB" sz="2800" dirty="0" smtClean="0"/>
              <a:t>I know what physical contact is appropriate. I know who to tell if it is not appropriate. </a:t>
            </a:r>
          </a:p>
          <a:p>
            <a:r>
              <a:rPr lang="en-GB" sz="2800" dirty="0" smtClean="0"/>
              <a:t>I know the that secrets which impact on me are not good and should be told to an adult. </a:t>
            </a:r>
          </a:p>
          <a:p>
            <a:r>
              <a:rPr lang="en-GB" sz="2800" dirty="0" smtClean="0"/>
              <a:t>I know that families can be different and similar to mine. </a:t>
            </a:r>
          </a:p>
          <a:p>
            <a:r>
              <a:rPr lang="en-GB" sz="2800" dirty="0" smtClean="0"/>
              <a:t>I know that a change in a family can be very painful i.e.. Divorce, bereavement 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8216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/>
        </p:nvSpPr>
        <p:spPr>
          <a:xfrm>
            <a:off x="0" y="5867400"/>
            <a:ext cx="9144000" cy="457200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FFFFCC"/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" name="Shape 81"/>
          <p:cNvSpPr txBox="1"/>
          <p:nvPr/>
        </p:nvSpPr>
        <p:spPr>
          <a:xfrm>
            <a:off x="3124200" y="5786437"/>
            <a:ext cx="3052761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  A Journey in Love</a:t>
            </a:r>
            <a:r>
              <a:rPr lang="en-US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Year 3</a:t>
            </a:r>
          </a:p>
        </p:txBody>
      </p:sp>
      <p:sp>
        <p:nvSpPr>
          <p:cNvPr id="82" name="Shape 82"/>
          <p:cNvSpPr/>
          <p:nvPr/>
        </p:nvSpPr>
        <p:spPr>
          <a:xfrm>
            <a:off x="8610600" y="6400800"/>
            <a:ext cx="306386" cy="2555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2461" y="60000"/>
                </a:lnTo>
                <a:lnTo>
                  <a:pt x="31845" y="60000"/>
                </a:lnTo>
                <a:lnTo>
                  <a:pt x="31845" y="105000"/>
                </a:lnTo>
                <a:lnTo>
                  <a:pt x="88154" y="105000"/>
                </a:lnTo>
                <a:lnTo>
                  <a:pt x="88154" y="60000"/>
                </a:lnTo>
                <a:lnTo>
                  <a:pt x="97538" y="60000"/>
                </a:lnTo>
                <a:lnTo>
                  <a:pt x="83461" y="43125"/>
                </a:lnTo>
                <a:lnTo>
                  <a:pt x="83461" y="20625"/>
                </a:lnTo>
                <a:lnTo>
                  <a:pt x="74077" y="20625"/>
                </a:lnTo>
                <a:lnTo>
                  <a:pt x="74077" y="31875"/>
                </a:lnTo>
                <a:close/>
              </a:path>
              <a:path w="120000" h="120000" fill="darkenLess" extrusionOk="0">
                <a:moveTo>
                  <a:pt x="83461" y="43125"/>
                </a:moveTo>
                <a:lnTo>
                  <a:pt x="83461" y="20625"/>
                </a:lnTo>
                <a:lnTo>
                  <a:pt x="74077" y="20625"/>
                </a:lnTo>
                <a:lnTo>
                  <a:pt x="74077" y="31875"/>
                </a:lnTo>
                <a:close/>
                <a:moveTo>
                  <a:pt x="31845" y="60000"/>
                </a:moveTo>
                <a:lnTo>
                  <a:pt x="31845" y="105000"/>
                </a:lnTo>
                <a:lnTo>
                  <a:pt x="55307" y="105000"/>
                </a:lnTo>
                <a:lnTo>
                  <a:pt x="55307" y="82500"/>
                </a:lnTo>
                <a:lnTo>
                  <a:pt x="64692" y="82500"/>
                </a:lnTo>
                <a:lnTo>
                  <a:pt x="64692" y="105000"/>
                </a:lnTo>
                <a:lnTo>
                  <a:pt x="88154" y="105000"/>
                </a:lnTo>
                <a:lnTo>
                  <a:pt x="88154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22461" y="60000"/>
                </a:lnTo>
                <a:lnTo>
                  <a:pt x="97538" y="60000"/>
                </a:lnTo>
                <a:close/>
                <a:moveTo>
                  <a:pt x="55307" y="82500"/>
                </a:moveTo>
                <a:lnTo>
                  <a:pt x="64692" y="82500"/>
                </a:lnTo>
                <a:lnTo>
                  <a:pt x="64692" y="105000"/>
                </a:lnTo>
                <a:lnTo>
                  <a:pt x="55307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4077" y="31875"/>
                </a:lnTo>
                <a:lnTo>
                  <a:pt x="74077" y="20625"/>
                </a:lnTo>
                <a:lnTo>
                  <a:pt x="83461" y="20625"/>
                </a:lnTo>
                <a:lnTo>
                  <a:pt x="83461" y="43125"/>
                </a:lnTo>
                <a:lnTo>
                  <a:pt x="97538" y="60000"/>
                </a:lnTo>
                <a:lnTo>
                  <a:pt x="88154" y="60000"/>
                </a:lnTo>
                <a:lnTo>
                  <a:pt x="88154" y="105000"/>
                </a:lnTo>
                <a:lnTo>
                  <a:pt x="31845" y="105000"/>
                </a:lnTo>
                <a:lnTo>
                  <a:pt x="31845" y="60000"/>
                </a:lnTo>
                <a:lnTo>
                  <a:pt x="22461" y="60000"/>
                </a:lnTo>
                <a:close/>
                <a:moveTo>
                  <a:pt x="74077" y="31875"/>
                </a:moveTo>
                <a:lnTo>
                  <a:pt x="83461" y="43125"/>
                </a:lnTo>
                <a:moveTo>
                  <a:pt x="88154" y="60000"/>
                </a:moveTo>
                <a:lnTo>
                  <a:pt x="31845" y="60000"/>
                </a:lnTo>
                <a:moveTo>
                  <a:pt x="55307" y="105000"/>
                </a:moveTo>
                <a:lnTo>
                  <a:pt x="55307" y="82500"/>
                </a:lnTo>
                <a:lnTo>
                  <a:pt x="64692" y="82500"/>
                </a:lnTo>
                <a:lnTo>
                  <a:pt x="64692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CC"/>
          </a:solidFill>
          <a:ln w="9525" cap="rnd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3" name="Shape 83"/>
          <p:cNvSpPr txBox="1"/>
          <p:nvPr/>
        </p:nvSpPr>
        <p:spPr>
          <a:xfrm>
            <a:off x="228600" y="228600"/>
            <a:ext cx="8763000" cy="6588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4400" b="1" i="1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Keywords</a:t>
            </a:r>
          </a:p>
        </p:txBody>
      </p:sp>
      <p:sp>
        <p:nvSpPr>
          <p:cNvPr id="84" name="Shape 84"/>
          <p:cNvSpPr/>
          <p:nvPr/>
        </p:nvSpPr>
        <p:spPr>
          <a:xfrm>
            <a:off x="838200" y="1219200"/>
            <a:ext cx="3733800" cy="4267199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76200" cap="rnd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/>
          <p:nvPr/>
        </p:nvSpPr>
        <p:spPr>
          <a:xfrm>
            <a:off x="5105400" y="1219200"/>
            <a:ext cx="3200399" cy="4267199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76200" cap="rnd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 txBox="1"/>
          <p:nvPr/>
        </p:nvSpPr>
        <p:spPr>
          <a:xfrm>
            <a:off x="1143000" y="1524000"/>
            <a:ext cx="3657600" cy="40385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381000" algn="l" rtl="0">
              <a:spcBef>
                <a:spcPts val="56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0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-</a:t>
            </a:r>
            <a:r>
              <a:rPr lang="en-US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God</a:t>
            </a:r>
          </a:p>
          <a:p>
            <a:pPr marL="0" marR="0" lvl="0" indent="381000" algn="l" rtl="0">
              <a:spcBef>
                <a:spcPts val="56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0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-</a:t>
            </a:r>
            <a:r>
              <a:rPr lang="en-US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Community</a:t>
            </a:r>
          </a:p>
          <a:p>
            <a:pPr marL="0" marR="0" lvl="0" indent="381000" algn="l" rtl="0">
              <a:spcBef>
                <a:spcPts val="56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0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-</a:t>
            </a:r>
            <a:r>
              <a:rPr lang="en-US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Belonging</a:t>
            </a:r>
          </a:p>
          <a:p>
            <a:pPr marL="0" marR="0" lvl="0" indent="381000" algn="l" rtl="0">
              <a:spcBef>
                <a:spcPts val="56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0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-</a:t>
            </a:r>
            <a:r>
              <a:rPr lang="en-US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Family</a:t>
            </a:r>
          </a:p>
          <a:p>
            <a:pPr marL="0" marR="0" lvl="0" indent="381000" algn="l" rtl="0">
              <a:spcBef>
                <a:spcPts val="56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0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-</a:t>
            </a:r>
            <a:r>
              <a:rPr lang="en-US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Father/mother</a:t>
            </a:r>
          </a:p>
          <a:p>
            <a:pPr marL="0" marR="0" lvl="0" indent="381000" algn="l" rtl="0">
              <a:spcBef>
                <a:spcPts val="56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0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-</a:t>
            </a:r>
            <a:r>
              <a:rPr lang="en-US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Carer/guardian</a:t>
            </a:r>
          </a:p>
          <a:p>
            <a:pPr marL="0" marR="0" lvl="0" indent="381000" algn="l" rtl="0">
              <a:spcBef>
                <a:spcPts val="56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0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-</a:t>
            </a:r>
            <a:r>
              <a:rPr lang="en-US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Feelings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x="5410200" y="1524000"/>
            <a:ext cx="3200399" cy="40385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381000" algn="l" rtl="0">
              <a:spcBef>
                <a:spcPts val="56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0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-</a:t>
            </a:r>
            <a:r>
              <a:rPr lang="en-US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Emotions</a:t>
            </a:r>
          </a:p>
          <a:p>
            <a:pPr marL="0" marR="0" lvl="0" indent="381000" algn="l" rtl="0">
              <a:spcBef>
                <a:spcPts val="56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0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-</a:t>
            </a:r>
            <a:r>
              <a:rPr lang="en-US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Friends</a:t>
            </a:r>
          </a:p>
          <a:p>
            <a:pPr marL="0" marR="0" lvl="0" indent="381000" algn="l" rtl="0">
              <a:spcBef>
                <a:spcPts val="56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0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-</a:t>
            </a:r>
            <a:r>
              <a:rPr lang="en-US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Changing</a:t>
            </a:r>
          </a:p>
          <a:p>
            <a:pPr marL="0" marR="0" lvl="0" indent="381000" algn="l" rtl="0">
              <a:spcBef>
                <a:spcPts val="56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0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-</a:t>
            </a:r>
            <a:r>
              <a:rPr lang="en-US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Difference</a:t>
            </a:r>
          </a:p>
          <a:p>
            <a:pPr marL="0" marR="0" lvl="0" indent="381000" algn="l" rtl="0">
              <a:spcBef>
                <a:spcPts val="56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0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-</a:t>
            </a:r>
            <a:r>
              <a:rPr lang="en-US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Lonely</a:t>
            </a:r>
          </a:p>
          <a:p>
            <a:pPr marL="0" marR="0" lvl="0" indent="381000" algn="l" rtl="0">
              <a:spcBef>
                <a:spcPts val="56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0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-</a:t>
            </a:r>
            <a:r>
              <a:rPr lang="en-US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Alone</a:t>
            </a:r>
          </a:p>
          <a:p>
            <a:pPr marL="0" marR="0" lvl="0" indent="381000" algn="l" rtl="0">
              <a:spcBef>
                <a:spcPts val="56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0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-</a:t>
            </a:r>
            <a:r>
              <a:rPr lang="en-US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Forgiving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/>
        </p:nvSpPr>
        <p:spPr>
          <a:xfrm>
            <a:off x="457200" y="152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4400" b="1" i="1" u="sng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PHYSICAL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x="419100" y="1219200"/>
            <a:ext cx="5829299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342900" algn="l" rtl="0">
              <a:spcBef>
                <a:spcPts val="64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Who takes care of me?</a:t>
            </a:r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3200400"/>
            <a:ext cx="3275012" cy="224631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/>
          <p:nvPr/>
        </p:nvSpPr>
        <p:spPr>
          <a:xfrm>
            <a:off x="0" y="5867400"/>
            <a:ext cx="9144000" cy="457200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FFFFCC"/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 txBox="1"/>
          <p:nvPr/>
        </p:nvSpPr>
        <p:spPr>
          <a:xfrm>
            <a:off x="3124200" y="5786437"/>
            <a:ext cx="3052761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  A Journey in Love</a:t>
            </a:r>
            <a:r>
              <a:rPr lang="en-US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Year 3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952500" y="2362200"/>
            <a:ext cx="3162300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342900" algn="l" rtl="0">
              <a:spcBef>
                <a:spcPts val="64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200" b="0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Family…</a:t>
            </a:r>
          </a:p>
        </p:txBody>
      </p:sp>
      <p:pic>
        <p:nvPicPr>
          <p:cNvPr id="98" name="Shape 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76600" y="1981200"/>
            <a:ext cx="2444750" cy="3657599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/>
        </p:nvSpPr>
        <p:spPr>
          <a:xfrm>
            <a:off x="5981700" y="2514600"/>
            <a:ext cx="2857499" cy="6857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342900" algn="l" rtl="0">
              <a:spcBef>
                <a:spcPts val="64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200" b="0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Friends…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6286500" y="3581400"/>
            <a:ext cx="2705100" cy="6857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342900" algn="l" rtl="0">
              <a:spcBef>
                <a:spcPts val="64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200" b="0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Teachers…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x="6705600" y="4724400"/>
            <a:ext cx="2057400" cy="6857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342900" algn="l" rtl="0">
              <a:spcBef>
                <a:spcPts val="64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200" b="0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Church…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/>
        </p:nvSpPr>
        <p:spPr>
          <a:xfrm>
            <a:off x="0" y="5867400"/>
            <a:ext cx="9144000" cy="457200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FFFFCC"/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 txBox="1"/>
          <p:nvPr/>
        </p:nvSpPr>
        <p:spPr>
          <a:xfrm>
            <a:off x="3124200" y="5786437"/>
            <a:ext cx="3052761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  A Journey in Love</a:t>
            </a:r>
            <a:r>
              <a:rPr lang="en-US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Year 3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152400" y="228600"/>
            <a:ext cx="8763000" cy="6588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800" b="1" i="1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do I look after myself?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x="2057400" y="1593850"/>
            <a:ext cx="3429000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342900" algn="l" rtl="0">
              <a:spcBef>
                <a:spcPts val="64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Safety first!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5867400" y="4191000"/>
            <a:ext cx="3048000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342900" algn="r" rtl="0">
              <a:spcBef>
                <a:spcPts val="64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Exercise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806450" y="4648200"/>
            <a:ext cx="3429000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342900" algn="l" rtl="0">
              <a:spcBef>
                <a:spcPts val="64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Eat well</a:t>
            </a:r>
          </a:p>
        </p:txBody>
      </p:sp>
      <p:grpSp>
        <p:nvGrpSpPr>
          <p:cNvPr id="112" name="Shape 112"/>
          <p:cNvGrpSpPr/>
          <p:nvPr/>
        </p:nvGrpSpPr>
        <p:grpSpPr>
          <a:xfrm>
            <a:off x="609600" y="1365250"/>
            <a:ext cx="1343648" cy="2291394"/>
            <a:chOff x="0" y="0"/>
            <a:chExt cx="2997850" cy="2998750"/>
          </a:xfrm>
        </p:grpSpPr>
        <p:sp>
          <p:nvSpPr>
            <p:cNvPr id="113" name="Shape 113"/>
            <p:cNvSpPr/>
            <p:nvPr/>
          </p:nvSpPr>
          <p:spPr>
            <a:xfrm>
              <a:off x="1415050" y="1667075"/>
              <a:ext cx="1580650" cy="1327900"/>
            </a:xfrm>
            <a:custGeom>
              <a:avLst/>
              <a:gdLst/>
              <a:ahLst/>
              <a:cxnLst/>
              <a:rect l="0" t="0" r="0" b="0"/>
              <a:pathLst>
                <a:path w="63226" h="53116" extrusionOk="0">
                  <a:moveTo>
                    <a:pt x="63226" y="53115"/>
                  </a:moveTo>
                  <a:lnTo>
                    <a:pt x="0" y="53115"/>
                  </a:lnTo>
                  <a:lnTo>
                    <a:pt x="0" y="0"/>
                  </a:lnTo>
                  <a:lnTo>
                    <a:pt x="63226" y="0"/>
                  </a:lnTo>
                  <a:lnTo>
                    <a:pt x="63226" y="53115"/>
                  </a:lnTo>
                  <a:close/>
                </a:path>
              </a:pathLst>
            </a:custGeom>
            <a:solidFill>
              <a:srgbClr val="4A697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2361275" y="1921800"/>
              <a:ext cx="634425" cy="610375"/>
            </a:xfrm>
            <a:custGeom>
              <a:avLst/>
              <a:gdLst/>
              <a:ahLst/>
              <a:cxnLst/>
              <a:rect l="0" t="0" r="0" b="0"/>
              <a:pathLst>
                <a:path w="25377" h="24415" extrusionOk="0">
                  <a:moveTo>
                    <a:pt x="1377" y="18714"/>
                  </a:moveTo>
                  <a:lnTo>
                    <a:pt x="25377" y="24414"/>
                  </a:lnTo>
                  <a:lnTo>
                    <a:pt x="25377" y="1"/>
                  </a:lnTo>
                  <a:lnTo>
                    <a:pt x="19700" y="1"/>
                  </a:lnTo>
                  <a:lnTo>
                    <a:pt x="1" y="5953"/>
                  </a:lnTo>
                  <a:lnTo>
                    <a:pt x="1377" y="18714"/>
                  </a:lnTo>
                  <a:close/>
                </a:path>
              </a:pathLst>
            </a:custGeom>
            <a:solidFill>
              <a:srgbClr val="B0C2B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1443000" y="665825"/>
              <a:ext cx="1552700" cy="1257275"/>
            </a:xfrm>
            <a:custGeom>
              <a:avLst/>
              <a:gdLst/>
              <a:ahLst/>
              <a:cxnLst/>
              <a:rect l="0" t="0" r="0" b="0"/>
              <a:pathLst>
                <a:path w="62108" h="50291" extrusionOk="0">
                  <a:moveTo>
                    <a:pt x="62108" y="50290"/>
                  </a:moveTo>
                  <a:lnTo>
                    <a:pt x="0" y="50290"/>
                  </a:lnTo>
                  <a:lnTo>
                    <a:pt x="0" y="0"/>
                  </a:lnTo>
                  <a:lnTo>
                    <a:pt x="62108" y="0"/>
                  </a:lnTo>
                  <a:lnTo>
                    <a:pt x="62108" y="50290"/>
                  </a:lnTo>
                  <a:close/>
                </a:path>
              </a:pathLst>
            </a:custGeom>
            <a:solidFill>
              <a:srgbClr val="7A94A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1479550" y="0"/>
              <a:ext cx="1518300" cy="933175"/>
            </a:xfrm>
            <a:custGeom>
              <a:avLst/>
              <a:gdLst/>
              <a:ahLst/>
              <a:cxnLst/>
              <a:rect l="0" t="0" r="0" b="0"/>
              <a:pathLst>
                <a:path w="60732" h="37327" extrusionOk="0">
                  <a:moveTo>
                    <a:pt x="60732" y="37327"/>
                  </a:moveTo>
                  <a:lnTo>
                    <a:pt x="1" y="37327"/>
                  </a:lnTo>
                  <a:lnTo>
                    <a:pt x="1" y="0"/>
                  </a:lnTo>
                  <a:lnTo>
                    <a:pt x="60732" y="0"/>
                  </a:lnTo>
                  <a:lnTo>
                    <a:pt x="60732" y="37327"/>
                  </a:lnTo>
                  <a:close/>
                </a:path>
              </a:pathLst>
            </a:custGeom>
            <a:solidFill>
              <a:srgbClr val="63809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2363425" y="440100"/>
              <a:ext cx="634425" cy="611625"/>
            </a:xfrm>
            <a:custGeom>
              <a:avLst/>
              <a:gdLst/>
              <a:ahLst/>
              <a:cxnLst/>
              <a:rect l="0" t="0" r="0" b="0"/>
              <a:pathLst>
                <a:path w="25377" h="24465" extrusionOk="0">
                  <a:moveTo>
                    <a:pt x="1463" y="18714"/>
                  </a:moveTo>
                  <a:lnTo>
                    <a:pt x="25377" y="24464"/>
                  </a:lnTo>
                  <a:lnTo>
                    <a:pt x="25377" y="0"/>
                  </a:lnTo>
                  <a:lnTo>
                    <a:pt x="19700" y="0"/>
                  </a:lnTo>
                  <a:lnTo>
                    <a:pt x="1" y="5952"/>
                  </a:lnTo>
                  <a:lnTo>
                    <a:pt x="1463" y="18714"/>
                  </a:lnTo>
                  <a:close/>
                </a:path>
              </a:pathLst>
            </a:custGeom>
            <a:solidFill>
              <a:srgbClr val="B0C2B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0" y="1670850"/>
              <a:ext cx="1582800" cy="1327900"/>
            </a:xfrm>
            <a:custGeom>
              <a:avLst/>
              <a:gdLst/>
              <a:ahLst/>
              <a:cxnLst/>
              <a:rect l="0" t="0" r="0" b="0"/>
              <a:pathLst>
                <a:path w="63312" h="53116" extrusionOk="0">
                  <a:moveTo>
                    <a:pt x="63312" y="53116"/>
                  </a:moveTo>
                  <a:lnTo>
                    <a:pt x="0" y="53116"/>
                  </a:lnTo>
                  <a:lnTo>
                    <a:pt x="0" y="1"/>
                  </a:lnTo>
                  <a:lnTo>
                    <a:pt x="63312" y="1"/>
                  </a:lnTo>
                  <a:lnTo>
                    <a:pt x="63312" y="53116"/>
                  </a:lnTo>
                  <a:close/>
                </a:path>
              </a:pathLst>
            </a:custGeom>
            <a:solidFill>
              <a:srgbClr val="96ABB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0" y="780575"/>
              <a:ext cx="1591400" cy="1141250"/>
            </a:xfrm>
            <a:custGeom>
              <a:avLst/>
              <a:gdLst/>
              <a:ahLst/>
              <a:cxnLst/>
              <a:rect l="0" t="0" r="0" b="0"/>
              <a:pathLst>
                <a:path w="63656" h="45650" extrusionOk="0">
                  <a:moveTo>
                    <a:pt x="63656" y="45650"/>
                  </a:moveTo>
                  <a:lnTo>
                    <a:pt x="0" y="45650"/>
                  </a:lnTo>
                  <a:lnTo>
                    <a:pt x="0" y="0"/>
                  </a:lnTo>
                  <a:lnTo>
                    <a:pt x="63656" y="0"/>
                  </a:lnTo>
                  <a:lnTo>
                    <a:pt x="63656" y="45650"/>
                  </a:lnTo>
                  <a:close/>
                </a:path>
              </a:pathLst>
            </a:custGeom>
            <a:solidFill>
              <a:srgbClr val="2E4F6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0" y="0"/>
              <a:ext cx="1584950" cy="925600"/>
            </a:xfrm>
            <a:custGeom>
              <a:avLst/>
              <a:gdLst/>
              <a:ahLst/>
              <a:cxnLst/>
              <a:rect l="0" t="0" r="0" b="0"/>
              <a:pathLst>
                <a:path w="63398" h="37024" extrusionOk="0">
                  <a:moveTo>
                    <a:pt x="63398" y="37024"/>
                  </a:moveTo>
                  <a:lnTo>
                    <a:pt x="0" y="37024"/>
                  </a:lnTo>
                  <a:lnTo>
                    <a:pt x="0" y="0"/>
                  </a:lnTo>
                  <a:lnTo>
                    <a:pt x="63398" y="0"/>
                  </a:lnTo>
                  <a:lnTo>
                    <a:pt x="63398" y="37024"/>
                  </a:lnTo>
                  <a:close/>
                </a:path>
              </a:pathLst>
            </a:custGeom>
            <a:solidFill>
              <a:srgbClr val="96ABB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>
              <a:off x="0" y="1165175"/>
              <a:ext cx="632275" cy="611625"/>
            </a:xfrm>
            <a:custGeom>
              <a:avLst/>
              <a:gdLst/>
              <a:ahLst/>
              <a:cxnLst/>
              <a:rect l="0" t="0" r="0" b="0"/>
              <a:pathLst>
                <a:path w="25291" h="24465" extrusionOk="0">
                  <a:moveTo>
                    <a:pt x="23828" y="18664"/>
                  </a:moveTo>
                  <a:lnTo>
                    <a:pt x="0" y="24465"/>
                  </a:lnTo>
                  <a:lnTo>
                    <a:pt x="0" y="1"/>
                  </a:lnTo>
                  <a:lnTo>
                    <a:pt x="5677" y="1"/>
                  </a:lnTo>
                  <a:lnTo>
                    <a:pt x="25290" y="5852"/>
                  </a:lnTo>
                  <a:lnTo>
                    <a:pt x="23828" y="18664"/>
                  </a:lnTo>
                  <a:close/>
                </a:path>
              </a:pathLst>
            </a:custGeom>
            <a:solidFill>
              <a:srgbClr val="B0C2B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83850" y="421175"/>
              <a:ext cx="765625" cy="583875"/>
            </a:xfrm>
            <a:custGeom>
              <a:avLst/>
              <a:gdLst/>
              <a:ahLst/>
              <a:cxnLst/>
              <a:rect l="0" t="0" r="0" b="0"/>
              <a:pathLst>
                <a:path w="30625" h="23355" extrusionOk="0">
                  <a:moveTo>
                    <a:pt x="1" y="0"/>
                  </a:moveTo>
                  <a:lnTo>
                    <a:pt x="30624" y="0"/>
                  </a:lnTo>
                  <a:lnTo>
                    <a:pt x="30624" y="23153"/>
                  </a:lnTo>
                  <a:lnTo>
                    <a:pt x="30452" y="23153"/>
                  </a:lnTo>
                  <a:lnTo>
                    <a:pt x="30280" y="23153"/>
                  </a:lnTo>
                  <a:lnTo>
                    <a:pt x="30022" y="23203"/>
                  </a:lnTo>
                  <a:lnTo>
                    <a:pt x="29592" y="23254"/>
                  </a:lnTo>
                  <a:lnTo>
                    <a:pt x="29334" y="23254"/>
                  </a:lnTo>
                  <a:lnTo>
                    <a:pt x="29162" y="23254"/>
                  </a:lnTo>
                  <a:lnTo>
                    <a:pt x="28904" y="23254"/>
                  </a:lnTo>
                  <a:lnTo>
                    <a:pt x="28560" y="23254"/>
                  </a:lnTo>
                  <a:lnTo>
                    <a:pt x="28302" y="23254"/>
                  </a:lnTo>
                  <a:lnTo>
                    <a:pt x="27958" y="23304"/>
                  </a:lnTo>
                  <a:lnTo>
                    <a:pt x="27700" y="23304"/>
                  </a:lnTo>
                  <a:lnTo>
                    <a:pt x="27356" y="23355"/>
                  </a:lnTo>
                  <a:lnTo>
                    <a:pt x="26926" y="23304"/>
                  </a:lnTo>
                  <a:lnTo>
                    <a:pt x="26581" y="23304"/>
                  </a:lnTo>
                  <a:lnTo>
                    <a:pt x="26151" y="23304"/>
                  </a:lnTo>
                  <a:lnTo>
                    <a:pt x="25721" y="23304"/>
                  </a:lnTo>
                  <a:lnTo>
                    <a:pt x="25377" y="23304"/>
                  </a:lnTo>
                  <a:lnTo>
                    <a:pt x="24947" y="23254"/>
                  </a:lnTo>
                  <a:lnTo>
                    <a:pt x="24517" y="23254"/>
                  </a:lnTo>
                  <a:lnTo>
                    <a:pt x="24087" y="23254"/>
                  </a:lnTo>
                  <a:lnTo>
                    <a:pt x="23657" y="23203"/>
                  </a:lnTo>
                  <a:lnTo>
                    <a:pt x="23141" y="23153"/>
                  </a:lnTo>
                  <a:lnTo>
                    <a:pt x="22711" y="23153"/>
                  </a:lnTo>
                  <a:lnTo>
                    <a:pt x="22280" y="23103"/>
                  </a:lnTo>
                  <a:lnTo>
                    <a:pt x="21764" y="23002"/>
                  </a:lnTo>
                  <a:lnTo>
                    <a:pt x="21420" y="22901"/>
                  </a:lnTo>
                  <a:lnTo>
                    <a:pt x="20904" y="22850"/>
                  </a:lnTo>
                  <a:lnTo>
                    <a:pt x="20474" y="22800"/>
                  </a:lnTo>
                  <a:lnTo>
                    <a:pt x="19958" y="22649"/>
                  </a:lnTo>
                  <a:lnTo>
                    <a:pt x="19442" y="22548"/>
                  </a:lnTo>
                  <a:lnTo>
                    <a:pt x="19098" y="22447"/>
                  </a:lnTo>
                  <a:lnTo>
                    <a:pt x="18668" y="22295"/>
                  </a:lnTo>
                  <a:lnTo>
                    <a:pt x="18151" y="22144"/>
                  </a:lnTo>
                  <a:lnTo>
                    <a:pt x="17721" y="21942"/>
                  </a:lnTo>
                  <a:lnTo>
                    <a:pt x="17291" y="21842"/>
                  </a:lnTo>
                  <a:lnTo>
                    <a:pt x="16947" y="21640"/>
                  </a:lnTo>
                  <a:lnTo>
                    <a:pt x="16517" y="21438"/>
                  </a:lnTo>
                  <a:lnTo>
                    <a:pt x="16173" y="21236"/>
                  </a:lnTo>
                  <a:lnTo>
                    <a:pt x="15743" y="20984"/>
                  </a:lnTo>
                  <a:lnTo>
                    <a:pt x="15313" y="20782"/>
                  </a:lnTo>
                  <a:lnTo>
                    <a:pt x="15055" y="20530"/>
                  </a:lnTo>
                  <a:lnTo>
                    <a:pt x="14624" y="20278"/>
                  </a:lnTo>
                  <a:lnTo>
                    <a:pt x="14366" y="19975"/>
                  </a:lnTo>
                  <a:lnTo>
                    <a:pt x="14108" y="19723"/>
                  </a:lnTo>
                  <a:lnTo>
                    <a:pt x="13678" y="19420"/>
                  </a:lnTo>
                  <a:lnTo>
                    <a:pt x="13506" y="19067"/>
                  </a:lnTo>
                  <a:lnTo>
                    <a:pt x="13248" y="18714"/>
                  </a:lnTo>
                  <a:lnTo>
                    <a:pt x="12990" y="18361"/>
                  </a:lnTo>
                  <a:lnTo>
                    <a:pt x="12818" y="17907"/>
                  </a:lnTo>
                  <a:lnTo>
                    <a:pt x="12646" y="17554"/>
                  </a:lnTo>
                  <a:lnTo>
                    <a:pt x="12388" y="17150"/>
                  </a:lnTo>
                  <a:lnTo>
                    <a:pt x="12302" y="16747"/>
                  </a:lnTo>
                  <a:lnTo>
                    <a:pt x="12216" y="16243"/>
                  </a:lnTo>
                  <a:lnTo>
                    <a:pt x="12130" y="15789"/>
                  </a:lnTo>
                  <a:lnTo>
                    <a:pt x="11958" y="15284"/>
                  </a:lnTo>
                  <a:lnTo>
                    <a:pt x="11958" y="14780"/>
                  </a:lnTo>
                  <a:lnTo>
                    <a:pt x="11958" y="14174"/>
                  </a:lnTo>
                  <a:lnTo>
                    <a:pt x="12130" y="13670"/>
                  </a:lnTo>
                  <a:lnTo>
                    <a:pt x="12216" y="13065"/>
                  </a:lnTo>
                  <a:lnTo>
                    <a:pt x="12302" y="1245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243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77400" y="1163925"/>
              <a:ext cx="763475" cy="585150"/>
            </a:xfrm>
            <a:custGeom>
              <a:avLst/>
              <a:gdLst/>
              <a:ahLst/>
              <a:cxnLst/>
              <a:rect l="0" t="0" r="0" b="0"/>
              <a:pathLst>
                <a:path w="30539" h="23406" extrusionOk="0">
                  <a:moveTo>
                    <a:pt x="1" y="0"/>
                  </a:moveTo>
                  <a:lnTo>
                    <a:pt x="30538" y="0"/>
                  </a:lnTo>
                  <a:lnTo>
                    <a:pt x="30538" y="23153"/>
                  </a:lnTo>
                  <a:lnTo>
                    <a:pt x="30452" y="23153"/>
                  </a:lnTo>
                  <a:lnTo>
                    <a:pt x="30280" y="23153"/>
                  </a:lnTo>
                  <a:lnTo>
                    <a:pt x="29936" y="23203"/>
                  </a:lnTo>
                  <a:lnTo>
                    <a:pt x="29592" y="23203"/>
                  </a:lnTo>
                  <a:lnTo>
                    <a:pt x="29334" y="23203"/>
                  </a:lnTo>
                  <a:lnTo>
                    <a:pt x="29162" y="23304"/>
                  </a:lnTo>
                  <a:lnTo>
                    <a:pt x="28818" y="23304"/>
                  </a:lnTo>
                  <a:lnTo>
                    <a:pt x="28560" y="23304"/>
                  </a:lnTo>
                  <a:lnTo>
                    <a:pt x="28216" y="23304"/>
                  </a:lnTo>
                  <a:lnTo>
                    <a:pt x="27958" y="23355"/>
                  </a:lnTo>
                  <a:lnTo>
                    <a:pt x="27614" y="23355"/>
                  </a:lnTo>
                  <a:lnTo>
                    <a:pt x="27270" y="23405"/>
                  </a:lnTo>
                  <a:lnTo>
                    <a:pt x="26926" y="23355"/>
                  </a:lnTo>
                  <a:lnTo>
                    <a:pt x="26495" y="23355"/>
                  </a:lnTo>
                  <a:lnTo>
                    <a:pt x="26237" y="23355"/>
                  </a:lnTo>
                  <a:lnTo>
                    <a:pt x="25807" y="23355"/>
                  </a:lnTo>
                  <a:lnTo>
                    <a:pt x="25291" y="23355"/>
                  </a:lnTo>
                  <a:lnTo>
                    <a:pt x="24861" y="23304"/>
                  </a:lnTo>
                  <a:lnTo>
                    <a:pt x="24517" y="23304"/>
                  </a:lnTo>
                  <a:lnTo>
                    <a:pt x="24087" y="23304"/>
                  </a:lnTo>
                  <a:lnTo>
                    <a:pt x="23571" y="23203"/>
                  </a:lnTo>
                  <a:lnTo>
                    <a:pt x="23141" y="23153"/>
                  </a:lnTo>
                  <a:lnTo>
                    <a:pt x="22624" y="23153"/>
                  </a:lnTo>
                  <a:lnTo>
                    <a:pt x="22280" y="23103"/>
                  </a:lnTo>
                  <a:lnTo>
                    <a:pt x="21764" y="23002"/>
                  </a:lnTo>
                  <a:lnTo>
                    <a:pt x="21334" y="22951"/>
                  </a:lnTo>
                  <a:lnTo>
                    <a:pt x="20818" y="22850"/>
                  </a:lnTo>
                  <a:lnTo>
                    <a:pt x="20474" y="22800"/>
                  </a:lnTo>
                  <a:lnTo>
                    <a:pt x="19958" y="22699"/>
                  </a:lnTo>
                  <a:lnTo>
                    <a:pt x="19528" y="22548"/>
                  </a:lnTo>
                  <a:lnTo>
                    <a:pt x="19012" y="22447"/>
                  </a:lnTo>
                  <a:lnTo>
                    <a:pt x="18581" y="22346"/>
                  </a:lnTo>
                  <a:lnTo>
                    <a:pt x="18151" y="22144"/>
                  </a:lnTo>
                  <a:lnTo>
                    <a:pt x="17721" y="21993"/>
                  </a:lnTo>
                  <a:lnTo>
                    <a:pt x="17291" y="21841"/>
                  </a:lnTo>
                  <a:lnTo>
                    <a:pt x="16947" y="21690"/>
                  </a:lnTo>
                  <a:lnTo>
                    <a:pt x="16517" y="21438"/>
                  </a:lnTo>
                  <a:lnTo>
                    <a:pt x="16087" y="21287"/>
                  </a:lnTo>
                  <a:lnTo>
                    <a:pt x="15657" y="21034"/>
                  </a:lnTo>
                  <a:lnTo>
                    <a:pt x="15399" y="20782"/>
                  </a:lnTo>
                  <a:lnTo>
                    <a:pt x="14969" y="20580"/>
                  </a:lnTo>
                  <a:lnTo>
                    <a:pt x="14624" y="20328"/>
                  </a:lnTo>
                  <a:lnTo>
                    <a:pt x="14280" y="20026"/>
                  </a:lnTo>
                  <a:lnTo>
                    <a:pt x="14108" y="19723"/>
                  </a:lnTo>
                  <a:lnTo>
                    <a:pt x="13764" y="19420"/>
                  </a:lnTo>
                  <a:lnTo>
                    <a:pt x="13506" y="19067"/>
                  </a:lnTo>
                  <a:lnTo>
                    <a:pt x="13162" y="18714"/>
                  </a:lnTo>
                  <a:lnTo>
                    <a:pt x="12990" y="18361"/>
                  </a:lnTo>
                  <a:lnTo>
                    <a:pt x="12732" y="17958"/>
                  </a:lnTo>
                  <a:lnTo>
                    <a:pt x="12560" y="17604"/>
                  </a:lnTo>
                  <a:lnTo>
                    <a:pt x="12474" y="17201"/>
                  </a:lnTo>
                  <a:lnTo>
                    <a:pt x="12216" y="16747"/>
                  </a:lnTo>
                  <a:lnTo>
                    <a:pt x="12130" y="16293"/>
                  </a:lnTo>
                  <a:lnTo>
                    <a:pt x="12044" y="15839"/>
                  </a:lnTo>
                  <a:lnTo>
                    <a:pt x="12044" y="15284"/>
                  </a:lnTo>
                  <a:lnTo>
                    <a:pt x="12044" y="14830"/>
                  </a:lnTo>
                  <a:lnTo>
                    <a:pt x="12044" y="14225"/>
                  </a:lnTo>
                  <a:lnTo>
                    <a:pt x="12044" y="13670"/>
                  </a:lnTo>
                  <a:lnTo>
                    <a:pt x="12130" y="13115"/>
                  </a:lnTo>
                  <a:lnTo>
                    <a:pt x="12216" y="125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243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77400" y="1911725"/>
              <a:ext cx="763475" cy="585125"/>
            </a:xfrm>
            <a:custGeom>
              <a:avLst/>
              <a:gdLst/>
              <a:ahLst/>
              <a:cxnLst/>
              <a:rect l="0" t="0" r="0" b="0"/>
              <a:pathLst>
                <a:path w="30539" h="23405" extrusionOk="0">
                  <a:moveTo>
                    <a:pt x="1" y="0"/>
                  </a:moveTo>
                  <a:lnTo>
                    <a:pt x="30538" y="0"/>
                  </a:lnTo>
                  <a:lnTo>
                    <a:pt x="30538" y="23203"/>
                  </a:lnTo>
                  <a:lnTo>
                    <a:pt x="30452" y="23203"/>
                  </a:lnTo>
                  <a:lnTo>
                    <a:pt x="30280" y="23203"/>
                  </a:lnTo>
                  <a:lnTo>
                    <a:pt x="29936" y="23203"/>
                  </a:lnTo>
                  <a:lnTo>
                    <a:pt x="29592" y="23304"/>
                  </a:lnTo>
                  <a:lnTo>
                    <a:pt x="29334" y="23304"/>
                  </a:lnTo>
                  <a:lnTo>
                    <a:pt x="29162" y="23304"/>
                  </a:lnTo>
                  <a:lnTo>
                    <a:pt x="28818" y="23304"/>
                  </a:lnTo>
                  <a:lnTo>
                    <a:pt x="28560" y="23304"/>
                  </a:lnTo>
                  <a:lnTo>
                    <a:pt x="28216" y="23304"/>
                  </a:lnTo>
                  <a:lnTo>
                    <a:pt x="27958" y="23354"/>
                  </a:lnTo>
                  <a:lnTo>
                    <a:pt x="27614" y="23354"/>
                  </a:lnTo>
                  <a:lnTo>
                    <a:pt x="27270" y="23405"/>
                  </a:lnTo>
                  <a:lnTo>
                    <a:pt x="26926" y="23354"/>
                  </a:lnTo>
                  <a:lnTo>
                    <a:pt x="26495" y="23354"/>
                  </a:lnTo>
                  <a:lnTo>
                    <a:pt x="26237" y="23354"/>
                  </a:lnTo>
                  <a:lnTo>
                    <a:pt x="25807" y="23354"/>
                  </a:lnTo>
                  <a:lnTo>
                    <a:pt x="25291" y="23354"/>
                  </a:lnTo>
                  <a:lnTo>
                    <a:pt x="24861" y="23304"/>
                  </a:lnTo>
                  <a:lnTo>
                    <a:pt x="24517" y="23304"/>
                  </a:lnTo>
                  <a:lnTo>
                    <a:pt x="24087" y="23304"/>
                  </a:lnTo>
                  <a:lnTo>
                    <a:pt x="23571" y="23203"/>
                  </a:lnTo>
                  <a:lnTo>
                    <a:pt x="23141" y="23203"/>
                  </a:lnTo>
                  <a:lnTo>
                    <a:pt x="22624" y="23153"/>
                  </a:lnTo>
                  <a:lnTo>
                    <a:pt x="22280" y="23102"/>
                  </a:lnTo>
                  <a:lnTo>
                    <a:pt x="21850" y="23052"/>
                  </a:lnTo>
                  <a:lnTo>
                    <a:pt x="21334" y="23001"/>
                  </a:lnTo>
                  <a:lnTo>
                    <a:pt x="20904" y="22850"/>
                  </a:lnTo>
                  <a:lnTo>
                    <a:pt x="20474" y="22800"/>
                  </a:lnTo>
                  <a:lnTo>
                    <a:pt x="20044" y="22699"/>
                  </a:lnTo>
                  <a:lnTo>
                    <a:pt x="19528" y="22598"/>
                  </a:lnTo>
                  <a:lnTo>
                    <a:pt x="19098" y="22447"/>
                  </a:lnTo>
                  <a:lnTo>
                    <a:pt x="18581" y="22346"/>
                  </a:lnTo>
                  <a:lnTo>
                    <a:pt x="18151" y="22144"/>
                  </a:lnTo>
                  <a:lnTo>
                    <a:pt x="17721" y="22043"/>
                  </a:lnTo>
                  <a:lnTo>
                    <a:pt x="17291" y="21841"/>
                  </a:lnTo>
                  <a:lnTo>
                    <a:pt x="16947" y="21690"/>
                  </a:lnTo>
                  <a:lnTo>
                    <a:pt x="16517" y="21438"/>
                  </a:lnTo>
                  <a:lnTo>
                    <a:pt x="16087" y="21286"/>
                  </a:lnTo>
                  <a:lnTo>
                    <a:pt x="15829" y="21034"/>
                  </a:lnTo>
                  <a:lnTo>
                    <a:pt x="15399" y="20782"/>
                  </a:lnTo>
                  <a:lnTo>
                    <a:pt x="14969" y="20580"/>
                  </a:lnTo>
                  <a:lnTo>
                    <a:pt x="14710" y="20328"/>
                  </a:lnTo>
                  <a:lnTo>
                    <a:pt x="14366" y="20025"/>
                  </a:lnTo>
                  <a:lnTo>
                    <a:pt x="14108" y="19723"/>
                  </a:lnTo>
                  <a:lnTo>
                    <a:pt x="13764" y="19370"/>
                  </a:lnTo>
                  <a:lnTo>
                    <a:pt x="13506" y="19067"/>
                  </a:lnTo>
                  <a:lnTo>
                    <a:pt x="13162" y="18714"/>
                  </a:lnTo>
                  <a:lnTo>
                    <a:pt x="13076" y="18361"/>
                  </a:lnTo>
                  <a:lnTo>
                    <a:pt x="12732" y="17957"/>
                  </a:lnTo>
                  <a:lnTo>
                    <a:pt x="12646" y="17604"/>
                  </a:lnTo>
                  <a:lnTo>
                    <a:pt x="12474" y="17201"/>
                  </a:lnTo>
                  <a:lnTo>
                    <a:pt x="12388" y="16696"/>
                  </a:lnTo>
                  <a:lnTo>
                    <a:pt x="12216" y="16242"/>
                  </a:lnTo>
                  <a:lnTo>
                    <a:pt x="12130" y="15738"/>
                  </a:lnTo>
                  <a:lnTo>
                    <a:pt x="12044" y="15233"/>
                  </a:lnTo>
                  <a:lnTo>
                    <a:pt x="12044" y="14729"/>
                  </a:lnTo>
                  <a:lnTo>
                    <a:pt x="12044" y="14225"/>
                  </a:lnTo>
                  <a:lnTo>
                    <a:pt x="12044" y="13619"/>
                  </a:lnTo>
                  <a:lnTo>
                    <a:pt x="12130" y="13014"/>
                  </a:lnTo>
                  <a:lnTo>
                    <a:pt x="12216" y="1245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243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>
              <a:off x="2146225" y="438825"/>
              <a:ext cx="763475" cy="582625"/>
            </a:xfrm>
            <a:custGeom>
              <a:avLst/>
              <a:gdLst/>
              <a:ahLst/>
              <a:cxnLst/>
              <a:rect l="0" t="0" r="0" b="0"/>
              <a:pathLst>
                <a:path w="30539" h="23305" extrusionOk="0">
                  <a:moveTo>
                    <a:pt x="30538" y="1"/>
                  </a:moveTo>
                  <a:lnTo>
                    <a:pt x="0" y="1"/>
                  </a:lnTo>
                  <a:lnTo>
                    <a:pt x="0" y="23153"/>
                  </a:lnTo>
                  <a:lnTo>
                    <a:pt x="259" y="23153"/>
                  </a:lnTo>
                  <a:lnTo>
                    <a:pt x="431" y="23153"/>
                  </a:lnTo>
                  <a:lnTo>
                    <a:pt x="861" y="23204"/>
                  </a:lnTo>
                  <a:lnTo>
                    <a:pt x="1033" y="23204"/>
                  </a:lnTo>
                  <a:lnTo>
                    <a:pt x="1291" y="23204"/>
                  </a:lnTo>
                  <a:lnTo>
                    <a:pt x="1549" y="23204"/>
                  </a:lnTo>
                  <a:lnTo>
                    <a:pt x="1807" y="23204"/>
                  </a:lnTo>
                  <a:lnTo>
                    <a:pt x="2151" y="23204"/>
                  </a:lnTo>
                  <a:lnTo>
                    <a:pt x="2409" y="23254"/>
                  </a:lnTo>
                  <a:lnTo>
                    <a:pt x="2839" y="23254"/>
                  </a:lnTo>
                  <a:lnTo>
                    <a:pt x="3183" y="23305"/>
                  </a:lnTo>
                  <a:lnTo>
                    <a:pt x="3527" y="23254"/>
                  </a:lnTo>
                  <a:lnTo>
                    <a:pt x="3957" y="23254"/>
                  </a:lnTo>
                  <a:lnTo>
                    <a:pt x="4216" y="23254"/>
                  </a:lnTo>
                  <a:lnTo>
                    <a:pt x="4646" y="23254"/>
                  </a:lnTo>
                  <a:lnTo>
                    <a:pt x="5076" y="23254"/>
                  </a:lnTo>
                  <a:lnTo>
                    <a:pt x="5506" y="23204"/>
                  </a:lnTo>
                  <a:lnTo>
                    <a:pt x="5850" y="23204"/>
                  </a:lnTo>
                  <a:lnTo>
                    <a:pt x="6366" y="23204"/>
                  </a:lnTo>
                  <a:lnTo>
                    <a:pt x="6796" y="23153"/>
                  </a:lnTo>
                  <a:lnTo>
                    <a:pt x="7226" y="23153"/>
                  </a:lnTo>
                  <a:lnTo>
                    <a:pt x="7656" y="23103"/>
                  </a:lnTo>
                  <a:lnTo>
                    <a:pt x="8173" y="23002"/>
                  </a:lnTo>
                  <a:lnTo>
                    <a:pt x="8603" y="22951"/>
                  </a:lnTo>
                  <a:lnTo>
                    <a:pt x="9119" y="22901"/>
                  </a:lnTo>
                  <a:lnTo>
                    <a:pt x="9635" y="22800"/>
                  </a:lnTo>
                  <a:lnTo>
                    <a:pt x="9979" y="22750"/>
                  </a:lnTo>
                  <a:lnTo>
                    <a:pt x="10409" y="22598"/>
                  </a:lnTo>
                  <a:lnTo>
                    <a:pt x="10925" y="22497"/>
                  </a:lnTo>
                  <a:lnTo>
                    <a:pt x="11355" y="22397"/>
                  </a:lnTo>
                  <a:lnTo>
                    <a:pt x="11871" y="22245"/>
                  </a:lnTo>
                  <a:lnTo>
                    <a:pt x="12216" y="22094"/>
                  </a:lnTo>
                  <a:lnTo>
                    <a:pt x="12646" y="21943"/>
                  </a:lnTo>
                  <a:lnTo>
                    <a:pt x="13162" y="21791"/>
                  </a:lnTo>
                  <a:lnTo>
                    <a:pt x="13592" y="21589"/>
                  </a:lnTo>
                  <a:lnTo>
                    <a:pt x="13850" y="21388"/>
                  </a:lnTo>
                  <a:lnTo>
                    <a:pt x="14280" y="21186"/>
                  </a:lnTo>
                  <a:lnTo>
                    <a:pt x="14624" y="20934"/>
                  </a:lnTo>
                  <a:lnTo>
                    <a:pt x="15054" y="20732"/>
                  </a:lnTo>
                  <a:lnTo>
                    <a:pt x="15398" y="20480"/>
                  </a:lnTo>
                  <a:lnTo>
                    <a:pt x="15742" y="20228"/>
                  </a:lnTo>
                  <a:lnTo>
                    <a:pt x="16086" y="19925"/>
                  </a:lnTo>
                  <a:lnTo>
                    <a:pt x="16517" y="19673"/>
                  </a:lnTo>
                  <a:lnTo>
                    <a:pt x="16689" y="19269"/>
                  </a:lnTo>
                  <a:lnTo>
                    <a:pt x="16947" y="19017"/>
                  </a:lnTo>
                  <a:lnTo>
                    <a:pt x="17205" y="18664"/>
                  </a:lnTo>
                  <a:lnTo>
                    <a:pt x="17463" y="18311"/>
                  </a:lnTo>
                  <a:lnTo>
                    <a:pt x="17549" y="17857"/>
                  </a:lnTo>
                  <a:lnTo>
                    <a:pt x="17807" y="17504"/>
                  </a:lnTo>
                  <a:lnTo>
                    <a:pt x="17979" y="17100"/>
                  </a:lnTo>
                  <a:lnTo>
                    <a:pt x="18237" y="16697"/>
                  </a:lnTo>
                  <a:lnTo>
                    <a:pt x="18237" y="16142"/>
                  </a:lnTo>
                  <a:lnTo>
                    <a:pt x="18409" y="15688"/>
                  </a:lnTo>
                  <a:lnTo>
                    <a:pt x="18409" y="15133"/>
                  </a:lnTo>
                  <a:lnTo>
                    <a:pt x="18409" y="14679"/>
                  </a:lnTo>
                  <a:lnTo>
                    <a:pt x="18409" y="14124"/>
                  </a:lnTo>
                  <a:lnTo>
                    <a:pt x="18409" y="13569"/>
                  </a:lnTo>
                  <a:lnTo>
                    <a:pt x="18323" y="13014"/>
                  </a:lnTo>
                  <a:lnTo>
                    <a:pt x="18323" y="12359"/>
                  </a:lnTo>
                  <a:lnTo>
                    <a:pt x="30538" y="1"/>
                  </a:lnTo>
                  <a:close/>
                </a:path>
              </a:pathLst>
            </a:custGeom>
            <a:solidFill>
              <a:srgbClr val="00243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2146225" y="1189150"/>
              <a:ext cx="763475" cy="583875"/>
            </a:xfrm>
            <a:custGeom>
              <a:avLst/>
              <a:gdLst/>
              <a:ahLst/>
              <a:cxnLst/>
              <a:rect l="0" t="0" r="0" b="0"/>
              <a:pathLst>
                <a:path w="30539" h="23355" extrusionOk="0">
                  <a:moveTo>
                    <a:pt x="30538" y="0"/>
                  </a:moveTo>
                  <a:lnTo>
                    <a:pt x="0" y="0"/>
                  </a:lnTo>
                  <a:lnTo>
                    <a:pt x="0" y="23153"/>
                  </a:lnTo>
                  <a:lnTo>
                    <a:pt x="259" y="23153"/>
                  </a:lnTo>
                  <a:lnTo>
                    <a:pt x="431" y="23153"/>
                  </a:lnTo>
                  <a:lnTo>
                    <a:pt x="861" y="23203"/>
                  </a:lnTo>
                  <a:lnTo>
                    <a:pt x="1033" y="23203"/>
                  </a:lnTo>
                  <a:lnTo>
                    <a:pt x="1291" y="23304"/>
                  </a:lnTo>
                  <a:lnTo>
                    <a:pt x="1549" y="23304"/>
                  </a:lnTo>
                  <a:lnTo>
                    <a:pt x="1807" y="23304"/>
                  </a:lnTo>
                  <a:lnTo>
                    <a:pt x="2151" y="23304"/>
                  </a:lnTo>
                  <a:lnTo>
                    <a:pt x="2409" y="23304"/>
                  </a:lnTo>
                  <a:lnTo>
                    <a:pt x="2839" y="23355"/>
                  </a:lnTo>
                  <a:lnTo>
                    <a:pt x="3183" y="23355"/>
                  </a:lnTo>
                  <a:lnTo>
                    <a:pt x="3527" y="23355"/>
                  </a:lnTo>
                  <a:lnTo>
                    <a:pt x="3957" y="23355"/>
                  </a:lnTo>
                  <a:lnTo>
                    <a:pt x="4216" y="23355"/>
                  </a:lnTo>
                  <a:lnTo>
                    <a:pt x="4646" y="23355"/>
                  </a:lnTo>
                  <a:lnTo>
                    <a:pt x="5076" y="23304"/>
                  </a:lnTo>
                  <a:lnTo>
                    <a:pt x="5506" y="23304"/>
                  </a:lnTo>
                  <a:lnTo>
                    <a:pt x="5850" y="23304"/>
                  </a:lnTo>
                  <a:lnTo>
                    <a:pt x="6366" y="23304"/>
                  </a:lnTo>
                  <a:lnTo>
                    <a:pt x="6796" y="23203"/>
                  </a:lnTo>
                  <a:lnTo>
                    <a:pt x="7226" y="23153"/>
                  </a:lnTo>
                  <a:lnTo>
                    <a:pt x="7656" y="23102"/>
                  </a:lnTo>
                  <a:lnTo>
                    <a:pt x="8173" y="23052"/>
                  </a:lnTo>
                  <a:lnTo>
                    <a:pt x="8603" y="23001"/>
                  </a:lnTo>
                  <a:lnTo>
                    <a:pt x="9119" y="22901"/>
                  </a:lnTo>
                  <a:lnTo>
                    <a:pt x="9635" y="22850"/>
                  </a:lnTo>
                  <a:lnTo>
                    <a:pt x="9979" y="22749"/>
                  </a:lnTo>
                  <a:lnTo>
                    <a:pt x="10409" y="22648"/>
                  </a:lnTo>
                  <a:lnTo>
                    <a:pt x="10925" y="22497"/>
                  </a:lnTo>
                  <a:lnTo>
                    <a:pt x="11355" y="22396"/>
                  </a:lnTo>
                  <a:lnTo>
                    <a:pt x="11871" y="22295"/>
                  </a:lnTo>
                  <a:lnTo>
                    <a:pt x="12216" y="22094"/>
                  </a:lnTo>
                  <a:lnTo>
                    <a:pt x="12646" y="21993"/>
                  </a:lnTo>
                  <a:lnTo>
                    <a:pt x="13162" y="21791"/>
                  </a:lnTo>
                  <a:lnTo>
                    <a:pt x="13592" y="21640"/>
                  </a:lnTo>
                  <a:lnTo>
                    <a:pt x="13850" y="21438"/>
                  </a:lnTo>
                  <a:lnTo>
                    <a:pt x="14280" y="21186"/>
                  </a:lnTo>
                  <a:lnTo>
                    <a:pt x="14624" y="20984"/>
                  </a:lnTo>
                  <a:lnTo>
                    <a:pt x="15054" y="20732"/>
                  </a:lnTo>
                  <a:lnTo>
                    <a:pt x="15398" y="20479"/>
                  </a:lnTo>
                  <a:lnTo>
                    <a:pt x="15742" y="20278"/>
                  </a:lnTo>
                  <a:lnTo>
                    <a:pt x="16086" y="19975"/>
                  </a:lnTo>
                  <a:lnTo>
                    <a:pt x="16517" y="19723"/>
                  </a:lnTo>
                  <a:lnTo>
                    <a:pt x="16689" y="19370"/>
                  </a:lnTo>
                  <a:lnTo>
                    <a:pt x="16947" y="19017"/>
                  </a:lnTo>
                  <a:lnTo>
                    <a:pt x="17205" y="18664"/>
                  </a:lnTo>
                  <a:lnTo>
                    <a:pt x="17463" y="18310"/>
                  </a:lnTo>
                  <a:lnTo>
                    <a:pt x="17549" y="17957"/>
                  </a:lnTo>
                  <a:lnTo>
                    <a:pt x="17807" y="17554"/>
                  </a:lnTo>
                  <a:lnTo>
                    <a:pt x="17979" y="17100"/>
                  </a:lnTo>
                  <a:lnTo>
                    <a:pt x="18237" y="16696"/>
                  </a:lnTo>
                  <a:lnTo>
                    <a:pt x="18237" y="16242"/>
                  </a:lnTo>
                  <a:lnTo>
                    <a:pt x="18409" y="15738"/>
                  </a:lnTo>
                  <a:lnTo>
                    <a:pt x="18409" y="15233"/>
                  </a:lnTo>
                  <a:lnTo>
                    <a:pt x="18409" y="14729"/>
                  </a:lnTo>
                  <a:lnTo>
                    <a:pt x="18409" y="14174"/>
                  </a:lnTo>
                  <a:lnTo>
                    <a:pt x="18409" y="13619"/>
                  </a:lnTo>
                  <a:lnTo>
                    <a:pt x="18323" y="13014"/>
                  </a:lnTo>
                  <a:lnTo>
                    <a:pt x="18323" y="12459"/>
                  </a:lnTo>
                  <a:lnTo>
                    <a:pt x="30538" y="0"/>
                  </a:lnTo>
                  <a:close/>
                </a:path>
              </a:pathLst>
            </a:custGeom>
            <a:solidFill>
              <a:srgbClr val="2E4F6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2120425" y="1918025"/>
              <a:ext cx="761300" cy="585150"/>
            </a:xfrm>
            <a:custGeom>
              <a:avLst/>
              <a:gdLst/>
              <a:ahLst/>
              <a:cxnLst/>
              <a:rect l="0" t="0" r="0" b="0"/>
              <a:pathLst>
                <a:path w="30452" h="23406" extrusionOk="0">
                  <a:moveTo>
                    <a:pt x="30452" y="0"/>
                  </a:moveTo>
                  <a:lnTo>
                    <a:pt x="0" y="0"/>
                  </a:lnTo>
                  <a:lnTo>
                    <a:pt x="0" y="23203"/>
                  </a:lnTo>
                  <a:lnTo>
                    <a:pt x="258" y="23203"/>
                  </a:lnTo>
                  <a:lnTo>
                    <a:pt x="430" y="23203"/>
                  </a:lnTo>
                  <a:lnTo>
                    <a:pt x="860" y="23254"/>
                  </a:lnTo>
                  <a:lnTo>
                    <a:pt x="1032" y="23254"/>
                  </a:lnTo>
                  <a:lnTo>
                    <a:pt x="1291" y="23254"/>
                  </a:lnTo>
                  <a:lnTo>
                    <a:pt x="1549" y="23254"/>
                  </a:lnTo>
                  <a:lnTo>
                    <a:pt x="1893" y="23304"/>
                  </a:lnTo>
                  <a:lnTo>
                    <a:pt x="2151" y="23304"/>
                  </a:lnTo>
                  <a:lnTo>
                    <a:pt x="2495" y="23304"/>
                  </a:lnTo>
                  <a:lnTo>
                    <a:pt x="2753" y="23405"/>
                  </a:lnTo>
                  <a:lnTo>
                    <a:pt x="3183" y="23405"/>
                  </a:lnTo>
                  <a:lnTo>
                    <a:pt x="3441" y="23405"/>
                  </a:lnTo>
                  <a:lnTo>
                    <a:pt x="3871" y="23405"/>
                  </a:lnTo>
                  <a:lnTo>
                    <a:pt x="4301" y="23405"/>
                  </a:lnTo>
                  <a:lnTo>
                    <a:pt x="4645" y="23405"/>
                  </a:lnTo>
                  <a:lnTo>
                    <a:pt x="4989" y="23304"/>
                  </a:lnTo>
                  <a:lnTo>
                    <a:pt x="5506" y="23304"/>
                  </a:lnTo>
                  <a:lnTo>
                    <a:pt x="5936" y="23254"/>
                  </a:lnTo>
                  <a:lnTo>
                    <a:pt x="6280" y="23254"/>
                  </a:lnTo>
                  <a:lnTo>
                    <a:pt x="6710" y="23254"/>
                  </a:lnTo>
                  <a:lnTo>
                    <a:pt x="7226" y="23203"/>
                  </a:lnTo>
                  <a:lnTo>
                    <a:pt x="7570" y="23153"/>
                  </a:lnTo>
                  <a:lnTo>
                    <a:pt x="8086" y="23102"/>
                  </a:lnTo>
                  <a:lnTo>
                    <a:pt x="8516" y="23052"/>
                  </a:lnTo>
                  <a:lnTo>
                    <a:pt x="9032" y="22951"/>
                  </a:lnTo>
                  <a:lnTo>
                    <a:pt x="9549" y="22850"/>
                  </a:lnTo>
                  <a:lnTo>
                    <a:pt x="10065" y="22800"/>
                  </a:lnTo>
                  <a:lnTo>
                    <a:pt x="10409" y="22699"/>
                  </a:lnTo>
                  <a:lnTo>
                    <a:pt x="10839" y="22548"/>
                  </a:lnTo>
                  <a:lnTo>
                    <a:pt x="11269" y="22447"/>
                  </a:lnTo>
                  <a:lnTo>
                    <a:pt x="11785" y="22346"/>
                  </a:lnTo>
                  <a:lnTo>
                    <a:pt x="12129" y="22144"/>
                  </a:lnTo>
                  <a:lnTo>
                    <a:pt x="12559" y="22043"/>
                  </a:lnTo>
                  <a:lnTo>
                    <a:pt x="12989" y="21841"/>
                  </a:lnTo>
                  <a:lnTo>
                    <a:pt x="13506" y="21690"/>
                  </a:lnTo>
                  <a:lnTo>
                    <a:pt x="13850" y="21438"/>
                  </a:lnTo>
                  <a:lnTo>
                    <a:pt x="14280" y="21236"/>
                  </a:lnTo>
                  <a:lnTo>
                    <a:pt x="14624" y="21034"/>
                  </a:lnTo>
                  <a:lnTo>
                    <a:pt x="14968" y="20782"/>
                  </a:lnTo>
                  <a:lnTo>
                    <a:pt x="15312" y="20530"/>
                  </a:lnTo>
                  <a:lnTo>
                    <a:pt x="15656" y="20328"/>
                  </a:lnTo>
                  <a:lnTo>
                    <a:pt x="16000" y="20026"/>
                  </a:lnTo>
                  <a:lnTo>
                    <a:pt x="16258" y="19723"/>
                  </a:lnTo>
                  <a:lnTo>
                    <a:pt x="16602" y="19420"/>
                  </a:lnTo>
                  <a:lnTo>
                    <a:pt x="16946" y="19067"/>
                  </a:lnTo>
                  <a:lnTo>
                    <a:pt x="17118" y="18714"/>
                  </a:lnTo>
                  <a:lnTo>
                    <a:pt x="17377" y="18361"/>
                  </a:lnTo>
                  <a:lnTo>
                    <a:pt x="17549" y="18008"/>
                  </a:lnTo>
                  <a:lnTo>
                    <a:pt x="17721" y="17604"/>
                  </a:lnTo>
                  <a:lnTo>
                    <a:pt x="17893" y="17150"/>
                  </a:lnTo>
                  <a:lnTo>
                    <a:pt x="17979" y="16696"/>
                  </a:lnTo>
                  <a:lnTo>
                    <a:pt x="18151" y="16293"/>
                  </a:lnTo>
                  <a:lnTo>
                    <a:pt x="18237" y="15788"/>
                  </a:lnTo>
                  <a:lnTo>
                    <a:pt x="18323" y="15284"/>
                  </a:lnTo>
                  <a:lnTo>
                    <a:pt x="18323" y="14729"/>
                  </a:lnTo>
                  <a:lnTo>
                    <a:pt x="18323" y="14225"/>
                  </a:lnTo>
                  <a:lnTo>
                    <a:pt x="18323" y="13670"/>
                  </a:lnTo>
                  <a:lnTo>
                    <a:pt x="18237" y="13065"/>
                  </a:lnTo>
                  <a:lnTo>
                    <a:pt x="18237" y="12510"/>
                  </a:lnTo>
                  <a:lnTo>
                    <a:pt x="30452" y="0"/>
                  </a:lnTo>
                  <a:close/>
                </a:path>
              </a:pathLst>
            </a:custGeom>
            <a:solidFill>
              <a:srgbClr val="00243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1208600" y="2284975"/>
              <a:ext cx="561300" cy="712525"/>
            </a:xfrm>
            <a:custGeom>
              <a:avLst/>
              <a:gdLst/>
              <a:ahLst/>
              <a:cxnLst/>
              <a:rect l="0" t="0" r="0" b="0"/>
              <a:pathLst>
                <a:path w="22452" h="28501" extrusionOk="0">
                  <a:moveTo>
                    <a:pt x="0" y="28500"/>
                  </a:moveTo>
                  <a:lnTo>
                    <a:pt x="22452" y="28500"/>
                  </a:lnTo>
                  <a:lnTo>
                    <a:pt x="22452" y="1"/>
                  </a:lnTo>
                  <a:lnTo>
                    <a:pt x="0" y="1"/>
                  </a:lnTo>
                  <a:lnTo>
                    <a:pt x="0" y="28500"/>
                  </a:lnTo>
                  <a:close/>
                </a:path>
              </a:pathLst>
            </a:custGeom>
            <a:solidFill>
              <a:srgbClr val="00243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939775" y="162650"/>
              <a:ext cx="1116150" cy="566250"/>
            </a:xfrm>
            <a:custGeom>
              <a:avLst/>
              <a:gdLst/>
              <a:ahLst/>
              <a:cxnLst/>
              <a:rect l="0" t="0" r="0" b="0"/>
              <a:pathLst>
                <a:path w="44646" h="22650" extrusionOk="0">
                  <a:moveTo>
                    <a:pt x="22280" y="22649"/>
                  </a:moveTo>
                  <a:lnTo>
                    <a:pt x="22796" y="22599"/>
                  </a:lnTo>
                  <a:lnTo>
                    <a:pt x="23398" y="22599"/>
                  </a:lnTo>
                  <a:lnTo>
                    <a:pt x="23914" y="22599"/>
                  </a:lnTo>
                  <a:lnTo>
                    <a:pt x="24517" y="22498"/>
                  </a:lnTo>
                  <a:lnTo>
                    <a:pt x="25033" y="22498"/>
                  </a:lnTo>
                  <a:lnTo>
                    <a:pt x="25635" y="22447"/>
                  </a:lnTo>
                  <a:lnTo>
                    <a:pt x="26151" y="22397"/>
                  </a:lnTo>
                  <a:lnTo>
                    <a:pt x="26753" y="22397"/>
                  </a:lnTo>
                  <a:lnTo>
                    <a:pt x="27269" y="22296"/>
                  </a:lnTo>
                  <a:lnTo>
                    <a:pt x="27785" y="22246"/>
                  </a:lnTo>
                  <a:lnTo>
                    <a:pt x="28387" y="22145"/>
                  </a:lnTo>
                  <a:lnTo>
                    <a:pt x="28904" y="22044"/>
                  </a:lnTo>
                  <a:lnTo>
                    <a:pt x="29420" y="21993"/>
                  </a:lnTo>
                  <a:lnTo>
                    <a:pt x="29850" y="21943"/>
                  </a:lnTo>
                  <a:lnTo>
                    <a:pt x="30366" y="21792"/>
                  </a:lnTo>
                  <a:lnTo>
                    <a:pt x="30882" y="21691"/>
                  </a:lnTo>
                  <a:lnTo>
                    <a:pt x="31398" y="21590"/>
                  </a:lnTo>
                  <a:lnTo>
                    <a:pt x="31914" y="21439"/>
                  </a:lnTo>
                  <a:lnTo>
                    <a:pt x="32431" y="21338"/>
                  </a:lnTo>
                  <a:lnTo>
                    <a:pt x="32775" y="21237"/>
                  </a:lnTo>
                  <a:lnTo>
                    <a:pt x="33291" y="21085"/>
                  </a:lnTo>
                  <a:lnTo>
                    <a:pt x="33807" y="20934"/>
                  </a:lnTo>
                  <a:lnTo>
                    <a:pt x="34237" y="20783"/>
                  </a:lnTo>
                  <a:lnTo>
                    <a:pt x="34753" y="20682"/>
                  </a:lnTo>
                  <a:lnTo>
                    <a:pt x="35183" y="20531"/>
                  </a:lnTo>
                  <a:lnTo>
                    <a:pt x="35527" y="20329"/>
                  </a:lnTo>
                  <a:lnTo>
                    <a:pt x="35957" y="20127"/>
                  </a:lnTo>
                  <a:lnTo>
                    <a:pt x="36474" y="19976"/>
                  </a:lnTo>
                  <a:lnTo>
                    <a:pt x="36818" y="19774"/>
                  </a:lnTo>
                  <a:lnTo>
                    <a:pt x="37248" y="19673"/>
                  </a:lnTo>
                  <a:lnTo>
                    <a:pt x="37678" y="19421"/>
                  </a:lnTo>
                  <a:lnTo>
                    <a:pt x="38108" y="19270"/>
                  </a:lnTo>
                  <a:lnTo>
                    <a:pt x="38366" y="19068"/>
                  </a:lnTo>
                  <a:lnTo>
                    <a:pt x="38710" y="18866"/>
                  </a:lnTo>
                  <a:lnTo>
                    <a:pt x="39054" y="18664"/>
                  </a:lnTo>
                  <a:lnTo>
                    <a:pt x="39484" y="18513"/>
                  </a:lnTo>
                  <a:lnTo>
                    <a:pt x="39828" y="18261"/>
                  </a:lnTo>
                  <a:lnTo>
                    <a:pt x="40086" y="18009"/>
                  </a:lnTo>
                  <a:lnTo>
                    <a:pt x="40431" y="17807"/>
                  </a:lnTo>
                  <a:lnTo>
                    <a:pt x="40689" y="17605"/>
                  </a:lnTo>
                  <a:lnTo>
                    <a:pt x="41033" y="17353"/>
                  </a:lnTo>
                  <a:lnTo>
                    <a:pt x="41291" y="17151"/>
                  </a:lnTo>
                  <a:lnTo>
                    <a:pt x="41635" y="16899"/>
                  </a:lnTo>
                  <a:lnTo>
                    <a:pt x="41807" y="16647"/>
                  </a:lnTo>
                  <a:lnTo>
                    <a:pt x="42151" y="16445"/>
                  </a:lnTo>
                  <a:lnTo>
                    <a:pt x="42323" y="16193"/>
                  </a:lnTo>
                  <a:lnTo>
                    <a:pt x="42581" y="15940"/>
                  </a:lnTo>
                  <a:lnTo>
                    <a:pt x="42839" y="15688"/>
                  </a:lnTo>
                  <a:lnTo>
                    <a:pt x="43011" y="15436"/>
                  </a:lnTo>
                  <a:lnTo>
                    <a:pt x="43183" y="15184"/>
                  </a:lnTo>
                  <a:lnTo>
                    <a:pt x="43355" y="14881"/>
                  </a:lnTo>
                  <a:lnTo>
                    <a:pt x="43527" y="14629"/>
                  </a:lnTo>
                  <a:lnTo>
                    <a:pt x="43699" y="14326"/>
                  </a:lnTo>
                  <a:lnTo>
                    <a:pt x="43785" y="14125"/>
                  </a:lnTo>
                  <a:lnTo>
                    <a:pt x="43957" y="13822"/>
                  </a:lnTo>
                  <a:lnTo>
                    <a:pt x="44129" y="13570"/>
                  </a:lnTo>
                  <a:lnTo>
                    <a:pt x="44215" y="13267"/>
                  </a:lnTo>
                  <a:lnTo>
                    <a:pt x="44301" y="12964"/>
                  </a:lnTo>
                  <a:lnTo>
                    <a:pt x="44474" y="12763"/>
                  </a:lnTo>
                  <a:lnTo>
                    <a:pt x="44560" y="12460"/>
                  </a:lnTo>
                  <a:lnTo>
                    <a:pt x="44560" y="12157"/>
                  </a:lnTo>
                  <a:lnTo>
                    <a:pt x="44560" y="11905"/>
                  </a:lnTo>
                  <a:lnTo>
                    <a:pt x="44560" y="11602"/>
                  </a:lnTo>
                  <a:lnTo>
                    <a:pt x="44646" y="11350"/>
                  </a:lnTo>
                  <a:lnTo>
                    <a:pt x="44560" y="11048"/>
                  </a:lnTo>
                  <a:lnTo>
                    <a:pt x="44560" y="10745"/>
                  </a:lnTo>
                  <a:lnTo>
                    <a:pt x="44560" y="10442"/>
                  </a:lnTo>
                  <a:lnTo>
                    <a:pt x="44560" y="10140"/>
                  </a:lnTo>
                  <a:lnTo>
                    <a:pt x="44474" y="9837"/>
                  </a:lnTo>
                  <a:lnTo>
                    <a:pt x="44301" y="9585"/>
                  </a:lnTo>
                  <a:lnTo>
                    <a:pt x="44215" y="9333"/>
                  </a:lnTo>
                  <a:lnTo>
                    <a:pt x="44129" y="9030"/>
                  </a:lnTo>
                  <a:lnTo>
                    <a:pt x="43957" y="8727"/>
                  </a:lnTo>
                  <a:lnTo>
                    <a:pt x="43785" y="8475"/>
                  </a:lnTo>
                  <a:lnTo>
                    <a:pt x="43699" y="8172"/>
                  </a:lnTo>
                  <a:lnTo>
                    <a:pt x="43527" y="7971"/>
                  </a:lnTo>
                  <a:lnTo>
                    <a:pt x="43355" y="7668"/>
                  </a:lnTo>
                  <a:lnTo>
                    <a:pt x="43183" y="7416"/>
                  </a:lnTo>
                  <a:lnTo>
                    <a:pt x="43011" y="7113"/>
                  </a:lnTo>
                  <a:lnTo>
                    <a:pt x="42839" y="6861"/>
                  </a:lnTo>
                  <a:lnTo>
                    <a:pt x="42581" y="6659"/>
                  </a:lnTo>
                  <a:lnTo>
                    <a:pt x="42323" y="6407"/>
                  </a:lnTo>
                  <a:lnTo>
                    <a:pt x="42151" y="6104"/>
                  </a:lnTo>
                  <a:lnTo>
                    <a:pt x="41807" y="5852"/>
                  </a:lnTo>
                  <a:lnTo>
                    <a:pt x="41635" y="5650"/>
                  </a:lnTo>
                  <a:lnTo>
                    <a:pt x="41291" y="5398"/>
                  </a:lnTo>
                  <a:lnTo>
                    <a:pt x="41033" y="5146"/>
                  </a:lnTo>
                  <a:lnTo>
                    <a:pt x="40689" y="4995"/>
                  </a:lnTo>
                  <a:lnTo>
                    <a:pt x="40431" y="4742"/>
                  </a:lnTo>
                  <a:lnTo>
                    <a:pt x="40086" y="4490"/>
                  </a:lnTo>
                  <a:lnTo>
                    <a:pt x="39828" y="4339"/>
                  </a:lnTo>
                  <a:lnTo>
                    <a:pt x="39484" y="4087"/>
                  </a:lnTo>
                  <a:lnTo>
                    <a:pt x="39054" y="3885"/>
                  </a:lnTo>
                  <a:lnTo>
                    <a:pt x="38710" y="3683"/>
                  </a:lnTo>
                  <a:lnTo>
                    <a:pt x="38366" y="3532"/>
                  </a:lnTo>
                  <a:lnTo>
                    <a:pt x="38108" y="3330"/>
                  </a:lnTo>
                  <a:lnTo>
                    <a:pt x="37678" y="3078"/>
                  </a:lnTo>
                  <a:lnTo>
                    <a:pt x="37248" y="2927"/>
                  </a:lnTo>
                  <a:lnTo>
                    <a:pt x="36818" y="2725"/>
                  </a:lnTo>
                  <a:lnTo>
                    <a:pt x="36474" y="2573"/>
                  </a:lnTo>
                  <a:lnTo>
                    <a:pt x="35957" y="2372"/>
                  </a:lnTo>
                  <a:lnTo>
                    <a:pt x="35527" y="2220"/>
                  </a:lnTo>
                  <a:lnTo>
                    <a:pt x="35183" y="2069"/>
                  </a:lnTo>
                  <a:lnTo>
                    <a:pt x="34753" y="1918"/>
                  </a:lnTo>
                  <a:lnTo>
                    <a:pt x="34237" y="1766"/>
                  </a:lnTo>
                  <a:lnTo>
                    <a:pt x="33807" y="1615"/>
                  </a:lnTo>
                  <a:lnTo>
                    <a:pt x="33291" y="1514"/>
                  </a:lnTo>
                  <a:lnTo>
                    <a:pt x="32775" y="1312"/>
                  </a:lnTo>
                  <a:lnTo>
                    <a:pt x="32431" y="1212"/>
                  </a:lnTo>
                  <a:lnTo>
                    <a:pt x="31914" y="1060"/>
                  </a:lnTo>
                  <a:lnTo>
                    <a:pt x="31398" y="959"/>
                  </a:lnTo>
                  <a:lnTo>
                    <a:pt x="30882" y="909"/>
                  </a:lnTo>
                  <a:lnTo>
                    <a:pt x="30366" y="758"/>
                  </a:lnTo>
                  <a:lnTo>
                    <a:pt x="29850" y="657"/>
                  </a:lnTo>
                  <a:lnTo>
                    <a:pt x="29420" y="556"/>
                  </a:lnTo>
                  <a:lnTo>
                    <a:pt x="28904" y="505"/>
                  </a:lnTo>
                  <a:lnTo>
                    <a:pt x="28387" y="404"/>
                  </a:lnTo>
                  <a:lnTo>
                    <a:pt x="27785" y="354"/>
                  </a:lnTo>
                  <a:lnTo>
                    <a:pt x="27269" y="304"/>
                  </a:lnTo>
                  <a:lnTo>
                    <a:pt x="26753" y="253"/>
                  </a:lnTo>
                  <a:lnTo>
                    <a:pt x="26151" y="203"/>
                  </a:lnTo>
                  <a:lnTo>
                    <a:pt x="25635" y="152"/>
                  </a:lnTo>
                  <a:lnTo>
                    <a:pt x="25033" y="51"/>
                  </a:lnTo>
                  <a:lnTo>
                    <a:pt x="24517" y="51"/>
                  </a:lnTo>
                  <a:lnTo>
                    <a:pt x="23914" y="1"/>
                  </a:lnTo>
                  <a:lnTo>
                    <a:pt x="23398" y="1"/>
                  </a:lnTo>
                  <a:lnTo>
                    <a:pt x="22796" y="1"/>
                  </a:lnTo>
                  <a:lnTo>
                    <a:pt x="22280" y="1"/>
                  </a:lnTo>
                  <a:lnTo>
                    <a:pt x="21678" y="1"/>
                  </a:lnTo>
                  <a:lnTo>
                    <a:pt x="21076" y="1"/>
                  </a:lnTo>
                  <a:lnTo>
                    <a:pt x="20560" y="1"/>
                  </a:lnTo>
                  <a:lnTo>
                    <a:pt x="19957" y="51"/>
                  </a:lnTo>
                  <a:lnTo>
                    <a:pt x="19355" y="51"/>
                  </a:lnTo>
                  <a:lnTo>
                    <a:pt x="18839" y="152"/>
                  </a:lnTo>
                  <a:lnTo>
                    <a:pt x="18237" y="203"/>
                  </a:lnTo>
                  <a:lnTo>
                    <a:pt x="17807" y="253"/>
                  </a:lnTo>
                  <a:lnTo>
                    <a:pt x="17291" y="304"/>
                  </a:lnTo>
                  <a:lnTo>
                    <a:pt x="16689" y="354"/>
                  </a:lnTo>
                  <a:lnTo>
                    <a:pt x="16172" y="404"/>
                  </a:lnTo>
                  <a:lnTo>
                    <a:pt x="15656" y="505"/>
                  </a:lnTo>
                  <a:lnTo>
                    <a:pt x="15054" y="556"/>
                  </a:lnTo>
                  <a:lnTo>
                    <a:pt x="14538" y="657"/>
                  </a:lnTo>
                  <a:lnTo>
                    <a:pt x="14108" y="758"/>
                  </a:lnTo>
                  <a:lnTo>
                    <a:pt x="13592" y="909"/>
                  </a:lnTo>
                  <a:lnTo>
                    <a:pt x="13162" y="959"/>
                  </a:lnTo>
                  <a:lnTo>
                    <a:pt x="12474" y="1060"/>
                  </a:lnTo>
                  <a:lnTo>
                    <a:pt x="12129" y="1212"/>
                  </a:lnTo>
                  <a:lnTo>
                    <a:pt x="11613" y="1312"/>
                  </a:lnTo>
                  <a:lnTo>
                    <a:pt x="11097" y="1514"/>
                  </a:lnTo>
                  <a:lnTo>
                    <a:pt x="10581" y="1615"/>
                  </a:lnTo>
                  <a:lnTo>
                    <a:pt x="10151" y="1766"/>
                  </a:lnTo>
                  <a:lnTo>
                    <a:pt x="9807" y="1918"/>
                  </a:lnTo>
                  <a:lnTo>
                    <a:pt x="9291" y="2069"/>
                  </a:lnTo>
                  <a:lnTo>
                    <a:pt x="8861" y="2220"/>
                  </a:lnTo>
                  <a:lnTo>
                    <a:pt x="8344" y="2372"/>
                  </a:lnTo>
                  <a:lnTo>
                    <a:pt x="8086" y="2573"/>
                  </a:lnTo>
                  <a:lnTo>
                    <a:pt x="7656" y="2725"/>
                  </a:lnTo>
                  <a:lnTo>
                    <a:pt x="7226" y="2927"/>
                  </a:lnTo>
                  <a:lnTo>
                    <a:pt x="6882" y="3078"/>
                  </a:lnTo>
                  <a:lnTo>
                    <a:pt x="6452" y="3330"/>
                  </a:lnTo>
                  <a:lnTo>
                    <a:pt x="6108" y="3532"/>
                  </a:lnTo>
                  <a:lnTo>
                    <a:pt x="5764" y="3683"/>
                  </a:lnTo>
                  <a:lnTo>
                    <a:pt x="5334" y="3885"/>
                  </a:lnTo>
                  <a:lnTo>
                    <a:pt x="5076" y="4087"/>
                  </a:lnTo>
                  <a:lnTo>
                    <a:pt x="4646" y="4339"/>
                  </a:lnTo>
                  <a:lnTo>
                    <a:pt x="4301" y="4490"/>
                  </a:lnTo>
                  <a:lnTo>
                    <a:pt x="4043" y="4742"/>
                  </a:lnTo>
                  <a:lnTo>
                    <a:pt x="3699" y="4995"/>
                  </a:lnTo>
                  <a:lnTo>
                    <a:pt x="3441" y="5146"/>
                  </a:lnTo>
                  <a:lnTo>
                    <a:pt x="3097" y="5398"/>
                  </a:lnTo>
                  <a:lnTo>
                    <a:pt x="2839" y="5650"/>
                  </a:lnTo>
                  <a:lnTo>
                    <a:pt x="2581" y="5852"/>
                  </a:lnTo>
                  <a:lnTo>
                    <a:pt x="2323" y="6104"/>
                  </a:lnTo>
                  <a:lnTo>
                    <a:pt x="2151" y="6407"/>
                  </a:lnTo>
                  <a:lnTo>
                    <a:pt x="1893" y="6659"/>
                  </a:lnTo>
                  <a:lnTo>
                    <a:pt x="1721" y="6861"/>
                  </a:lnTo>
                  <a:lnTo>
                    <a:pt x="1377" y="7113"/>
                  </a:lnTo>
                  <a:lnTo>
                    <a:pt x="1205" y="7416"/>
                  </a:lnTo>
                  <a:lnTo>
                    <a:pt x="1033" y="7668"/>
                  </a:lnTo>
                  <a:lnTo>
                    <a:pt x="861" y="7971"/>
                  </a:lnTo>
                  <a:lnTo>
                    <a:pt x="775" y="8172"/>
                  </a:lnTo>
                  <a:lnTo>
                    <a:pt x="603" y="8475"/>
                  </a:lnTo>
                  <a:lnTo>
                    <a:pt x="517" y="8727"/>
                  </a:lnTo>
                  <a:lnTo>
                    <a:pt x="431" y="9030"/>
                  </a:lnTo>
                  <a:lnTo>
                    <a:pt x="258" y="9333"/>
                  </a:lnTo>
                  <a:lnTo>
                    <a:pt x="172" y="9585"/>
                  </a:lnTo>
                  <a:lnTo>
                    <a:pt x="86" y="9837"/>
                  </a:lnTo>
                  <a:lnTo>
                    <a:pt x="0" y="10140"/>
                  </a:lnTo>
                  <a:lnTo>
                    <a:pt x="0" y="10442"/>
                  </a:lnTo>
                  <a:lnTo>
                    <a:pt x="0" y="10745"/>
                  </a:lnTo>
                  <a:lnTo>
                    <a:pt x="0" y="11048"/>
                  </a:lnTo>
                  <a:lnTo>
                    <a:pt x="0" y="11350"/>
                  </a:lnTo>
                  <a:lnTo>
                    <a:pt x="0" y="11602"/>
                  </a:lnTo>
                  <a:lnTo>
                    <a:pt x="0" y="11905"/>
                  </a:lnTo>
                  <a:lnTo>
                    <a:pt x="0" y="12157"/>
                  </a:lnTo>
                  <a:lnTo>
                    <a:pt x="0" y="12460"/>
                  </a:lnTo>
                  <a:lnTo>
                    <a:pt x="86" y="12763"/>
                  </a:lnTo>
                  <a:lnTo>
                    <a:pt x="172" y="12964"/>
                  </a:lnTo>
                  <a:lnTo>
                    <a:pt x="258" y="13267"/>
                  </a:lnTo>
                  <a:lnTo>
                    <a:pt x="431" y="13570"/>
                  </a:lnTo>
                  <a:lnTo>
                    <a:pt x="517" y="13822"/>
                  </a:lnTo>
                  <a:lnTo>
                    <a:pt x="603" y="14125"/>
                  </a:lnTo>
                  <a:lnTo>
                    <a:pt x="775" y="14326"/>
                  </a:lnTo>
                  <a:lnTo>
                    <a:pt x="861" y="14629"/>
                  </a:lnTo>
                  <a:lnTo>
                    <a:pt x="1033" y="14881"/>
                  </a:lnTo>
                  <a:lnTo>
                    <a:pt x="1205" y="15184"/>
                  </a:lnTo>
                  <a:lnTo>
                    <a:pt x="1377" y="15436"/>
                  </a:lnTo>
                  <a:lnTo>
                    <a:pt x="1721" y="15688"/>
                  </a:lnTo>
                  <a:lnTo>
                    <a:pt x="1893" y="15940"/>
                  </a:lnTo>
                  <a:lnTo>
                    <a:pt x="2151" y="16193"/>
                  </a:lnTo>
                  <a:lnTo>
                    <a:pt x="2323" y="16445"/>
                  </a:lnTo>
                  <a:lnTo>
                    <a:pt x="2581" y="16647"/>
                  </a:lnTo>
                  <a:lnTo>
                    <a:pt x="2839" y="16899"/>
                  </a:lnTo>
                  <a:lnTo>
                    <a:pt x="3097" y="17151"/>
                  </a:lnTo>
                  <a:lnTo>
                    <a:pt x="3441" y="17353"/>
                  </a:lnTo>
                  <a:lnTo>
                    <a:pt x="3699" y="17605"/>
                  </a:lnTo>
                  <a:lnTo>
                    <a:pt x="4043" y="17807"/>
                  </a:lnTo>
                  <a:lnTo>
                    <a:pt x="4301" y="18009"/>
                  </a:lnTo>
                  <a:lnTo>
                    <a:pt x="4646" y="18261"/>
                  </a:lnTo>
                  <a:lnTo>
                    <a:pt x="5076" y="18513"/>
                  </a:lnTo>
                  <a:lnTo>
                    <a:pt x="5334" y="18664"/>
                  </a:lnTo>
                  <a:lnTo>
                    <a:pt x="5764" y="18866"/>
                  </a:lnTo>
                  <a:lnTo>
                    <a:pt x="6108" y="19068"/>
                  </a:lnTo>
                  <a:lnTo>
                    <a:pt x="6452" y="19270"/>
                  </a:lnTo>
                  <a:lnTo>
                    <a:pt x="6882" y="19421"/>
                  </a:lnTo>
                  <a:lnTo>
                    <a:pt x="7226" y="19673"/>
                  </a:lnTo>
                  <a:lnTo>
                    <a:pt x="7656" y="19774"/>
                  </a:lnTo>
                  <a:lnTo>
                    <a:pt x="8086" y="19976"/>
                  </a:lnTo>
                  <a:lnTo>
                    <a:pt x="8344" y="20127"/>
                  </a:lnTo>
                  <a:lnTo>
                    <a:pt x="8861" y="20329"/>
                  </a:lnTo>
                  <a:lnTo>
                    <a:pt x="9291" y="20531"/>
                  </a:lnTo>
                  <a:lnTo>
                    <a:pt x="9807" y="20682"/>
                  </a:lnTo>
                  <a:lnTo>
                    <a:pt x="10151" y="20783"/>
                  </a:lnTo>
                  <a:lnTo>
                    <a:pt x="10581" y="20934"/>
                  </a:lnTo>
                  <a:lnTo>
                    <a:pt x="11097" y="21085"/>
                  </a:lnTo>
                  <a:lnTo>
                    <a:pt x="11613" y="21237"/>
                  </a:lnTo>
                  <a:lnTo>
                    <a:pt x="12129" y="21338"/>
                  </a:lnTo>
                  <a:lnTo>
                    <a:pt x="12474" y="21439"/>
                  </a:lnTo>
                  <a:lnTo>
                    <a:pt x="13162" y="21590"/>
                  </a:lnTo>
                  <a:lnTo>
                    <a:pt x="13592" y="21691"/>
                  </a:lnTo>
                  <a:lnTo>
                    <a:pt x="14108" y="21792"/>
                  </a:lnTo>
                  <a:lnTo>
                    <a:pt x="14538" y="21943"/>
                  </a:lnTo>
                  <a:lnTo>
                    <a:pt x="15054" y="21993"/>
                  </a:lnTo>
                  <a:lnTo>
                    <a:pt x="15656" y="22044"/>
                  </a:lnTo>
                  <a:lnTo>
                    <a:pt x="16172" y="22145"/>
                  </a:lnTo>
                  <a:lnTo>
                    <a:pt x="16689" y="22246"/>
                  </a:lnTo>
                  <a:lnTo>
                    <a:pt x="17291" y="22296"/>
                  </a:lnTo>
                  <a:lnTo>
                    <a:pt x="17807" y="22397"/>
                  </a:lnTo>
                  <a:lnTo>
                    <a:pt x="18237" y="22397"/>
                  </a:lnTo>
                  <a:lnTo>
                    <a:pt x="18839" y="22447"/>
                  </a:lnTo>
                  <a:lnTo>
                    <a:pt x="19355" y="22498"/>
                  </a:lnTo>
                  <a:lnTo>
                    <a:pt x="19957" y="22498"/>
                  </a:lnTo>
                  <a:lnTo>
                    <a:pt x="20560" y="22599"/>
                  </a:lnTo>
                  <a:lnTo>
                    <a:pt x="21076" y="22599"/>
                  </a:lnTo>
                  <a:lnTo>
                    <a:pt x="21678" y="22599"/>
                  </a:lnTo>
                  <a:lnTo>
                    <a:pt x="22280" y="22649"/>
                  </a:lnTo>
                  <a:close/>
                </a:path>
              </a:pathLst>
            </a:custGeom>
            <a:solidFill>
              <a:srgbClr val="00243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1350525" y="302625"/>
              <a:ext cx="836575" cy="689825"/>
            </a:xfrm>
            <a:custGeom>
              <a:avLst/>
              <a:gdLst/>
              <a:ahLst/>
              <a:cxnLst/>
              <a:rect l="0" t="0" r="0" b="0"/>
              <a:pathLst>
                <a:path w="33463" h="27593" extrusionOk="0">
                  <a:moveTo>
                    <a:pt x="1" y="27592"/>
                  </a:moveTo>
                  <a:lnTo>
                    <a:pt x="33463" y="27592"/>
                  </a:lnTo>
                  <a:lnTo>
                    <a:pt x="33463" y="1"/>
                  </a:lnTo>
                  <a:lnTo>
                    <a:pt x="1" y="1"/>
                  </a:lnTo>
                  <a:lnTo>
                    <a:pt x="1" y="27592"/>
                  </a:lnTo>
                  <a:close/>
                </a:path>
              </a:pathLst>
            </a:custGeom>
            <a:solidFill>
              <a:srgbClr val="1C404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1350525" y="1873875"/>
              <a:ext cx="838725" cy="689825"/>
            </a:xfrm>
            <a:custGeom>
              <a:avLst/>
              <a:gdLst/>
              <a:ahLst/>
              <a:cxnLst/>
              <a:rect l="0" t="0" r="0" b="0"/>
              <a:pathLst>
                <a:path w="33549" h="27593" extrusionOk="0">
                  <a:moveTo>
                    <a:pt x="1" y="1"/>
                  </a:moveTo>
                  <a:lnTo>
                    <a:pt x="33549" y="1"/>
                  </a:lnTo>
                  <a:lnTo>
                    <a:pt x="33549" y="27592"/>
                  </a:lnTo>
                  <a:lnTo>
                    <a:pt x="1" y="275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C404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759125" y="1902900"/>
              <a:ext cx="718300" cy="660800"/>
            </a:xfrm>
            <a:custGeom>
              <a:avLst/>
              <a:gdLst/>
              <a:ahLst/>
              <a:cxnLst/>
              <a:rect l="0" t="0" r="0" b="0"/>
              <a:pathLst>
                <a:path w="28732" h="26432" extrusionOk="0">
                  <a:moveTo>
                    <a:pt x="1" y="0"/>
                  </a:moveTo>
                  <a:lnTo>
                    <a:pt x="28732" y="0"/>
                  </a:lnTo>
                  <a:lnTo>
                    <a:pt x="28732" y="26431"/>
                  </a:lnTo>
                  <a:lnTo>
                    <a:pt x="1" y="264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E4F6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1363425" y="916750"/>
              <a:ext cx="823675" cy="1001300"/>
            </a:xfrm>
            <a:custGeom>
              <a:avLst/>
              <a:gdLst/>
              <a:ahLst/>
              <a:cxnLst/>
              <a:rect l="0" t="0" r="0" b="0"/>
              <a:pathLst>
                <a:path w="32947" h="40052" extrusionOk="0">
                  <a:moveTo>
                    <a:pt x="1" y="40051"/>
                  </a:moveTo>
                  <a:lnTo>
                    <a:pt x="32947" y="40051"/>
                  </a:lnTo>
                  <a:lnTo>
                    <a:pt x="32947" y="1"/>
                  </a:lnTo>
                  <a:lnTo>
                    <a:pt x="1" y="1"/>
                  </a:lnTo>
                  <a:lnTo>
                    <a:pt x="1" y="40051"/>
                  </a:lnTo>
                  <a:close/>
                </a:path>
              </a:pathLst>
            </a:custGeom>
            <a:solidFill>
              <a:srgbClr val="00243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756975" y="302625"/>
              <a:ext cx="720450" cy="659550"/>
            </a:xfrm>
            <a:custGeom>
              <a:avLst/>
              <a:gdLst/>
              <a:ahLst/>
              <a:cxnLst/>
              <a:rect l="0" t="0" r="0" b="0"/>
              <a:pathLst>
                <a:path w="28818" h="26382" extrusionOk="0">
                  <a:moveTo>
                    <a:pt x="1" y="26382"/>
                  </a:moveTo>
                  <a:lnTo>
                    <a:pt x="28818" y="26382"/>
                  </a:lnTo>
                  <a:lnTo>
                    <a:pt x="28818" y="1"/>
                  </a:lnTo>
                  <a:lnTo>
                    <a:pt x="1" y="1"/>
                  </a:lnTo>
                  <a:lnTo>
                    <a:pt x="1" y="26382"/>
                  </a:lnTo>
                  <a:close/>
                </a:path>
              </a:pathLst>
            </a:custGeom>
            <a:solidFill>
              <a:srgbClr val="2E4F6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756975" y="928100"/>
              <a:ext cx="722600" cy="983650"/>
            </a:xfrm>
            <a:custGeom>
              <a:avLst/>
              <a:gdLst/>
              <a:ahLst/>
              <a:cxnLst/>
              <a:rect l="0" t="0" r="0" b="0"/>
              <a:pathLst>
                <a:path w="28904" h="39346" extrusionOk="0">
                  <a:moveTo>
                    <a:pt x="1" y="39345"/>
                  </a:moveTo>
                  <a:lnTo>
                    <a:pt x="28904" y="39345"/>
                  </a:lnTo>
                  <a:lnTo>
                    <a:pt x="28904" y="1"/>
                  </a:lnTo>
                  <a:lnTo>
                    <a:pt x="1" y="1"/>
                  </a:lnTo>
                  <a:lnTo>
                    <a:pt x="1" y="39345"/>
                  </a:lnTo>
                  <a:close/>
                </a:path>
              </a:pathLst>
            </a:custGeom>
            <a:solidFill>
              <a:srgbClr val="4A697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1000000" y="1229500"/>
              <a:ext cx="619375" cy="542275"/>
            </a:xfrm>
            <a:custGeom>
              <a:avLst/>
              <a:gdLst/>
              <a:ahLst/>
              <a:cxnLst/>
              <a:rect l="0" t="0" r="0" b="0"/>
              <a:pathLst>
                <a:path w="24775" h="21691" extrusionOk="0">
                  <a:moveTo>
                    <a:pt x="18581" y="0"/>
                  </a:moveTo>
                  <a:lnTo>
                    <a:pt x="24774" y="10896"/>
                  </a:lnTo>
                  <a:lnTo>
                    <a:pt x="18581" y="21690"/>
                  </a:lnTo>
                  <a:lnTo>
                    <a:pt x="18495" y="21690"/>
                  </a:lnTo>
                  <a:lnTo>
                    <a:pt x="17978" y="21690"/>
                  </a:lnTo>
                  <a:lnTo>
                    <a:pt x="17548" y="21690"/>
                  </a:lnTo>
                  <a:lnTo>
                    <a:pt x="17032" y="21589"/>
                  </a:lnTo>
                  <a:lnTo>
                    <a:pt x="16602" y="21589"/>
                  </a:lnTo>
                  <a:lnTo>
                    <a:pt x="16086" y="21539"/>
                  </a:lnTo>
                  <a:lnTo>
                    <a:pt x="15570" y="21488"/>
                  </a:lnTo>
                  <a:lnTo>
                    <a:pt x="15140" y="21438"/>
                  </a:lnTo>
                  <a:lnTo>
                    <a:pt x="14710" y="21438"/>
                  </a:lnTo>
                  <a:lnTo>
                    <a:pt x="14280" y="21387"/>
                  </a:lnTo>
                  <a:lnTo>
                    <a:pt x="13849" y="21287"/>
                  </a:lnTo>
                  <a:lnTo>
                    <a:pt x="13333" y="21236"/>
                  </a:lnTo>
                  <a:lnTo>
                    <a:pt x="12903" y="21135"/>
                  </a:lnTo>
                  <a:lnTo>
                    <a:pt x="12387" y="21085"/>
                  </a:lnTo>
                  <a:lnTo>
                    <a:pt x="12129" y="21034"/>
                  </a:lnTo>
                  <a:lnTo>
                    <a:pt x="11613" y="20883"/>
                  </a:lnTo>
                  <a:lnTo>
                    <a:pt x="11355" y="20782"/>
                  </a:lnTo>
                  <a:lnTo>
                    <a:pt x="10839" y="20681"/>
                  </a:lnTo>
                  <a:lnTo>
                    <a:pt x="10409" y="20530"/>
                  </a:lnTo>
                  <a:lnTo>
                    <a:pt x="9978" y="20429"/>
                  </a:lnTo>
                  <a:lnTo>
                    <a:pt x="9634" y="20328"/>
                  </a:lnTo>
                  <a:lnTo>
                    <a:pt x="9204" y="20177"/>
                  </a:lnTo>
                  <a:lnTo>
                    <a:pt x="8774" y="20076"/>
                  </a:lnTo>
                  <a:lnTo>
                    <a:pt x="8516" y="19874"/>
                  </a:lnTo>
                  <a:lnTo>
                    <a:pt x="8086" y="19773"/>
                  </a:lnTo>
                  <a:lnTo>
                    <a:pt x="7742" y="19572"/>
                  </a:lnTo>
                  <a:lnTo>
                    <a:pt x="7398" y="19471"/>
                  </a:lnTo>
                  <a:lnTo>
                    <a:pt x="6968" y="19319"/>
                  </a:lnTo>
                  <a:lnTo>
                    <a:pt x="6710" y="19168"/>
                  </a:lnTo>
                  <a:lnTo>
                    <a:pt x="6366" y="19017"/>
                  </a:lnTo>
                  <a:lnTo>
                    <a:pt x="5935" y="18815"/>
                  </a:lnTo>
                  <a:lnTo>
                    <a:pt x="5677" y="18664"/>
                  </a:lnTo>
                  <a:lnTo>
                    <a:pt x="5419" y="18462"/>
                  </a:lnTo>
                  <a:lnTo>
                    <a:pt x="5075" y="18311"/>
                  </a:lnTo>
                  <a:lnTo>
                    <a:pt x="4731" y="18109"/>
                  </a:lnTo>
                  <a:lnTo>
                    <a:pt x="4473" y="17857"/>
                  </a:lnTo>
                  <a:lnTo>
                    <a:pt x="4215" y="17705"/>
                  </a:lnTo>
                  <a:lnTo>
                    <a:pt x="3871" y="17503"/>
                  </a:lnTo>
                  <a:lnTo>
                    <a:pt x="3613" y="17302"/>
                  </a:lnTo>
                  <a:lnTo>
                    <a:pt x="3355" y="17050"/>
                  </a:lnTo>
                  <a:lnTo>
                    <a:pt x="3097" y="16848"/>
                  </a:lnTo>
                  <a:lnTo>
                    <a:pt x="2839" y="16646"/>
                  </a:lnTo>
                  <a:lnTo>
                    <a:pt x="2667" y="16394"/>
                  </a:lnTo>
                  <a:lnTo>
                    <a:pt x="2323" y="16142"/>
                  </a:lnTo>
                  <a:lnTo>
                    <a:pt x="2151" y="15990"/>
                  </a:lnTo>
                  <a:lnTo>
                    <a:pt x="1892" y="15738"/>
                  </a:lnTo>
                  <a:lnTo>
                    <a:pt x="1720" y="15486"/>
                  </a:lnTo>
                  <a:lnTo>
                    <a:pt x="1548" y="15284"/>
                  </a:lnTo>
                  <a:lnTo>
                    <a:pt x="1376" y="15032"/>
                  </a:lnTo>
                  <a:lnTo>
                    <a:pt x="1204" y="14780"/>
                  </a:lnTo>
                  <a:lnTo>
                    <a:pt x="1118" y="14578"/>
                  </a:lnTo>
                  <a:lnTo>
                    <a:pt x="946" y="14275"/>
                  </a:lnTo>
                  <a:lnTo>
                    <a:pt x="774" y="14023"/>
                  </a:lnTo>
                  <a:lnTo>
                    <a:pt x="602" y="13720"/>
                  </a:lnTo>
                  <a:lnTo>
                    <a:pt x="516" y="13468"/>
                  </a:lnTo>
                  <a:lnTo>
                    <a:pt x="430" y="13266"/>
                  </a:lnTo>
                  <a:lnTo>
                    <a:pt x="430" y="13014"/>
                  </a:lnTo>
                  <a:lnTo>
                    <a:pt x="172" y="12712"/>
                  </a:lnTo>
                  <a:lnTo>
                    <a:pt x="172" y="12409"/>
                  </a:lnTo>
                  <a:lnTo>
                    <a:pt x="86" y="12207"/>
                  </a:lnTo>
                  <a:lnTo>
                    <a:pt x="86" y="11904"/>
                  </a:lnTo>
                  <a:lnTo>
                    <a:pt x="0" y="11652"/>
                  </a:lnTo>
                  <a:lnTo>
                    <a:pt x="0" y="11350"/>
                  </a:lnTo>
                  <a:lnTo>
                    <a:pt x="0" y="11047"/>
                  </a:lnTo>
                  <a:lnTo>
                    <a:pt x="0" y="10845"/>
                  </a:lnTo>
                  <a:lnTo>
                    <a:pt x="0" y="10543"/>
                  </a:lnTo>
                  <a:lnTo>
                    <a:pt x="0" y="10240"/>
                  </a:lnTo>
                  <a:lnTo>
                    <a:pt x="0" y="9988"/>
                  </a:lnTo>
                  <a:lnTo>
                    <a:pt x="86" y="9685"/>
                  </a:lnTo>
                  <a:lnTo>
                    <a:pt x="86" y="9382"/>
                  </a:lnTo>
                  <a:lnTo>
                    <a:pt x="172" y="9181"/>
                  </a:lnTo>
                  <a:lnTo>
                    <a:pt x="172" y="8878"/>
                  </a:lnTo>
                  <a:lnTo>
                    <a:pt x="430" y="8626"/>
                  </a:lnTo>
                  <a:lnTo>
                    <a:pt x="430" y="8323"/>
                  </a:lnTo>
                  <a:lnTo>
                    <a:pt x="516" y="8121"/>
                  </a:lnTo>
                  <a:lnTo>
                    <a:pt x="602" y="7869"/>
                  </a:lnTo>
                  <a:lnTo>
                    <a:pt x="774" y="7567"/>
                  </a:lnTo>
                  <a:lnTo>
                    <a:pt x="946" y="7314"/>
                  </a:lnTo>
                  <a:lnTo>
                    <a:pt x="1118" y="7113"/>
                  </a:lnTo>
                  <a:lnTo>
                    <a:pt x="1204" y="6810"/>
                  </a:lnTo>
                  <a:lnTo>
                    <a:pt x="1376" y="6558"/>
                  </a:lnTo>
                  <a:lnTo>
                    <a:pt x="1548" y="6306"/>
                  </a:lnTo>
                  <a:lnTo>
                    <a:pt x="1720" y="6104"/>
                  </a:lnTo>
                  <a:lnTo>
                    <a:pt x="1892" y="5852"/>
                  </a:lnTo>
                  <a:lnTo>
                    <a:pt x="2151" y="5599"/>
                  </a:lnTo>
                  <a:lnTo>
                    <a:pt x="2323" y="5398"/>
                  </a:lnTo>
                  <a:lnTo>
                    <a:pt x="2667" y="5196"/>
                  </a:lnTo>
                  <a:lnTo>
                    <a:pt x="2839" y="4944"/>
                  </a:lnTo>
                  <a:lnTo>
                    <a:pt x="3097" y="4742"/>
                  </a:lnTo>
                  <a:lnTo>
                    <a:pt x="3355" y="4490"/>
                  </a:lnTo>
                  <a:lnTo>
                    <a:pt x="3613" y="4288"/>
                  </a:lnTo>
                  <a:lnTo>
                    <a:pt x="3871" y="4086"/>
                  </a:lnTo>
                  <a:lnTo>
                    <a:pt x="4215" y="3884"/>
                  </a:lnTo>
                  <a:lnTo>
                    <a:pt x="4473" y="3733"/>
                  </a:lnTo>
                  <a:lnTo>
                    <a:pt x="4731" y="3481"/>
                  </a:lnTo>
                  <a:lnTo>
                    <a:pt x="5075" y="3279"/>
                  </a:lnTo>
                  <a:lnTo>
                    <a:pt x="5419" y="3128"/>
                  </a:lnTo>
                  <a:lnTo>
                    <a:pt x="5677" y="2926"/>
                  </a:lnTo>
                  <a:lnTo>
                    <a:pt x="5935" y="2775"/>
                  </a:lnTo>
                  <a:lnTo>
                    <a:pt x="6366" y="2573"/>
                  </a:lnTo>
                  <a:lnTo>
                    <a:pt x="6710" y="2422"/>
                  </a:lnTo>
                  <a:lnTo>
                    <a:pt x="6968" y="2220"/>
                  </a:lnTo>
                  <a:lnTo>
                    <a:pt x="7398" y="2119"/>
                  </a:lnTo>
                  <a:lnTo>
                    <a:pt x="7742" y="1917"/>
                  </a:lnTo>
                  <a:lnTo>
                    <a:pt x="8086" y="1816"/>
                  </a:lnTo>
                  <a:lnTo>
                    <a:pt x="8516" y="1665"/>
                  </a:lnTo>
                  <a:lnTo>
                    <a:pt x="8774" y="1514"/>
                  </a:lnTo>
                  <a:lnTo>
                    <a:pt x="9204" y="1413"/>
                  </a:lnTo>
                  <a:lnTo>
                    <a:pt x="9634" y="1312"/>
                  </a:lnTo>
                  <a:lnTo>
                    <a:pt x="9978" y="1110"/>
                  </a:lnTo>
                  <a:lnTo>
                    <a:pt x="10409" y="1060"/>
                  </a:lnTo>
                  <a:lnTo>
                    <a:pt x="10839" y="959"/>
                  </a:lnTo>
                  <a:lnTo>
                    <a:pt x="11355" y="807"/>
                  </a:lnTo>
                  <a:lnTo>
                    <a:pt x="11613" y="707"/>
                  </a:lnTo>
                  <a:lnTo>
                    <a:pt x="12129" y="555"/>
                  </a:lnTo>
                  <a:lnTo>
                    <a:pt x="12387" y="505"/>
                  </a:lnTo>
                  <a:lnTo>
                    <a:pt x="12903" y="454"/>
                  </a:lnTo>
                  <a:lnTo>
                    <a:pt x="13333" y="353"/>
                  </a:lnTo>
                  <a:lnTo>
                    <a:pt x="13849" y="303"/>
                  </a:lnTo>
                  <a:lnTo>
                    <a:pt x="14280" y="202"/>
                  </a:lnTo>
                  <a:lnTo>
                    <a:pt x="14710" y="152"/>
                  </a:lnTo>
                  <a:lnTo>
                    <a:pt x="15140" y="101"/>
                  </a:lnTo>
                  <a:lnTo>
                    <a:pt x="15570" y="101"/>
                  </a:lnTo>
                  <a:lnTo>
                    <a:pt x="16086" y="51"/>
                  </a:lnTo>
                  <a:lnTo>
                    <a:pt x="16602" y="51"/>
                  </a:lnTo>
                  <a:lnTo>
                    <a:pt x="17032" y="0"/>
                  </a:lnTo>
                  <a:lnTo>
                    <a:pt x="17548" y="0"/>
                  </a:lnTo>
                  <a:lnTo>
                    <a:pt x="17978" y="0"/>
                  </a:lnTo>
                  <a:lnTo>
                    <a:pt x="18495" y="0"/>
                  </a:lnTo>
                  <a:lnTo>
                    <a:pt x="18581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1466650" y="1225725"/>
              <a:ext cx="488200" cy="542250"/>
            </a:xfrm>
            <a:custGeom>
              <a:avLst/>
              <a:gdLst/>
              <a:ahLst/>
              <a:cxnLst/>
              <a:rect l="0" t="0" r="0" b="0"/>
              <a:pathLst>
                <a:path w="19528" h="21690" extrusionOk="0">
                  <a:moveTo>
                    <a:pt x="1" y="21690"/>
                  </a:moveTo>
                  <a:lnTo>
                    <a:pt x="1" y="21337"/>
                  </a:lnTo>
                  <a:lnTo>
                    <a:pt x="1" y="21034"/>
                  </a:lnTo>
                  <a:lnTo>
                    <a:pt x="1" y="20681"/>
                  </a:lnTo>
                  <a:lnTo>
                    <a:pt x="1" y="20378"/>
                  </a:lnTo>
                  <a:lnTo>
                    <a:pt x="1" y="20025"/>
                  </a:lnTo>
                  <a:lnTo>
                    <a:pt x="1" y="19723"/>
                  </a:lnTo>
                  <a:lnTo>
                    <a:pt x="1" y="19369"/>
                  </a:lnTo>
                  <a:lnTo>
                    <a:pt x="1" y="19117"/>
                  </a:lnTo>
                  <a:lnTo>
                    <a:pt x="1" y="18714"/>
                  </a:lnTo>
                  <a:lnTo>
                    <a:pt x="1" y="18462"/>
                  </a:lnTo>
                  <a:lnTo>
                    <a:pt x="1" y="18108"/>
                  </a:lnTo>
                  <a:lnTo>
                    <a:pt x="1" y="17806"/>
                  </a:lnTo>
                  <a:lnTo>
                    <a:pt x="1" y="17453"/>
                  </a:lnTo>
                  <a:lnTo>
                    <a:pt x="1" y="17150"/>
                  </a:lnTo>
                  <a:lnTo>
                    <a:pt x="1" y="16797"/>
                  </a:lnTo>
                  <a:lnTo>
                    <a:pt x="1" y="16494"/>
                  </a:lnTo>
                  <a:lnTo>
                    <a:pt x="1" y="16141"/>
                  </a:lnTo>
                  <a:lnTo>
                    <a:pt x="1" y="15839"/>
                  </a:lnTo>
                  <a:lnTo>
                    <a:pt x="1" y="15486"/>
                  </a:lnTo>
                  <a:lnTo>
                    <a:pt x="1" y="15132"/>
                  </a:lnTo>
                  <a:lnTo>
                    <a:pt x="1" y="14779"/>
                  </a:lnTo>
                  <a:lnTo>
                    <a:pt x="1" y="14477"/>
                  </a:lnTo>
                  <a:lnTo>
                    <a:pt x="1" y="14124"/>
                  </a:lnTo>
                  <a:lnTo>
                    <a:pt x="1" y="13821"/>
                  </a:lnTo>
                  <a:lnTo>
                    <a:pt x="1" y="13468"/>
                  </a:lnTo>
                  <a:lnTo>
                    <a:pt x="1" y="13165"/>
                  </a:lnTo>
                  <a:lnTo>
                    <a:pt x="1" y="12812"/>
                  </a:lnTo>
                  <a:lnTo>
                    <a:pt x="1" y="12509"/>
                  </a:lnTo>
                  <a:lnTo>
                    <a:pt x="1" y="12156"/>
                  </a:lnTo>
                  <a:lnTo>
                    <a:pt x="1" y="11803"/>
                  </a:lnTo>
                  <a:lnTo>
                    <a:pt x="1" y="11450"/>
                  </a:lnTo>
                  <a:lnTo>
                    <a:pt x="1" y="11148"/>
                  </a:lnTo>
                  <a:lnTo>
                    <a:pt x="1" y="10794"/>
                  </a:lnTo>
                  <a:lnTo>
                    <a:pt x="1" y="10441"/>
                  </a:lnTo>
                  <a:lnTo>
                    <a:pt x="1" y="10088"/>
                  </a:lnTo>
                  <a:lnTo>
                    <a:pt x="1" y="9786"/>
                  </a:lnTo>
                  <a:lnTo>
                    <a:pt x="1" y="9433"/>
                  </a:lnTo>
                  <a:lnTo>
                    <a:pt x="1" y="9079"/>
                  </a:lnTo>
                  <a:lnTo>
                    <a:pt x="1" y="8726"/>
                  </a:lnTo>
                  <a:lnTo>
                    <a:pt x="1" y="8424"/>
                  </a:lnTo>
                  <a:lnTo>
                    <a:pt x="1" y="8071"/>
                  </a:lnTo>
                  <a:lnTo>
                    <a:pt x="1" y="7718"/>
                  </a:lnTo>
                  <a:lnTo>
                    <a:pt x="1" y="7364"/>
                  </a:lnTo>
                  <a:lnTo>
                    <a:pt x="1" y="7011"/>
                  </a:lnTo>
                  <a:lnTo>
                    <a:pt x="1" y="6658"/>
                  </a:lnTo>
                  <a:lnTo>
                    <a:pt x="1" y="6356"/>
                  </a:lnTo>
                  <a:lnTo>
                    <a:pt x="1" y="6003"/>
                  </a:lnTo>
                  <a:lnTo>
                    <a:pt x="1" y="5649"/>
                  </a:lnTo>
                  <a:lnTo>
                    <a:pt x="1" y="5296"/>
                  </a:lnTo>
                  <a:lnTo>
                    <a:pt x="1" y="4943"/>
                  </a:lnTo>
                  <a:lnTo>
                    <a:pt x="1" y="4590"/>
                  </a:lnTo>
                  <a:lnTo>
                    <a:pt x="1" y="4237"/>
                  </a:lnTo>
                  <a:lnTo>
                    <a:pt x="1" y="3884"/>
                  </a:lnTo>
                  <a:lnTo>
                    <a:pt x="1" y="3531"/>
                  </a:lnTo>
                  <a:lnTo>
                    <a:pt x="1" y="3178"/>
                  </a:lnTo>
                  <a:lnTo>
                    <a:pt x="1" y="2875"/>
                  </a:lnTo>
                  <a:lnTo>
                    <a:pt x="1" y="2522"/>
                  </a:lnTo>
                  <a:lnTo>
                    <a:pt x="1" y="2169"/>
                  </a:lnTo>
                  <a:lnTo>
                    <a:pt x="1" y="1816"/>
                  </a:lnTo>
                  <a:lnTo>
                    <a:pt x="1" y="1463"/>
                  </a:lnTo>
                  <a:lnTo>
                    <a:pt x="1" y="1110"/>
                  </a:lnTo>
                  <a:lnTo>
                    <a:pt x="1" y="706"/>
                  </a:lnTo>
                  <a:lnTo>
                    <a:pt x="1" y="353"/>
                  </a:lnTo>
                  <a:lnTo>
                    <a:pt x="1" y="0"/>
                  </a:lnTo>
                  <a:lnTo>
                    <a:pt x="259" y="0"/>
                  </a:lnTo>
                  <a:lnTo>
                    <a:pt x="517" y="0"/>
                  </a:lnTo>
                  <a:lnTo>
                    <a:pt x="861" y="0"/>
                  </a:lnTo>
                  <a:lnTo>
                    <a:pt x="1033" y="0"/>
                  </a:lnTo>
                  <a:lnTo>
                    <a:pt x="1549" y="0"/>
                  </a:lnTo>
                  <a:lnTo>
                    <a:pt x="2065" y="0"/>
                  </a:lnTo>
                  <a:lnTo>
                    <a:pt x="2409" y="0"/>
                  </a:lnTo>
                  <a:lnTo>
                    <a:pt x="2925" y="101"/>
                  </a:lnTo>
                  <a:lnTo>
                    <a:pt x="3356" y="101"/>
                  </a:lnTo>
                  <a:lnTo>
                    <a:pt x="3872" y="151"/>
                  </a:lnTo>
                  <a:lnTo>
                    <a:pt x="4302" y="202"/>
                  </a:lnTo>
                  <a:lnTo>
                    <a:pt x="4732" y="252"/>
                  </a:lnTo>
                  <a:lnTo>
                    <a:pt x="5162" y="303"/>
                  </a:lnTo>
                  <a:lnTo>
                    <a:pt x="5678" y="353"/>
                  </a:lnTo>
                  <a:lnTo>
                    <a:pt x="6108" y="454"/>
                  </a:lnTo>
                  <a:lnTo>
                    <a:pt x="6452" y="504"/>
                  </a:lnTo>
                  <a:lnTo>
                    <a:pt x="6882" y="605"/>
                  </a:lnTo>
                  <a:lnTo>
                    <a:pt x="7399" y="656"/>
                  </a:lnTo>
                  <a:lnTo>
                    <a:pt x="7829" y="807"/>
                  </a:lnTo>
                  <a:lnTo>
                    <a:pt x="8345" y="908"/>
                  </a:lnTo>
                  <a:lnTo>
                    <a:pt x="8603" y="958"/>
                  </a:lnTo>
                  <a:lnTo>
                    <a:pt x="9033" y="1110"/>
                  </a:lnTo>
                  <a:lnTo>
                    <a:pt x="9377" y="1211"/>
                  </a:lnTo>
                  <a:lnTo>
                    <a:pt x="9807" y="1311"/>
                  </a:lnTo>
                  <a:lnTo>
                    <a:pt x="10237" y="1463"/>
                  </a:lnTo>
                  <a:lnTo>
                    <a:pt x="10667" y="1564"/>
                  </a:lnTo>
                  <a:lnTo>
                    <a:pt x="10925" y="1715"/>
                  </a:lnTo>
                  <a:lnTo>
                    <a:pt x="11356" y="1917"/>
                  </a:lnTo>
                  <a:lnTo>
                    <a:pt x="11700" y="2018"/>
                  </a:lnTo>
                  <a:lnTo>
                    <a:pt x="12044" y="2169"/>
                  </a:lnTo>
                  <a:lnTo>
                    <a:pt x="12474" y="2320"/>
                  </a:lnTo>
                  <a:lnTo>
                    <a:pt x="12732" y="2522"/>
                  </a:lnTo>
                  <a:lnTo>
                    <a:pt x="13162" y="2673"/>
                  </a:lnTo>
                  <a:lnTo>
                    <a:pt x="13420" y="2875"/>
                  </a:lnTo>
                  <a:lnTo>
                    <a:pt x="13764" y="3026"/>
                  </a:lnTo>
                  <a:lnTo>
                    <a:pt x="14108" y="3228"/>
                  </a:lnTo>
                  <a:lnTo>
                    <a:pt x="14366" y="3380"/>
                  </a:lnTo>
                  <a:lnTo>
                    <a:pt x="14710" y="3581"/>
                  </a:lnTo>
                  <a:lnTo>
                    <a:pt x="14968" y="3733"/>
                  </a:lnTo>
                  <a:lnTo>
                    <a:pt x="15312" y="3985"/>
                  </a:lnTo>
                  <a:lnTo>
                    <a:pt x="15485" y="4187"/>
                  </a:lnTo>
                  <a:lnTo>
                    <a:pt x="15743" y="4388"/>
                  </a:lnTo>
                  <a:lnTo>
                    <a:pt x="16087" y="4590"/>
                  </a:lnTo>
                  <a:lnTo>
                    <a:pt x="16259" y="4842"/>
                  </a:lnTo>
                  <a:lnTo>
                    <a:pt x="16517" y="4994"/>
                  </a:lnTo>
                  <a:lnTo>
                    <a:pt x="16775" y="5246"/>
                  </a:lnTo>
                  <a:lnTo>
                    <a:pt x="17033" y="5448"/>
                  </a:lnTo>
                  <a:lnTo>
                    <a:pt x="17291" y="5700"/>
                  </a:lnTo>
                  <a:lnTo>
                    <a:pt x="17377" y="5952"/>
                  </a:lnTo>
                  <a:lnTo>
                    <a:pt x="17635" y="6204"/>
                  </a:lnTo>
                  <a:lnTo>
                    <a:pt x="17807" y="6406"/>
                  </a:lnTo>
                  <a:lnTo>
                    <a:pt x="17979" y="6658"/>
                  </a:lnTo>
                  <a:lnTo>
                    <a:pt x="18237" y="6910"/>
                  </a:lnTo>
                  <a:lnTo>
                    <a:pt x="18409" y="7112"/>
                  </a:lnTo>
                  <a:lnTo>
                    <a:pt x="18495" y="7364"/>
                  </a:lnTo>
                  <a:lnTo>
                    <a:pt x="18581" y="7667"/>
                  </a:lnTo>
                  <a:lnTo>
                    <a:pt x="18839" y="7919"/>
                  </a:lnTo>
                  <a:lnTo>
                    <a:pt x="18925" y="8121"/>
                  </a:lnTo>
                  <a:lnTo>
                    <a:pt x="19011" y="8424"/>
                  </a:lnTo>
                  <a:lnTo>
                    <a:pt x="19097" y="8676"/>
                  </a:lnTo>
                  <a:lnTo>
                    <a:pt x="19183" y="8979"/>
                  </a:lnTo>
                  <a:lnTo>
                    <a:pt x="19183" y="9180"/>
                  </a:lnTo>
                  <a:lnTo>
                    <a:pt x="19356" y="9483"/>
                  </a:lnTo>
                  <a:lnTo>
                    <a:pt x="19442" y="9735"/>
                  </a:lnTo>
                  <a:lnTo>
                    <a:pt x="19442" y="10038"/>
                  </a:lnTo>
                  <a:lnTo>
                    <a:pt x="19528" y="10340"/>
                  </a:lnTo>
                  <a:lnTo>
                    <a:pt x="19528" y="10643"/>
                  </a:lnTo>
                  <a:lnTo>
                    <a:pt x="19528" y="10845"/>
                  </a:lnTo>
                  <a:lnTo>
                    <a:pt x="19528" y="11148"/>
                  </a:lnTo>
                  <a:lnTo>
                    <a:pt x="19528" y="11450"/>
                  </a:lnTo>
                  <a:lnTo>
                    <a:pt x="19442" y="11702"/>
                  </a:lnTo>
                  <a:lnTo>
                    <a:pt x="19442" y="12005"/>
                  </a:lnTo>
                  <a:lnTo>
                    <a:pt x="19356" y="12207"/>
                  </a:lnTo>
                  <a:lnTo>
                    <a:pt x="19183" y="12509"/>
                  </a:lnTo>
                  <a:lnTo>
                    <a:pt x="19183" y="12762"/>
                  </a:lnTo>
                  <a:lnTo>
                    <a:pt x="19097" y="13064"/>
                  </a:lnTo>
                  <a:lnTo>
                    <a:pt x="19011" y="13266"/>
                  </a:lnTo>
                  <a:lnTo>
                    <a:pt x="18925" y="13518"/>
                  </a:lnTo>
                  <a:lnTo>
                    <a:pt x="18839" y="13821"/>
                  </a:lnTo>
                  <a:lnTo>
                    <a:pt x="18581" y="14073"/>
                  </a:lnTo>
                  <a:lnTo>
                    <a:pt x="18495" y="14275"/>
                  </a:lnTo>
                  <a:lnTo>
                    <a:pt x="18409" y="14578"/>
                  </a:lnTo>
                  <a:lnTo>
                    <a:pt x="18237" y="14830"/>
                  </a:lnTo>
                  <a:lnTo>
                    <a:pt x="17979" y="15082"/>
                  </a:lnTo>
                  <a:lnTo>
                    <a:pt x="17807" y="15284"/>
                  </a:lnTo>
                  <a:lnTo>
                    <a:pt x="17635" y="15536"/>
                  </a:lnTo>
                  <a:lnTo>
                    <a:pt x="17377" y="15788"/>
                  </a:lnTo>
                  <a:lnTo>
                    <a:pt x="17291" y="15990"/>
                  </a:lnTo>
                  <a:lnTo>
                    <a:pt x="17033" y="16192"/>
                  </a:lnTo>
                  <a:lnTo>
                    <a:pt x="16775" y="16444"/>
                  </a:lnTo>
                  <a:lnTo>
                    <a:pt x="16517" y="16646"/>
                  </a:lnTo>
                  <a:lnTo>
                    <a:pt x="16259" y="16898"/>
                  </a:lnTo>
                  <a:lnTo>
                    <a:pt x="16087" y="17100"/>
                  </a:lnTo>
                  <a:lnTo>
                    <a:pt x="15743" y="17301"/>
                  </a:lnTo>
                  <a:lnTo>
                    <a:pt x="15485" y="17554"/>
                  </a:lnTo>
                  <a:lnTo>
                    <a:pt x="15312" y="17755"/>
                  </a:lnTo>
                  <a:lnTo>
                    <a:pt x="14968" y="17907"/>
                  </a:lnTo>
                  <a:lnTo>
                    <a:pt x="14710" y="18159"/>
                  </a:lnTo>
                  <a:lnTo>
                    <a:pt x="14366" y="18310"/>
                  </a:lnTo>
                  <a:lnTo>
                    <a:pt x="14108" y="18512"/>
                  </a:lnTo>
                  <a:lnTo>
                    <a:pt x="13764" y="18663"/>
                  </a:lnTo>
                  <a:lnTo>
                    <a:pt x="13420" y="18865"/>
                  </a:lnTo>
                  <a:lnTo>
                    <a:pt x="13162" y="19016"/>
                  </a:lnTo>
                  <a:lnTo>
                    <a:pt x="12732" y="19218"/>
                  </a:lnTo>
                  <a:lnTo>
                    <a:pt x="12474" y="19319"/>
                  </a:lnTo>
                  <a:lnTo>
                    <a:pt x="12044" y="19521"/>
                  </a:lnTo>
                  <a:lnTo>
                    <a:pt x="11700" y="19622"/>
                  </a:lnTo>
                  <a:lnTo>
                    <a:pt x="11356" y="19823"/>
                  </a:lnTo>
                  <a:lnTo>
                    <a:pt x="10925" y="19924"/>
                  </a:lnTo>
                  <a:lnTo>
                    <a:pt x="10667" y="20076"/>
                  </a:lnTo>
                  <a:lnTo>
                    <a:pt x="10237" y="20227"/>
                  </a:lnTo>
                  <a:lnTo>
                    <a:pt x="9807" y="20328"/>
                  </a:lnTo>
                  <a:lnTo>
                    <a:pt x="9377" y="20479"/>
                  </a:lnTo>
                  <a:lnTo>
                    <a:pt x="9033" y="20580"/>
                  </a:lnTo>
                  <a:lnTo>
                    <a:pt x="8603" y="20681"/>
                  </a:lnTo>
                  <a:lnTo>
                    <a:pt x="8345" y="20832"/>
                  </a:lnTo>
                  <a:lnTo>
                    <a:pt x="7829" y="20933"/>
                  </a:lnTo>
                  <a:lnTo>
                    <a:pt x="7399" y="20984"/>
                  </a:lnTo>
                  <a:lnTo>
                    <a:pt x="6882" y="21084"/>
                  </a:lnTo>
                  <a:lnTo>
                    <a:pt x="6452" y="21185"/>
                  </a:lnTo>
                  <a:lnTo>
                    <a:pt x="6108" y="21236"/>
                  </a:lnTo>
                  <a:lnTo>
                    <a:pt x="5678" y="21337"/>
                  </a:lnTo>
                  <a:lnTo>
                    <a:pt x="5162" y="21387"/>
                  </a:lnTo>
                  <a:lnTo>
                    <a:pt x="4732" y="21438"/>
                  </a:lnTo>
                  <a:lnTo>
                    <a:pt x="4302" y="21438"/>
                  </a:lnTo>
                  <a:lnTo>
                    <a:pt x="3872" y="21538"/>
                  </a:lnTo>
                  <a:lnTo>
                    <a:pt x="3356" y="21589"/>
                  </a:lnTo>
                  <a:lnTo>
                    <a:pt x="2925" y="21639"/>
                  </a:lnTo>
                  <a:lnTo>
                    <a:pt x="2409" y="21639"/>
                  </a:lnTo>
                  <a:lnTo>
                    <a:pt x="2065" y="21690"/>
                  </a:lnTo>
                  <a:lnTo>
                    <a:pt x="1549" y="21690"/>
                  </a:lnTo>
                  <a:lnTo>
                    <a:pt x="1033" y="21690"/>
                  </a:lnTo>
                  <a:lnTo>
                    <a:pt x="861" y="21690"/>
                  </a:lnTo>
                  <a:lnTo>
                    <a:pt x="517" y="21690"/>
                  </a:lnTo>
                  <a:lnTo>
                    <a:pt x="259" y="21690"/>
                  </a:lnTo>
                  <a:lnTo>
                    <a:pt x="1" y="21690"/>
                  </a:lnTo>
                  <a:close/>
                </a:path>
              </a:pathLst>
            </a:custGeom>
            <a:solidFill>
              <a:srgbClr val="EDDE7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1019350" y="491800"/>
              <a:ext cx="619375" cy="542250"/>
            </a:xfrm>
            <a:custGeom>
              <a:avLst/>
              <a:gdLst/>
              <a:ahLst/>
              <a:cxnLst/>
              <a:rect l="0" t="0" r="0" b="0"/>
              <a:pathLst>
                <a:path w="24775" h="21690" extrusionOk="0">
                  <a:moveTo>
                    <a:pt x="18495" y="0"/>
                  </a:moveTo>
                  <a:lnTo>
                    <a:pt x="24774" y="10895"/>
                  </a:lnTo>
                  <a:lnTo>
                    <a:pt x="18495" y="21690"/>
                  </a:lnTo>
                  <a:lnTo>
                    <a:pt x="18409" y="21690"/>
                  </a:lnTo>
                  <a:lnTo>
                    <a:pt x="17893" y="21690"/>
                  </a:lnTo>
                  <a:lnTo>
                    <a:pt x="17377" y="21690"/>
                  </a:lnTo>
                  <a:lnTo>
                    <a:pt x="17032" y="21690"/>
                  </a:lnTo>
                  <a:lnTo>
                    <a:pt x="16516" y="21639"/>
                  </a:lnTo>
                  <a:lnTo>
                    <a:pt x="16000" y="21539"/>
                  </a:lnTo>
                  <a:lnTo>
                    <a:pt x="15570" y="21539"/>
                  </a:lnTo>
                  <a:lnTo>
                    <a:pt x="15054" y="21488"/>
                  </a:lnTo>
                  <a:lnTo>
                    <a:pt x="14710" y="21438"/>
                  </a:lnTo>
                  <a:lnTo>
                    <a:pt x="14194" y="21387"/>
                  </a:lnTo>
                  <a:lnTo>
                    <a:pt x="13764" y="21337"/>
                  </a:lnTo>
                  <a:lnTo>
                    <a:pt x="13248" y="21286"/>
                  </a:lnTo>
                  <a:lnTo>
                    <a:pt x="12903" y="21186"/>
                  </a:lnTo>
                  <a:lnTo>
                    <a:pt x="12473" y="21085"/>
                  </a:lnTo>
                  <a:lnTo>
                    <a:pt x="12043" y="21034"/>
                  </a:lnTo>
                  <a:lnTo>
                    <a:pt x="11527" y="20883"/>
                  </a:lnTo>
                  <a:lnTo>
                    <a:pt x="11269" y="20832"/>
                  </a:lnTo>
                  <a:lnTo>
                    <a:pt x="10753" y="20732"/>
                  </a:lnTo>
                  <a:lnTo>
                    <a:pt x="10323" y="20631"/>
                  </a:lnTo>
                  <a:lnTo>
                    <a:pt x="9979" y="20479"/>
                  </a:lnTo>
                  <a:lnTo>
                    <a:pt x="9549" y="20378"/>
                  </a:lnTo>
                  <a:lnTo>
                    <a:pt x="9118" y="20177"/>
                  </a:lnTo>
                  <a:lnTo>
                    <a:pt x="8688" y="20076"/>
                  </a:lnTo>
                  <a:lnTo>
                    <a:pt x="8430" y="19975"/>
                  </a:lnTo>
                  <a:lnTo>
                    <a:pt x="8000" y="19824"/>
                  </a:lnTo>
                  <a:lnTo>
                    <a:pt x="7742" y="19672"/>
                  </a:lnTo>
                  <a:lnTo>
                    <a:pt x="7312" y="19470"/>
                  </a:lnTo>
                  <a:lnTo>
                    <a:pt x="6968" y="19370"/>
                  </a:lnTo>
                  <a:lnTo>
                    <a:pt x="6624" y="19168"/>
                  </a:lnTo>
                  <a:lnTo>
                    <a:pt x="6280" y="19017"/>
                  </a:lnTo>
                  <a:lnTo>
                    <a:pt x="6022" y="18815"/>
                  </a:lnTo>
                  <a:lnTo>
                    <a:pt x="5592" y="18663"/>
                  </a:lnTo>
                  <a:lnTo>
                    <a:pt x="5420" y="18462"/>
                  </a:lnTo>
                  <a:lnTo>
                    <a:pt x="4989" y="18310"/>
                  </a:lnTo>
                  <a:lnTo>
                    <a:pt x="4645" y="18109"/>
                  </a:lnTo>
                  <a:lnTo>
                    <a:pt x="4387" y="17907"/>
                  </a:lnTo>
                  <a:lnTo>
                    <a:pt x="4215" y="17705"/>
                  </a:lnTo>
                  <a:lnTo>
                    <a:pt x="3871" y="17554"/>
                  </a:lnTo>
                  <a:lnTo>
                    <a:pt x="3613" y="17302"/>
                  </a:lnTo>
                  <a:lnTo>
                    <a:pt x="3355" y="17049"/>
                  </a:lnTo>
                  <a:lnTo>
                    <a:pt x="3097" y="16898"/>
                  </a:lnTo>
                  <a:lnTo>
                    <a:pt x="2839" y="16646"/>
                  </a:lnTo>
                  <a:lnTo>
                    <a:pt x="2581" y="16394"/>
                  </a:lnTo>
                  <a:lnTo>
                    <a:pt x="2323" y="16192"/>
                  </a:lnTo>
                  <a:lnTo>
                    <a:pt x="2151" y="15990"/>
                  </a:lnTo>
                  <a:lnTo>
                    <a:pt x="1979" y="15738"/>
                  </a:lnTo>
                  <a:lnTo>
                    <a:pt x="1721" y="15536"/>
                  </a:lnTo>
                  <a:lnTo>
                    <a:pt x="1549" y="15284"/>
                  </a:lnTo>
                  <a:lnTo>
                    <a:pt x="1463" y="15032"/>
                  </a:lnTo>
                  <a:lnTo>
                    <a:pt x="1291" y="14830"/>
                  </a:lnTo>
                  <a:lnTo>
                    <a:pt x="1032" y="14578"/>
                  </a:lnTo>
                  <a:lnTo>
                    <a:pt x="946" y="14275"/>
                  </a:lnTo>
                  <a:lnTo>
                    <a:pt x="774" y="14023"/>
                  </a:lnTo>
                  <a:lnTo>
                    <a:pt x="602" y="13821"/>
                  </a:lnTo>
                  <a:lnTo>
                    <a:pt x="516" y="13518"/>
                  </a:lnTo>
                  <a:lnTo>
                    <a:pt x="430" y="13266"/>
                  </a:lnTo>
                  <a:lnTo>
                    <a:pt x="344" y="13014"/>
                  </a:lnTo>
                  <a:lnTo>
                    <a:pt x="258" y="12711"/>
                  </a:lnTo>
                  <a:lnTo>
                    <a:pt x="172" y="12510"/>
                  </a:lnTo>
                  <a:lnTo>
                    <a:pt x="172" y="12207"/>
                  </a:lnTo>
                  <a:lnTo>
                    <a:pt x="172" y="11955"/>
                  </a:lnTo>
                  <a:lnTo>
                    <a:pt x="0" y="11652"/>
                  </a:lnTo>
                  <a:lnTo>
                    <a:pt x="0" y="11450"/>
                  </a:lnTo>
                  <a:lnTo>
                    <a:pt x="0" y="11148"/>
                  </a:lnTo>
                  <a:lnTo>
                    <a:pt x="0" y="10895"/>
                  </a:lnTo>
                  <a:lnTo>
                    <a:pt x="0" y="10593"/>
                  </a:lnTo>
                  <a:lnTo>
                    <a:pt x="0" y="10290"/>
                  </a:lnTo>
                  <a:lnTo>
                    <a:pt x="0" y="9988"/>
                  </a:lnTo>
                  <a:lnTo>
                    <a:pt x="172" y="9735"/>
                  </a:lnTo>
                  <a:lnTo>
                    <a:pt x="172" y="9483"/>
                  </a:lnTo>
                  <a:lnTo>
                    <a:pt x="172" y="9180"/>
                  </a:lnTo>
                  <a:lnTo>
                    <a:pt x="258" y="8878"/>
                  </a:lnTo>
                  <a:lnTo>
                    <a:pt x="344" y="8626"/>
                  </a:lnTo>
                  <a:lnTo>
                    <a:pt x="430" y="8373"/>
                  </a:lnTo>
                  <a:lnTo>
                    <a:pt x="516" y="8121"/>
                  </a:lnTo>
                  <a:lnTo>
                    <a:pt x="602" y="7869"/>
                  </a:lnTo>
                  <a:lnTo>
                    <a:pt x="774" y="7566"/>
                  </a:lnTo>
                  <a:lnTo>
                    <a:pt x="946" y="7365"/>
                  </a:lnTo>
                  <a:lnTo>
                    <a:pt x="1032" y="7112"/>
                  </a:lnTo>
                  <a:lnTo>
                    <a:pt x="1291" y="6810"/>
                  </a:lnTo>
                  <a:lnTo>
                    <a:pt x="1463" y="6608"/>
                  </a:lnTo>
                  <a:lnTo>
                    <a:pt x="1549" y="6356"/>
                  </a:lnTo>
                  <a:lnTo>
                    <a:pt x="1721" y="6104"/>
                  </a:lnTo>
                  <a:lnTo>
                    <a:pt x="1979" y="5851"/>
                  </a:lnTo>
                  <a:lnTo>
                    <a:pt x="2151" y="5700"/>
                  </a:lnTo>
                  <a:lnTo>
                    <a:pt x="2323" y="5448"/>
                  </a:lnTo>
                  <a:lnTo>
                    <a:pt x="2581" y="5196"/>
                  </a:lnTo>
                  <a:lnTo>
                    <a:pt x="2839" y="4994"/>
                  </a:lnTo>
                  <a:lnTo>
                    <a:pt x="3097" y="4742"/>
                  </a:lnTo>
                  <a:lnTo>
                    <a:pt x="3355" y="4540"/>
                  </a:lnTo>
                  <a:lnTo>
                    <a:pt x="3613" y="4338"/>
                  </a:lnTo>
                  <a:lnTo>
                    <a:pt x="3871" y="4136"/>
                  </a:lnTo>
                  <a:lnTo>
                    <a:pt x="4215" y="3985"/>
                  </a:lnTo>
                  <a:lnTo>
                    <a:pt x="4387" y="3733"/>
                  </a:lnTo>
                  <a:lnTo>
                    <a:pt x="4645" y="3531"/>
                  </a:lnTo>
                  <a:lnTo>
                    <a:pt x="4989" y="3380"/>
                  </a:lnTo>
                  <a:lnTo>
                    <a:pt x="5420" y="3178"/>
                  </a:lnTo>
                  <a:lnTo>
                    <a:pt x="5592" y="2976"/>
                  </a:lnTo>
                  <a:lnTo>
                    <a:pt x="6022" y="2774"/>
                  </a:lnTo>
                  <a:lnTo>
                    <a:pt x="6280" y="2623"/>
                  </a:lnTo>
                  <a:lnTo>
                    <a:pt x="6624" y="2472"/>
                  </a:lnTo>
                  <a:lnTo>
                    <a:pt x="6968" y="2320"/>
                  </a:lnTo>
                  <a:lnTo>
                    <a:pt x="7312" y="2119"/>
                  </a:lnTo>
                  <a:lnTo>
                    <a:pt x="7742" y="2018"/>
                  </a:lnTo>
                  <a:lnTo>
                    <a:pt x="8000" y="1816"/>
                  </a:lnTo>
                  <a:lnTo>
                    <a:pt x="8430" y="1665"/>
                  </a:lnTo>
                  <a:lnTo>
                    <a:pt x="8688" y="1513"/>
                  </a:lnTo>
                  <a:lnTo>
                    <a:pt x="9118" y="1412"/>
                  </a:lnTo>
                  <a:lnTo>
                    <a:pt x="9549" y="1312"/>
                  </a:lnTo>
                  <a:lnTo>
                    <a:pt x="9979" y="1110"/>
                  </a:lnTo>
                  <a:lnTo>
                    <a:pt x="10323" y="1059"/>
                  </a:lnTo>
                  <a:lnTo>
                    <a:pt x="10753" y="959"/>
                  </a:lnTo>
                  <a:lnTo>
                    <a:pt x="11269" y="807"/>
                  </a:lnTo>
                  <a:lnTo>
                    <a:pt x="11527" y="706"/>
                  </a:lnTo>
                  <a:lnTo>
                    <a:pt x="12043" y="656"/>
                  </a:lnTo>
                  <a:lnTo>
                    <a:pt x="12473" y="505"/>
                  </a:lnTo>
                  <a:lnTo>
                    <a:pt x="12903" y="454"/>
                  </a:lnTo>
                  <a:lnTo>
                    <a:pt x="13248" y="353"/>
                  </a:lnTo>
                  <a:lnTo>
                    <a:pt x="13764" y="303"/>
                  </a:lnTo>
                  <a:lnTo>
                    <a:pt x="14194" y="252"/>
                  </a:lnTo>
                  <a:lnTo>
                    <a:pt x="14710" y="252"/>
                  </a:lnTo>
                  <a:lnTo>
                    <a:pt x="15054" y="101"/>
                  </a:lnTo>
                  <a:lnTo>
                    <a:pt x="15570" y="101"/>
                  </a:lnTo>
                  <a:lnTo>
                    <a:pt x="16000" y="51"/>
                  </a:lnTo>
                  <a:lnTo>
                    <a:pt x="16516" y="51"/>
                  </a:lnTo>
                  <a:lnTo>
                    <a:pt x="17032" y="0"/>
                  </a:lnTo>
                  <a:lnTo>
                    <a:pt x="17377" y="0"/>
                  </a:lnTo>
                  <a:lnTo>
                    <a:pt x="17893" y="0"/>
                  </a:lnTo>
                  <a:lnTo>
                    <a:pt x="18409" y="0"/>
                  </a:lnTo>
                  <a:lnTo>
                    <a:pt x="18495" y="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1477400" y="491800"/>
              <a:ext cx="488200" cy="542250"/>
            </a:xfrm>
            <a:custGeom>
              <a:avLst/>
              <a:gdLst/>
              <a:ahLst/>
              <a:cxnLst/>
              <a:rect l="0" t="0" r="0" b="0"/>
              <a:pathLst>
                <a:path w="19528" h="21690" extrusionOk="0">
                  <a:moveTo>
                    <a:pt x="1" y="21690"/>
                  </a:moveTo>
                  <a:lnTo>
                    <a:pt x="1" y="21337"/>
                  </a:lnTo>
                  <a:lnTo>
                    <a:pt x="1" y="21034"/>
                  </a:lnTo>
                  <a:lnTo>
                    <a:pt x="1" y="20681"/>
                  </a:lnTo>
                  <a:lnTo>
                    <a:pt x="1" y="20378"/>
                  </a:lnTo>
                  <a:lnTo>
                    <a:pt x="1" y="20025"/>
                  </a:lnTo>
                  <a:lnTo>
                    <a:pt x="1" y="19723"/>
                  </a:lnTo>
                  <a:lnTo>
                    <a:pt x="1" y="19370"/>
                  </a:lnTo>
                  <a:lnTo>
                    <a:pt x="1" y="19067"/>
                  </a:lnTo>
                  <a:lnTo>
                    <a:pt x="1" y="18714"/>
                  </a:lnTo>
                  <a:lnTo>
                    <a:pt x="1" y="18411"/>
                  </a:lnTo>
                  <a:lnTo>
                    <a:pt x="1" y="18058"/>
                  </a:lnTo>
                  <a:lnTo>
                    <a:pt x="1" y="17755"/>
                  </a:lnTo>
                  <a:lnTo>
                    <a:pt x="1" y="17402"/>
                  </a:lnTo>
                  <a:lnTo>
                    <a:pt x="1" y="17049"/>
                  </a:lnTo>
                  <a:lnTo>
                    <a:pt x="1" y="16747"/>
                  </a:lnTo>
                  <a:lnTo>
                    <a:pt x="1" y="16444"/>
                  </a:lnTo>
                  <a:lnTo>
                    <a:pt x="1" y="16091"/>
                  </a:lnTo>
                  <a:lnTo>
                    <a:pt x="1" y="15738"/>
                  </a:lnTo>
                  <a:lnTo>
                    <a:pt x="1" y="15435"/>
                  </a:lnTo>
                  <a:lnTo>
                    <a:pt x="1" y="15082"/>
                  </a:lnTo>
                  <a:lnTo>
                    <a:pt x="1" y="14729"/>
                  </a:lnTo>
                  <a:lnTo>
                    <a:pt x="1" y="14426"/>
                  </a:lnTo>
                  <a:lnTo>
                    <a:pt x="1" y="14073"/>
                  </a:lnTo>
                  <a:lnTo>
                    <a:pt x="1" y="13821"/>
                  </a:lnTo>
                  <a:lnTo>
                    <a:pt x="1" y="13418"/>
                  </a:lnTo>
                  <a:lnTo>
                    <a:pt x="1" y="13064"/>
                  </a:lnTo>
                  <a:lnTo>
                    <a:pt x="1" y="12812"/>
                  </a:lnTo>
                  <a:lnTo>
                    <a:pt x="1" y="12459"/>
                  </a:lnTo>
                  <a:lnTo>
                    <a:pt x="1" y="12056"/>
                  </a:lnTo>
                  <a:lnTo>
                    <a:pt x="1" y="11803"/>
                  </a:lnTo>
                  <a:lnTo>
                    <a:pt x="1" y="11450"/>
                  </a:lnTo>
                  <a:lnTo>
                    <a:pt x="1" y="11097"/>
                  </a:lnTo>
                  <a:lnTo>
                    <a:pt x="1" y="10694"/>
                  </a:lnTo>
                  <a:lnTo>
                    <a:pt x="1" y="10441"/>
                  </a:lnTo>
                  <a:lnTo>
                    <a:pt x="1" y="10088"/>
                  </a:lnTo>
                  <a:lnTo>
                    <a:pt x="1" y="9735"/>
                  </a:lnTo>
                  <a:lnTo>
                    <a:pt x="1" y="9332"/>
                  </a:lnTo>
                  <a:lnTo>
                    <a:pt x="1" y="8979"/>
                  </a:lnTo>
                  <a:lnTo>
                    <a:pt x="1" y="8726"/>
                  </a:lnTo>
                  <a:lnTo>
                    <a:pt x="1" y="8373"/>
                  </a:lnTo>
                  <a:lnTo>
                    <a:pt x="1" y="7970"/>
                  </a:lnTo>
                  <a:lnTo>
                    <a:pt x="1" y="7617"/>
                  </a:lnTo>
                  <a:lnTo>
                    <a:pt x="1" y="7264"/>
                  </a:lnTo>
                  <a:lnTo>
                    <a:pt x="1" y="6961"/>
                  </a:lnTo>
                  <a:lnTo>
                    <a:pt x="1" y="6608"/>
                  </a:lnTo>
                  <a:lnTo>
                    <a:pt x="1" y="6255"/>
                  </a:lnTo>
                  <a:lnTo>
                    <a:pt x="1" y="5902"/>
                  </a:lnTo>
                  <a:lnTo>
                    <a:pt x="1" y="5599"/>
                  </a:lnTo>
                  <a:lnTo>
                    <a:pt x="1" y="5246"/>
                  </a:lnTo>
                  <a:lnTo>
                    <a:pt x="1" y="4893"/>
                  </a:lnTo>
                  <a:lnTo>
                    <a:pt x="1" y="4540"/>
                  </a:lnTo>
                  <a:lnTo>
                    <a:pt x="1" y="4187"/>
                  </a:lnTo>
                  <a:lnTo>
                    <a:pt x="1" y="3834"/>
                  </a:lnTo>
                  <a:lnTo>
                    <a:pt x="1" y="3481"/>
                  </a:lnTo>
                  <a:lnTo>
                    <a:pt x="1" y="3127"/>
                  </a:lnTo>
                  <a:lnTo>
                    <a:pt x="1" y="2774"/>
                  </a:lnTo>
                  <a:lnTo>
                    <a:pt x="1" y="2421"/>
                  </a:lnTo>
                  <a:lnTo>
                    <a:pt x="1" y="2119"/>
                  </a:lnTo>
                  <a:lnTo>
                    <a:pt x="1" y="1766"/>
                  </a:lnTo>
                  <a:lnTo>
                    <a:pt x="1" y="1412"/>
                  </a:lnTo>
                  <a:lnTo>
                    <a:pt x="1" y="1059"/>
                  </a:lnTo>
                  <a:lnTo>
                    <a:pt x="1" y="706"/>
                  </a:lnTo>
                  <a:lnTo>
                    <a:pt x="1" y="353"/>
                  </a:lnTo>
                  <a:lnTo>
                    <a:pt x="1" y="0"/>
                  </a:lnTo>
                  <a:lnTo>
                    <a:pt x="173" y="0"/>
                  </a:lnTo>
                  <a:lnTo>
                    <a:pt x="517" y="0"/>
                  </a:lnTo>
                  <a:lnTo>
                    <a:pt x="775" y="0"/>
                  </a:lnTo>
                  <a:lnTo>
                    <a:pt x="1119" y="0"/>
                  </a:lnTo>
                  <a:lnTo>
                    <a:pt x="1549" y="0"/>
                  </a:lnTo>
                  <a:lnTo>
                    <a:pt x="1979" y="0"/>
                  </a:lnTo>
                  <a:lnTo>
                    <a:pt x="2409" y="0"/>
                  </a:lnTo>
                  <a:lnTo>
                    <a:pt x="2926" y="51"/>
                  </a:lnTo>
                  <a:lnTo>
                    <a:pt x="3356" y="51"/>
                  </a:lnTo>
                  <a:lnTo>
                    <a:pt x="3872" y="101"/>
                  </a:lnTo>
                  <a:lnTo>
                    <a:pt x="4302" y="101"/>
                  </a:lnTo>
                  <a:lnTo>
                    <a:pt x="4732" y="252"/>
                  </a:lnTo>
                  <a:lnTo>
                    <a:pt x="5162" y="252"/>
                  </a:lnTo>
                  <a:lnTo>
                    <a:pt x="5678" y="303"/>
                  </a:lnTo>
                  <a:lnTo>
                    <a:pt x="6022" y="353"/>
                  </a:lnTo>
                  <a:lnTo>
                    <a:pt x="6452" y="454"/>
                  </a:lnTo>
                  <a:lnTo>
                    <a:pt x="6882" y="505"/>
                  </a:lnTo>
                  <a:lnTo>
                    <a:pt x="7399" y="656"/>
                  </a:lnTo>
                  <a:lnTo>
                    <a:pt x="7743" y="706"/>
                  </a:lnTo>
                  <a:lnTo>
                    <a:pt x="8173" y="807"/>
                  </a:lnTo>
                  <a:lnTo>
                    <a:pt x="8603" y="959"/>
                  </a:lnTo>
                  <a:lnTo>
                    <a:pt x="8947" y="1059"/>
                  </a:lnTo>
                  <a:lnTo>
                    <a:pt x="9377" y="1110"/>
                  </a:lnTo>
                  <a:lnTo>
                    <a:pt x="9807" y="1312"/>
                  </a:lnTo>
                  <a:lnTo>
                    <a:pt x="10237" y="1412"/>
                  </a:lnTo>
                  <a:lnTo>
                    <a:pt x="10581" y="1513"/>
                  </a:lnTo>
                  <a:lnTo>
                    <a:pt x="10926" y="1665"/>
                  </a:lnTo>
                  <a:lnTo>
                    <a:pt x="11270" y="1816"/>
                  </a:lnTo>
                  <a:lnTo>
                    <a:pt x="11700" y="2018"/>
                  </a:lnTo>
                  <a:lnTo>
                    <a:pt x="12044" y="2119"/>
                  </a:lnTo>
                  <a:lnTo>
                    <a:pt x="12388" y="2320"/>
                  </a:lnTo>
                  <a:lnTo>
                    <a:pt x="12732" y="2472"/>
                  </a:lnTo>
                  <a:lnTo>
                    <a:pt x="13162" y="2623"/>
                  </a:lnTo>
                  <a:lnTo>
                    <a:pt x="13420" y="2774"/>
                  </a:lnTo>
                  <a:lnTo>
                    <a:pt x="13764" y="2976"/>
                  </a:lnTo>
                  <a:lnTo>
                    <a:pt x="14022" y="3178"/>
                  </a:lnTo>
                  <a:lnTo>
                    <a:pt x="14366" y="3380"/>
                  </a:lnTo>
                  <a:lnTo>
                    <a:pt x="14624" y="3531"/>
                  </a:lnTo>
                  <a:lnTo>
                    <a:pt x="14969" y="3733"/>
                  </a:lnTo>
                  <a:lnTo>
                    <a:pt x="15227" y="3985"/>
                  </a:lnTo>
                  <a:lnTo>
                    <a:pt x="15571" y="4136"/>
                  </a:lnTo>
                  <a:lnTo>
                    <a:pt x="15829" y="4338"/>
                  </a:lnTo>
                  <a:lnTo>
                    <a:pt x="16087" y="4540"/>
                  </a:lnTo>
                  <a:lnTo>
                    <a:pt x="16345" y="4742"/>
                  </a:lnTo>
                  <a:lnTo>
                    <a:pt x="16603" y="4994"/>
                  </a:lnTo>
                  <a:lnTo>
                    <a:pt x="16775" y="5196"/>
                  </a:lnTo>
                  <a:lnTo>
                    <a:pt x="16947" y="5448"/>
                  </a:lnTo>
                  <a:lnTo>
                    <a:pt x="17291" y="5700"/>
                  </a:lnTo>
                  <a:lnTo>
                    <a:pt x="17463" y="5851"/>
                  </a:lnTo>
                  <a:lnTo>
                    <a:pt x="17635" y="6104"/>
                  </a:lnTo>
                  <a:lnTo>
                    <a:pt x="17893" y="6356"/>
                  </a:lnTo>
                  <a:lnTo>
                    <a:pt x="18065" y="6608"/>
                  </a:lnTo>
                  <a:lnTo>
                    <a:pt x="18151" y="6810"/>
                  </a:lnTo>
                  <a:lnTo>
                    <a:pt x="18409" y="7112"/>
                  </a:lnTo>
                  <a:lnTo>
                    <a:pt x="18495" y="7365"/>
                  </a:lnTo>
                  <a:lnTo>
                    <a:pt x="18667" y="7566"/>
                  </a:lnTo>
                  <a:lnTo>
                    <a:pt x="18753" y="7869"/>
                  </a:lnTo>
                  <a:lnTo>
                    <a:pt x="18926" y="8121"/>
                  </a:lnTo>
                  <a:lnTo>
                    <a:pt x="19012" y="8373"/>
                  </a:lnTo>
                  <a:lnTo>
                    <a:pt x="19098" y="8626"/>
                  </a:lnTo>
                  <a:lnTo>
                    <a:pt x="19184" y="8878"/>
                  </a:lnTo>
                  <a:lnTo>
                    <a:pt x="19270" y="9180"/>
                  </a:lnTo>
                  <a:lnTo>
                    <a:pt x="19356" y="9483"/>
                  </a:lnTo>
                  <a:lnTo>
                    <a:pt x="19356" y="9735"/>
                  </a:lnTo>
                  <a:lnTo>
                    <a:pt x="19528" y="9988"/>
                  </a:lnTo>
                  <a:lnTo>
                    <a:pt x="19528" y="10290"/>
                  </a:lnTo>
                  <a:lnTo>
                    <a:pt x="19528" y="10593"/>
                  </a:lnTo>
                  <a:lnTo>
                    <a:pt x="19528" y="10895"/>
                  </a:lnTo>
                  <a:lnTo>
                    <a:pt x="19528" y="11148"/>
                  </a:lnTo>
                  <a:lnTo>
                    <a:pt x="19528" y="11450"/>
                  </a:lnTo>
                  <a:lnTo>
                    <a:pt x="19528" y="11652"/>
                  </a:lnTo>
                  <a:lnTo>
                    <a:pt x="19356" y="11955"/>
                  </a:lnTo>
                  <a:lnTo>
                    <a:pt x="19356" y="12207"/>
                  </a:lnTo>
                  <a:lnTo>
                    <a:pt x="19270" y="12459"/>
                  </a:lnTo>
                  <a:lnTo>
                    <a:pt x="19184" y="12711"/>
                  </a:lnTo>
                  <a:lnTo>
                    <a:pt x="19098" y="13014"/>
                  </a:lnTo>
                  <a:lnTo>
                    <a:pt x="19012" y="13266"/>
                  </a:lnTo>
                  <a:lnTo>
                    <a:pt x="18926" y="13518"/>
                  </a:lnTo>
                  <a:lnTo>
                    <a:pt x="18753" y="13720"/>
                  </a:lnTo>
                  <a:lnTo>
                    <a:pt x="18667" y="14023"/>
                  </a:lnTo>
                  <a:lnTo>
                    <a:pt x="18495" y="14275"/>
                  </a:lnTo>
                  <a:lnTo>
                    <a:pt x="18409" y="14578"/>
                  </a:lnTo>
                  <a:lnTo>
                    <a:pt x="18151" y="14729"/>
                  </a:lnTo>
                  <a:lnTo>
                    <a:pt x="18065" y="15032"/>
                  </a:lnTo>
                  <a:lnTo>
                    <a:pt x="17893" y="15233"/>
                  </a:lnTo>
                  <a:lnTo>
                    <a:pt x="17635" y="15435"/>
                  </a:lnTo>
                  <a:lnTo>
                    <a:pt x="17463" y="15687"/>
                  </a:lnTo>
                  <a:lnTo>
                    <a:pt x="17291" y="15940"/>
                  </a:lnTo>
                  <a:lnTo>
                    <a:pt x="16947" y="16192"/>
                  </a:lnTo>
                  <a:lnTo>
                    <a:pt x="16775" y="16394"/>
                  </a:lnTo>
                  <a:lnTo>
                    <a:pt x="16603" y="16646"/>
                  </a:lnTo>
                  <a:lnTo>
                    <a:pt x="16345" y="16898"/>
                  </a:lnTo>
                  <a:lnTo>
                    <a:pt x="16087" y="17049"/>
                  </a:lnTo>
                  <a:lnTo>
                    <a:pt x="15829" y="17302"/>
                  </a:lnTo>
                  <a:lnTo>
                    <a:pt x="15571" y="17453"/>
                  </a:lnTo>
                  <a:lnTo>
                    <a:pt x="15227" y="17705"/>
                  </a:lnTo>
                  <a:lnTo>
                    <a:pt x="14969" y="17907"/>
                  </a:lnTo>
                  <a:lnTo>
                    <a:pt x="14624" y="18058"/>
                  </a:lnTo>
                  <a:lnTo>
                    <a:pt x="14366" y="18260"/>
                  </a:lnTo>
                  <a:lnTo>
                    <a:pt x="14022" y="18462"/>
                  </a:lnTo>
                  <a:lnTo>
                    <a:pt x="13764" y="18663"/>
                  </a:lnTo>
                  <a:lnTo>
                    <a:pt x="13420" y="18815"/>
                  </a:lnTo>
                  <a:lnTo>
                    <a:pt x="13162" y="18966"/>
                  </a:lnTo>
                  <a:lnTo>
                    <a:pt x="12732" y="19117"/>
                  </a:lnTo>
                  <a:lnTo>
                    <a:pt x="12388" y="19319"/>
                  </a:lnTo>
                  <a:lnTo>
                    <a:pt x="12044" y="19470"/>
                  </a:lnTo>
                  <a:lnTo>
                    <a:pt x="11700" y="19622"/>
                  </a:lnTo>
                  <a:lnTo>
                    <a:pt x="11270" y="19773"/>
                  </a:lnTo>
                  <a:lnTo>
                    <a:pt x="10926" y="19874"/>
                  </a:lnTo>
                  <a:lnTo>
                    <a:pt x="10581" y="20025"/>
                  </a:lnTo>
                  <a:lnTo>
                    <a:pt x="10237" y="20177"/>
                  </a:lnTo>
                  <a:lnTo>
                    <a:pt x="9807" y="20328"/>
                  </a:lnTo>
                  <a:lnTo>
                    <a:pt x="9377" y="20429"/>
                  </a:lnTo>
                  <a:lnTo>
                    <a:pt x="8947" y="20530"/>
                  </a:lnTo>
                  <a:lnTo>
                    <a:pt x="8603" y="20681"/>
                  </a:lnTo>
                  <a:lnTo>
                    <a:pt x="8173" y="20782"/>
                  </a:lnTo>
                  <a:lnTo>
                    <a:pt x="7743" y="20832"/>
                  </a:lnTo>
                  <a:lnTo>
                    <a:pt x="7399" y="20984"/>
                  </a:lnTo>
                  <a:lnTo>
                    <a:pt x="6882" y="21034"/>
                  </a:lnTo>
                  <a:lnTo>
                    <a:pt x="6452" y="21135"/>
                  </a:lnTo>
                  <a:lnTo>
                    <a:pt x="6022" y="21186"/>
                  </a:lnTo>
                  <a:lnTo>
                    <a:pt x="5678" y="21286"/>
                  </a:lnTo>
                  <a:lnTo>
                    <a:pt x="5162" y="21337"/>
                  </a:lnTo>
                  <a:lnTo>
                    <a:pt x="4732" y="21438"/>
                  </a:lnTo>
                  <a:lnTo>
                    <a:pt x="4302" y="21438"/>
                  </a:lnTo>
                  <a:lnTo>
                    <a:pt x="3872" y="21488"/>
                  </a:lnTo>
                  <a:lnTo>
                    <a:pt x="3356" y="21539"/>
                  </a:lnTo>
                  <a:lnTo>
                    <a:pt x="2926" y="21539"/>
                  </a:lnTo>
                  <a:lnTo>
                    <a:pt x="2409" y="21639"/>
                  </a:lnTo>
                  <a:lnTo>
                    <a:pt x="1979" y="21639"/>
                  </a:lnTo>
                  <a:lnTo>
                    <a:pt x="1549" y="21639"/>
                  </a:lnTo>
                  <a:lnTo>
                    <a:pt x="1119" y="21690"/>
                  </a:lnTo>
                  <a:lnTo>
                    <a:pt x="775" y="21690"/>
                  </a:lnTo>
                  <a:lnTo>
                    <a:pt x="517" y="21690"/>
                  </a:lnTo>
                  <a:lnTo>
                    <a:pt x="173" y="21690"/>
                  </a:lnTo>
                  <a:lnTo>
                    <a:pt x="1" y="21690"/>
                  </a:lnTo>
                  <a:close/>
                </a:path>
              </a:pathLst>
            </a:custGeom>
            <a:solidFill>
              <a:srgbClr val="B84F2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1008600" y="1934425"/>
              <a:ext cx="615075" cy="542250"/>
            </a:xfrm>
            <a:custGeom>
              <a:avLst/>
              <a:gdLst/>
              <a:ahLst/>
              <a:cxnLst/>
              <a:rect l="0" t="0" r="0" b="0"/>
              <a:pathLst>
                <a:path w="24603" h="21690" extrusionOk="0">
                  <a:moveTo>
                    <a:pt x="18409" y="0"/>
                  </a:moveTo>
                  <a:lnTo>
                    <a:pt x="24602" y="10895"/>
                  </a:lnTo>
                  <a:lnTo>
                    <a:pt x="18409" y="21690"/>
                  </a:lnTo>
                  <a:lnTo>
                    <a:pt x="17979" y="21690"/>
                  </a:lnTo>
                  <a:lnTo>
                    <a:pt x="17462" y="21690"/>
                  </a:lnTo>
                  <a:lnTo>
                    <a:pt x="17032" y="21589"/>
                  </a:lnTo>
                  <a:lnTo>
                    <a:pt x="16516" y="21589"/>
                  </a:lnTo>
                  <a:lnTo>
                    <a:pt x="16000" y="21539"/>
                  </a:lnTo>
                  <a:lnTo>
                    <a:pt x="15484" y="21488"/>
                  </a:lnTo>
                  <a:lnTo>
                    <a:pt x="15140" y="21488"/>
                  </a:lnTo>
                  <a:lnTo>
                    <a:pt x="14624" y="21438"/>
                  </a:lnTo>
                  <a:lnTo>
                    <a:pt x="14194" y="21387"/>
                  </a:lnTo>
                  <a:lnTo>
                    <a:pt x="13678" y="21286"/>
                  </a:lnTo>
                  <a:lnTo>
                    <a:pt x="13333" y="21236"/>
                  </a:lnTo>
                  <a:lnTo>
                    <a:pt x="12903" y="21135"/>
                  </a:lnTo>
                  <a:lnTo>
                    <a:pt x="12387" y="21085"/>
                  </a:lnTo>
                  <a:lnTo>
                    <a:pt x="11957" y="21034"/>
                  </a:lnTo>
                  <a:lnTo>
                    <a:pt x="11613" y="20883"/>
                  </a:lnTo>
                  <a:lnTo>
                    <a:pt x="11183" y="20782"/>
                  </a:lnTo>
                  <a:lnTo>
                    <a:pt x="10753" y="20681"/>
                  </a:lnTo>
                  <a:lnTo>
                    <a:pt x="10409" y="20530"/>
                  </a:lnTo>
                  <a:lnTo>
                    <a:pt x="9979" y="20429"/>
                  </a:lnTo>
                  <a:lnTo>
                    <a:pt x="9548" y="20277"/>
                  </a:lnTo>
                  <a:lnTo>
                    <a:pt x="9118" y="20177"/>
                  </a:lnTo>
                  <a:lnTo>
                    <a:pt x="8774" y="20076"/>
                  </a:lnTo>
                  <a:lnTo>
                    <a:pt x="8430" y="19874"/>
                  </a:lnTo>
                  <a:lnTo>
                    <a:pt x="8000" y="19773"/>
                  </a:lnTo>
                  <a:lnTo>
                    <a:pt x="7656" y="19672"/>
                  </a:lnTo>
                  <a:lnTo>
                    <a:pt x="7312" y="19470"/>
                  </a:lnTo>
                  <a:lnTo>
                    <a:pt x="6968" y="19319"/>
                  </a:lnTo>
                  <a:lnTo>
                    <a:pt x="6624" y="19168"/>
                  </a:lnTo>
                  <a:lnTo>
                    <a:pt x="6366" y="19016"/>
                  </a:lnTo>
                  <a:lnTo>
                    <a:pt x="5936" y="18815"/>
                  </a:lnTo>
                  <a:lnTo>
                    <a:pt x="5591" y="18663"/>
                  </a:lnTo>
                  <a:lnTo>
                    <a:pt x="5333" y="18462"/>
                  </a:lnTo>
                  <a:lnTo>
                    <a:pt x="4989" y="18310"/>
                  </a:lnTo>
                  <a:lnTo>
                    <a:pt x="4731" y="18109"/>
                  </a:lnTo>
                  <a:lnTo>
                    <a:pt x="4387" y="17957"/>
                  </a:lnTo>
                  <a:lnTo>
                    <a:pt x="4129" y="17705"/>
                  </a:lnTo>
                  <a:lnTo>
                    <a:pt x="3785" y="17503"/>
                  </a:lnTo>
                  <a:lnTo>
                    <a:pt x="3527" y="17301"/>
                  </a:lnTo>
                  <a:lnTo>
                    <a:pt x="3269" y="17100"/>
                  </a:lnTo>
                  <a:lnTo>
                    <a:pt x="3097" y="16847"/>
                  </a:lnTo>
                  <a:lnTo>
                    <a:pt x="2753" y="16646"/>
                  </a:lnTo>
                  <a:lnTo>
                    <a:pt x="2581" y="16393"/>
                  </a:lnTo>
                  <a:lnTo>
                    <a:pt x="2323" y="16141"/>
                  </a:lnTo>
                  <a:lnTo>
                    <a:pt x="2065" y="15990"/>
                  </a:lnTo>
                  <a:lnTo>
                    <a:pt x="1893" y="15738"/>
                  </a:lnTo>
                  <a:lnTo>
                    <a:pt x="1721" y="15486"/>
                  </a:lnTo>
                  <a:lnTo>
                    <a:pt x="1462" y="15284"/>
                  </a:lnTo>
                  <a:lnTo>
                    <a:pt x="1376" y="15032"/>
                  </a:lnTo>
                  <a:lnTo>
                    <a:pt x="1204" y="14779"/>
                  </a:lnTo>
                  <a:lnTo>
                    <a:pt x="946" y="14578"/>
                  </a:lnTo>
                  <a:lnTo>
                    <a:pt x="860" y="14275"/>
                  </a:lnTo>
                  <a:lnTo>
                    <a:pt x="774" y="14023"/>
                  </a:lnTo>
                  <a:lnTo>
                    <a:pt x="602" y="13720"/>
                  </a:lnTo>
                  <a:lnTo>
                    <a:pt x="430" y="13569"/>
                  </a:lnTo>
                  <a:lnTo>
                    <a:pt x="344" y="13266"/>
                  </a:lnTo>
                  <a:lnTo>
                    <a:pt x="258" y="13014"/>
                  </a:lnTo>
                  <a:lnTo>
                    <a:pt x="172" y="12711"/>
                  </a:lnTo>
                  <a:lnTo>
                    <a:pt x="86" y="12459"/>
                  </a:lnTo>
                  <a:lnTo>
                    <a:pt x="86" y="12207"/>
                  </a:lnTo>
                  <a:lnTo>
                    <a:pt x="86" y="11904"/>
                  </a:lnTo>
                  <a:lnTo>
                    <a:pt x="0" y="11652"/>
                  </a:lnTo>
                  <a:lnTo>
                    <a:pt x="0" y="11349"/>
                  </a:lnTo>
                  <a:lnTo>
                    <a:pt x="0" y="11097"/>
                  </a:lnTo>
                  <a:lnTo>
                    <a:pt x="0" y="10845"/>
                  </a:lnTo>
                  <a:lnTo>
                    <a:pt x="0" y="10542"/>
                  </a:lnTo>
                  <a:lnTo>
                    <a:pt x="0" y="10290"/>
                  </a:lnTo>
                  <a:lnTo>
                    <a:pt x="0" y="9987"/>
                  </a:lnTo>
                  <a:lnTo>
                    <a:pt x="86" y="9685"/>
                  </a:lnTo>
                  <a:lnTo>
                    <a:pt x="86" y="9382"/>
                  </a:lnTo>
                  <a:lnTo>
                    <a:pt x="86" y="9180"/>
                  </a:lnTo>
                  <a:lnTo>
                    <a:pt x="172" y="8928"/>
                  </a:lnTo>
                  <a:lnTo>
                    <a:pt x="258" y="8626"/>
                  </a:lnTo>
                  <a:lnTo>
                    <a:pt x="344" y="8323"/>
                  </a:lnTo>
                  <a:lnTo>
                    <a:pt x="430" y="8121"/>
                  </a:lnTo>
                  <a:lnTo>
                    <a:pt x="602" y="7869"/>
                  </a:lnTo>
                  <a:lnTo>
                    <a:pt x="774" y="7566"/>
                  </a:lnTo>
                  <a:lnTo>
                    <a:pt x="860" y="7314"/>
                  </a:lnTo>
                  <a:lnTo>
                    <a:pt x="946" y="7112"/>
                  </a:lnTo>
                  <a:lnTo>
                    <a:pt x="1204" y="6860"/>
                  </a:lnTo>
                  <a:lnTo>
                    <a:pt x="1376" y="6608"/>
                  </a:lnTo>
                  <a:lnTo>
                    <a:pt x="1462" y="6305"/>
                  </a:lnTo>
                  <a:lnTo>
                    <a:pt x="1721" y="6103"/>
                  </a:lnTo>
                  <a:lnTo>
                    <a:pt x="1893" y="5851"/>
                  </a:lnTo>
                  <a:lnTo>
                    <a:pt x="2065" y="5599"/>
                  </a:lnTo>
                  <a:lnTo>
                    <a:pt x="2323" y="5397"/>
                  </a:lnTo>
                  <a:lnTo>
                    <a:pt x="2581" y="5196"/>
                  </a:lnTo>
                  <a:lnTo>
                    <a:pt x="2753" y="4943"/>
                  </a:lnTo>
                  <a:lnTo>
                    <a:pt x="3097" y="4792"/>
                  </a:lnTo>
                  <a:lnTo>
                    <a:pt x="3269" y="4540"/>
                  </a:lnTo>
                  <a:lnTo>
                    <a:pt x="3527" y="4288"/>
                  </a:lnTo>
                  <a:lnTo>
                    <a:pt x="3785" y="4086"/>
                  </a:lnTo>
                  <a:lnTo>
                    <a:pt x="4129" y="3884"/>
                  </a:lnTo>
                  <a:lnTo>
                    <a:pt x="4387" y="3733"/>
                  </a:lnTo>
                  <a:lnTo>
                    <a:pt x="4731" y="3481"/>
                  </a:lnTo>
                  <a:lnTo>
                    <a:pt x="4989" y="3279"/>
                  </a:lnTo>
                  <a:lnTo>
                    <a:pt x="5333" y="3178"/>
                  </a:lnTo>
                  <a:lnTo>
                    <a:pt x="5591" y="2926"/>
                  </a:lnTo>
                  <a:lnTo>
                    <a:pt x="5936" y="2774"/>
                  </a:lnTo>
                  <a:lnTo>
                    <a:pt x="6366" y="2573"/>
                  </a:lnTo>
                  <a:lnTo>
                    <a:pt x="6624" y="2472"/>
                  </a:lnTo>
                  <a:lnTo>
                    <a:pt x="6968" y="2219"/>
                  </a:lnTo>
                  <a:lnTo>
                    <a:pt x="7312" y="2119"/>
                  </a:lnTo>
                  <a:lnTo>
                    <a:pt x="7656" y="1917"/>
                  </a:lnTo>
                  <a:lnTo>
                    <a:pt x="8000" y="1816"/>
                  </a:lnTo>
                  <a:lnTo>
                    <a:pt x="8430" y="1665"/>
                  </a:lnTo>
                  <a:lnTo>
                    <a:pt x="8774" y="1513"/>
                  </a:lnTo>
                  <a:lnTo>
                    <a:pt x="9118" y="1412"/>
                  </a:lnTo>
                  <a:lnTo>
                    <a:pt x="9548" y="1312"/>
                  </a:lnTo>
                  <a:lnTo>
                    <a:pt x="9979" y="1110"/>
                  </a:lnTo>
                  <a:lnTo>
                    <a:pt x="10409" y="1059"/>
                  </a:lnTo>
                  <a:lnTo>
                    <a:pt x="10753" y="908"/>
                  </a:lnTo>
                  <a:lnTo>
                    <a:pt x="11183" y="807"/>
                  </a:lnTo>
                  <a:lnTo>
                    <a:pt x="11613" y="706"/>
                  </a:lnTo>
                  <a:lnTo>
                    <a:pt x="11957" y="656"/>
                  </a:lnTo>
                  <a:lnTo>
                    <a:pt x="12387" y="504"/>
                  </a:lnTo>
                  <a:lnTo>
                    <a:pt x="12903" y="454"/>
                  </a:lnTo>
                  <a:lnTo>
                    <a:pt x="13333" y="353"/>
                  </a:lnTo>
                  <a:lnTo>
                    <a:pt x="13678" y="303"/>
                  </a:lnTo>
                  <a:lnTo>
                    <a:pt x="14194" y="202"/>
                  </a:lnTo>
                  <a:lnTo>
                    <a:pt x="14624" y="151"/>
                  </a:lnTo>
                  <a:lnTo>
                    <a:pt x="15140" y="101"/>
                  </a:lnTo>
                  <a:lnTo>
                    <a:pt x="15484" y="101"/>
                  </a:lnTo>
                  <a:lnTo>
                    <a:pt x="16000" y="50"/>
                  </a:lnTo>
                  <a:lnTo>
                    <a:pt x="16516" y="50"/>
                  </a:lnTo>
                  <a:lnTo>
                    <a:pt x="17032" y="0"/>
                  </a:lnTo>
                  <a:lnTo>
                    <a:pt x="17462" y="0"/>
                  </a:lnTo>
                  <a:lnTo>
                    <a:pt x="17979" y="0"/>
                  </a:lnTo>
                  <a:lnTo>
                    <a:pt x="18409" y="0"/>
                  </a:lnTo>
                  <a:close/>
                </a:path>
              </a:pathLst>
            </a:custGeom>
            <a:solidFill>
              <a:srgbClr val="8AD1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1475250" y="1933150"/>
              <a:ext cx="486050" cy="541000"/>
            </a:xfrm>
            <a:custGeom>
              <a:avLst/>
              <a:gdLst/>
              <a:ahLst/>
              <a:cxnLst/>
              <a:rect l="0" t="0" r="0" b="0"/>
              <a:pathLst>
                <a:path w="19442" h="21640" extrusionOk="0">
                  <a:moveTo>
                    <a:pt x="1" y="21590"/>
                  </a:moveTo>
                  <a:lnTo>
                    <a:pt x="1" y="21287"/>
                  </a:lnTo>
                  <a:lnTo>
                    <a:pt x="1" y="20934"/>
                  </a:lnTo>
                  <a:lnTo>
                    <a:pt x="1" y="20581"/>
                  </a:lnTo>
                  <a:lnTo>
                    <a:pt x="1" y="20278"/>
                  </a:lnTo>
                  <a:lnTo>
                    <a:pt x="1" y="19975"/>
                  </a:lnTo>
                  <a:lnTo>
                    <a:pt x="1" y="19622"/>
                  </a:lnTo>
                  <a:lnTo>
                    <a:pt x="1" y="19370"/>
                  </a:lnTo>
                  <a:lnTo>
                    <a:pt x="1" y="18967"/>
                  </a:lnTo>
                  <a:lnTo>
                    <a:pt x="1" y="18714"/>
                  </a:lnTo>
                  <a:lnTo>
                    <a:pt x="1" y="18361"/>
                  </a:lnTo>
                  <a:lnTo>
                    <a:pt x="1" y="18059"/>
                  </a:lnTo>
                  <a:lnTo>
                    <a:pt x="1" y="17756"/>
                  </a:lnTo>
                  <a:lnTo>
                    <a:pt x="1" y="17403"/>
                  </a:lnTo>
                  <a:lnTo>
                    <a:pt x="1" y="17050"/>
                  </a:lnTo>
                  <a:lnTo>
                    <a:pt x="1" y="16747"/>
                  </a:lnTo>
                  <a:lnTo>
                    <a:pt x="1" y="16444"/>
                  </a:lnTo>
                  <a:lnTo>
                    <a:pt x="1" y="16091"/>
                  </a:lnTo>
                  <a:lnTo>
                    <a:pt x="1" y="15738"/>
                  </a:lnTo>
                  <a:lnTo>
                    <a:pt x="1" y="15436"/>
                  </a:lnTo>
                  <a:lnTo>
                    <a:pt x="1" y="15083"/>
                  </a:lnTo>
                  <a:lnTo>
                    <a:pt x="1" y="14729"/>
                  </a:lnTo>
                  <a:lnTo>
                    <a:pt x="1" y="14427"/>
                  </a:lnTo>
                  <a:lnTo>
                    <a:pt x="1" y="14074"/>
                  </a:lnTo>
                  <a:lnTo>
                    <a:pt x="1" y="13771"/>
                  </a:lnTo>
                  <a:lnTo>
                    <a:pt x="1" y="13418"/>
                  </a:lnTo>
                  <a:lnTo>
                    <a:pt x="1" y="13065"/>
                  </a:lnTo>
                  <a:lnTo>
                    <a:pt x="1" y="12762"/>
                  </a:lnTo>
                  <a:lnTo>
                    <a:pt x="1" y="12409"/>
                  </a:lnTo>
                  <a:lnTo>
                    <a:pt x="1" y="12056"/>
                  </a:lnTo>
                  <a:lnTo>
                    <a:pt x="1" y="11753"/>
                  </a:lnTo>
                  <a:lnTo>
                    <a:pt x="1" y="11400"/>
                  </a:lnTo>
                  <a:lnTo>
                    <a:pt x="1" y="11047"/>
                  </a:lnTo>
                  <a:lnTo>
                    <a:pt x="1" y="10694"/>
                  </a:lnTo>
                  <a:lnTo>
                    <a:pt x="1" y="10341"/>
                  </a:lnTo>
                  <a:lnTo>
                    <a:pt x="1" y="10038"/>
                  </a:lnTo>
                  <a:lnTo>
                    <a:pt x="1" y="9685"/>
                  </a:lnTo>
                  <a:lnTo>
                    <a:pt x="1" y="9332"/>
                  </a:lnTo>
                  <a:lnTo>
                    <a:pt x="1" y="8979"/>
                  </a:lnTo>
                  <a:lnTo>
                    <a:pt x="1" y="8677"/>
                  </a:lnTo>
                  <a:lnTo>
                    <a:pt x="1" y="8323"/>
                  </a:lnTo>
                  <a:lnTo>
                    <a:pt x="1" y="7970"/>
                  </a:lnTo>
                  <a:lnTo>
                    <a:pt x="1" y="7617"/>
                  </a:lnTo>
                  <a:lnTo>
                    <a:pt x="1" y="7264"/>
                  </a:lnTo>
                  <a:lnTo>
                    <a:pt x="1" y="6962"/>
                  </a:lnTo>
                  <a:lnTo>
                    <a:pt x="1" y="6608"/>
                  </a:lnTo>
                  <a:lnTo>
                    <a:pt x="1" y="6255"/>
                  </a:lnTo>
                  <a:lnTo>
                    <a:pt x="1" y="5902"/>
                  </a:lnTo>
                  <a:lnTo>
                    <a:pt x="1" y="5600"/>
                  </a:lnTo>
                  <a:lnTo>
                    <a:pt x="1" y="5247"/>
                  </a:lnTo>
                  <a:lnTo>
                    <a:pt x="1" y="4893"/>
                  </a:lnTo>
                  <a:lnTo>
                    <a:pt x="1" y="4540"/>
                  </a:lnTo>
                  <a:lnTo>
                    <a:pt x="1" y="4187"/>
                  </a:lnTo>
                  <a:lnTo>
                    <a:pt x="1" y="3834"/>
                  </a:lnTo>
                  <a:lnTo>
                    <a:pt x="1" y="3481"/>
                  </a:lnTo>
                  <a:lnTo>
                    <a:pt x="1" y="3128"/>
                  </a:lnTo>
                  <a:lnTo>
                    <a:pt x="1" y="2825"/>
                  </a:lnTo>
                  <a:lnTo>
                    <a:pt x="1" y="2472"/>
                  </a:lnTo>
                  <a:lnTo>
                    <a:pt x="1" y="2119"/>
                  </a:lnTo>
                  <a:lnTo>
                    <a:pt x="1" y="1766"/>
                  </a:lnTo>
                  <a:lnTo>
                    <a:pt x="1" y="1413"/>
                  </a:lnTo>
                  <a:lnTo>
                    <a:pt x="1" y="1060"/>
                  </a:lnTo>
                  <a:lnTo>
                    <a:pt x="1" y="707"/>
                  </a:lnTo>
                  <a:lnTo>
                    <a:pt x="1" y="354"/>
                  </a:lnTo>
                  <a:lnTo>
                    <a:pt x="1" y="1"/>
                  </a:lnTo>
                  <a:lnTo>
                    <a:pt x="173" y="1"/>
                  </a:lnTo>
                  <a:lnTo>
                    <a:pt x="517" y="1"/>
                  </a:lnTo>
                  <a:lnTo>
                    <a:pt x="689" y="1"/>
                  </a:lnTo>
                  <a:lnTo>
                    <a:pt x="1033" y="1"/>
                  </a:lnTo>
                  <a:lnTo>
                    <a:pt x="1377" y="1"/>
                  </a:lnTo>
                  <a:lnTo>
                    <a:pt x="1893" y="1"/>
                  </a:lnTo>
                  <a:lnTo>
                    <a:pt x="2409" y="1"/>
                  </a:lnTo>
                  <a:lnTo>
                    <a:pt x="2839" y="1"/>
                  </a:lnTo>
                  <a:lnTo>
                    <a:pt x="3356" y="1"/>
                  </a:lnTo>
                  <a:lnTo>
                    <a:pt x="3786" y="51"/>
                  </a:lnTo>
                  <a:lnTo>
                    <a:pt x="4216" y="101"/>
                  </a:lnTo>
                  <a:lnTo>
                    <a:pt x="4732" y="152"/>
                  </a:lnTo>
                  <a:lnTo>
                    <a:pt x="5162" y="202"/>
                  </a:lnTo>
                  <a:lnTo>
                    <a:pt x="5506" y="253"/>
                  </a:lnTo>
                  <a:lnTo>
                    <a:pt x="5936" y="354"/>
                  </a:lnTo>
                  <a:lnTo>
                    <a:pt x="6452" y="455"/>
                  </a:lnTo>
                  <a:lnTo>
                    <a:pt x="6882" y="505"/>
                  </a:lnTo>
                  <a:lnTo>
                    <a:pt x="7399" y="555"/>
                  </a:lnTo>
                  <a:lnTo>
                    <a:pt x="7743" y="707"/>
                  </a:lnTo>
                  <a:lnTo>
                    <a:pt x="8173" y="808"/>
                  </a:lnTo>
                  <a:lnTo>
                    <a:pt x="8603" y="858"/>
                  </a:lnTo>
                  <a:lnTo>
                    <a:pt x="8947" y="959"/>
                  </a:lnTo>
                  <a:lnTo>
                    <a:pt x="9377" y="1110"/>
                  </a:lnTo>
                  <a:lnTo>
                    <a:pt x="9807" y="1211"/>
                  </a:lnTo>
                  <a:lnTo>
                    <a:pt x="10065" y="1363"/>
                  </a:lnTo>
                  <a:lnTo>
                    <a:pt x="10495" y="1463"/>
                  </a:lnTo>
                  <a:lnTo>
                    <a:pt x="10925" y="1615"/>
                  </a:lnTo>
                  <a:lnTo>
                    <a:pt x="11270" y="1817"/>
                  </a:lnTo>
                  <a:lnTo>
                    <a:pt x="11614" y="1917"/>
                  </a:lnTo>
                  <a:lnTo>
                    <a:pt x="12044" y="2069"/>
                  </a:lnTo>
                  <a:lnTo>
                    <a:pt x="12388" y="2220"/>
                  </a:lnTo>
                  <a:lnTo>
                    <a:pt x="12732" y="2422"/>
                  </a:lnTo>
                  <a:lnTo>
                    <a:pt x="12990" y="2573"/>
                  </a:lnTo>
                  <a:lnTo>
                    <a:pt x="13334" y="2775"/>
                  </a:lnTo>
                  <a:lnTo>
                    <a:pt x="13764" y="2926"/>
                  </a:lnTo>
                  <a:lnTo>
                    <a:pt x="14022" y="3128"/>
                  </a:lnTo>
                  <a:lnTo>
                    <a:pt x="14366" y="3279"/>
                  </a:lnTo>
                  <a:lnTo>
                    <a:pt x="14624" y="3481"/>
                  </a:lnTo>
                  <a:lnTo>
                    <a:pt x="14968" y="3632"/>
                  </a:lnTo>
                  <a:lnTo>
                    <a:pt x="15227" y="3885"/>
                  </a:lnTo>
                  <a:lnTo>
                    <a:pt x="15399" y="4086"/>
                  </a:lnTo>
                  <a:lnTo>
                    <a:pt x="15743" y="4288"/>
                  </a:lnTo>
                  <a:lnTo>
                    <a:pt x="15915" y="4490"/>
                  </a:lnTo>
                  <a:lnTo>
                    <a:pt x="16259" y="4692"/>
                  </a:lnTo>
                  <a:lnTo>
                    <a:pt x="16431" y="4944"/>
                  </a:lnTo>
                  <a:lnTo>
                    <a:pt x="16689" y="5146"/>
                  </a:lnTo>
                  <a:lnTo>
                    <a:pt x="16947" y="5347"/>
                  </a:lnTo>
                  <a:lnTo>
                    <a:pt x="17119" y="5600"/>
                  </a:lnTo>
                  <a:lnTo>
                    <a:pt x="17377" y="5852"/>
                  </a:lnTo>
                  <a:lnTo>
                    <a:pt x="17549" y="6054"/>
                  </a:lnTo>
                  <a:lnTo>
                    <a:pt x="17721" y="6306"/>
                  </a:lnTo>
                  <a:lnTo>
                    <a:pt x="17979" y="6558"/>
                  </a:lnTo>
                  <a:lnTo>
                    <a:pt x="18151" y="6810"/>
                  </a:lnTo>
                  <a:lnTo>
                    <a:pt x="18237" y="7012"/>
                  </a:lnTo>
                  <a:lnTo>
                    <a:pt x="18495" y="7264"/>
                  </a:lnTo>
                  <a:lnTo>
                    <a:pt x="18581" y="7567"/>
                  </a:lnTo>
                  <a:lnTo>
                    <a:pt x="18667" y="7819"/>
                  </a:lnTo>
                  <a:lnTo>
                    <a:pt x="18839" y="8021"/>
                  </a:lnTo>
                  <a:lnTo>
                    <a:pt x="19012" y="8323"/>
                  </a:lnTo>
                  <a:lnTo>
                    <a:pt x="19098" y="8626"/>
                  </a:lnTo>
                  <a:lnTo>
                    <a:pt x="19098" y="8878"/>
                  </a:lnTo>
                  <a:lnTo>
                    <a:pt x="19184" y="9080"/>
                  </a:lnTo>
                  <a:lnTo>
                    <a:pt x="19270" y="9383"/>
                  </a:lnTo>
                  <a:lnTo>
                    <a:pt x="19356" y="9635"/>
                  </a:lnTo>
                  <a:lnTo>
                    <a:pt x="19356" y="9938"/>
                  </a:lnTo>
                  <a:lnTo>
                    <a:pt x="19442" y="10240"/>
                  </a:lnTo>
                  <a:lnTo>
                    <a:pt x="19442" y="10543"/>
                  </a:lnTo>
                  <a:lnTo>
                    <a:pt x="19442" y="10795"/>
                  </a:lnTo>
                  <a:lnTo>
                    <a:pt x="19442" y="11047"/>
                  </a:lnTo>
                  <a:lnTo>
                    <a:pt x="19442" y="11350"/>
                  </a:lnTo>
                  <a:lnTo>
                    <a:pt x="19356" y="11602"/>
                  </a:lnTo>
                  <a:lnTo>
                    <a:pt x="19356" y="11905"/>
                  </a:lnTo>
                  <a:lnTo>
                    <a:pt x="19270" y="12107"/>
                  </a:lnTo>
                  <a:lnTo>
                    <a:pt x="19184" y="12409"/>
                  </a:lnTo>
                  <a:lnTo>
                    <a:pt x="19098" y="12661"/>
                  </a:lnTo>
                  <a:lnTo>
                    <a:pt x="19098" y="12964"/>
                  </a:lnTo>
                  <a:lnTo>
                    <a:pt x="19012" y="13166"/>
                  </a:lnTo>
                  <a:lnTo>
                    <a:pt x="18839" y="13468"/>
                  </a:lnTo>
                  <a:lnTo>
                    <a:pt x="18667" y="13721"/>
                  </a:lnTo>
                  <a:lnTo>
                    <a:pt x="18581" y="14023"/>
                  </a:lnTo>
                  <a:lnTo>
                    <a:pt x="18495" y="14276"/>
                  </a:lnTo>
                  <a:lnTo>
                    <a:pt x="18237" y="14477"/>
                  </a:lnTo>
                  <a:lnTo>
                    <a:pt x="18151" y="14729"/>
                  </a:lnTo>
                  <a:lnTo>
                    <a:pt x="17979" y="15032"/>
                  </a:lnTo>
                  <a:lnTo>
                    <a:pt x="17721" y="15183"/>
                  </a:lnTo>
                  <a:lnTo>
                    <a:pt x="17549" y="15436"/>
                  </a:lnTo>
                  <a:lnTo>
                    <a:pt x="17377" y="15688"/>
                  </a:lnTo>
                  <a:lnTo>
                    <a:pt x="17119" y="15890"/>
                  </a:lnTo>
                  <a:lnTo>
                    <a:pt x="16947" y="16142"/>
                  </a:lnTo>
                  <a:lnTo>
                    <a:pt x="16689" y="16394"/>
                  </a:lnTo>
                  <a:lnTo>
                    <a:pt x="16431" y="16545"/>
                  </a:lnTo>
                  <a:lnTo>
                    <a:pt x="16259" y="16798"/>
                  </a:lnTo>
                  <a:lnTo>
                    <a:pt x="15915" y="17050"/>
                  </a:lnTo>
                  <a:lnTo>
                    <a:pt x="15743" y="17252"/>
                  </a:lnTo>
                  <a:lnTo>
                    <a:pt x="15399" y="17453"/>
                  </a:lnTo>
                  <a:lnTo>
                    <a:pt x="15227" y="17706"/>
                  </a:lnTo>
                  <a:lnTo>
                    <a:pt x="14968" y="17857"/>
                  </a:lnTo>
                  <a:lnTo>
                    <a:pt x="14624" y="18059"/>
                  </a:lnTo>
                  <a:lnTo>
                    <a:pt x="14366" y="18210"/>
                  </a:lnTo>
                  <a:lnTo>
                    <a:pt x="14022" y="18462"/>
                  </a:lnTo>
                  <a:lnTo>
                    <a:pt x="13764" y="18613"/>
                  </a:lnTo>
                  <a:lnTo>
                    <a:pt x="13334" y="18765"/>
                  </a:lnTo>
                  <a:lnTo>
                    <a:pt x="12990" y="18916"/>
                  </a:lnTo>
                  <a:lnTo>
                    <a:pt x="12732" y="19118"/>
                  </a:lnTo>
                  <a:lnTo>
                    <a:pt x="12388" y="19269"/>
                  </a:lnTo>
                  <a:lnTo>
                    <a:pt x="12044" y="19471"/>
                  </a:lnTo>
                  <a:lnTo>
                    <a:pt x="11614" y="19572"/>
                  </a:lnTo>
                  <a:lnTo>
                    <a:pt x="11270" y="19774"/>
                  </a:lnTo>
                  <a:lnTo>
                    <a:pt x="10925" y="19875"/>
                  </a:lnTo>
                  <a:lnTo>
                    <a:pt x="10495" y="19975"/>
                  </a:lnTo>
                  <a:lnTo>
                    <a:pt x="10065" y="20177"/>
                  </a:lnTo>
                  <a:lnTo>
                    <a:pt x="9807" y="20278"/>
                  </a:lnTo>
                  <a:lnTo>
                    <a:pt x="9377" y="20429"/>
                  </a:lnTo>
                  <a:lnTo>
                    <a:pt x="8947" y="20530"/>
                  </a:lnTo>
                  <a:lnTo>
                    <a:pt x="8603" y="20631"/>
                  </a:lnTo>
                  <a:lnTo>
                    <a:pt x="8173" y="20782"/>
                  </a:lnTo>
                  <a:lnTo>
                    <a:pt x="7743" y="20883"/>
                  </a:lnTo>
                  <a:lnTo>
                    <a:pt x="7399" y="20934"/>
                  </a:lnTo>
                  <a:lnTo>
                    <a:pt x="6882" y="21085"/>
                  </a:lnTo>
                  <a:lnTo>
                    <a:pt x="6452" y="21136"/>
                  </a:lnTo>
                  <a:lnTo>
                    <a:pt x="5936" y="21186"/>
                  </a:lnTo>
                  <a:lnTo>
                    <a:pt x="5506" y="21287"/>
                  </a:lnTo>
                  <a:lnTo>
                    <a:pt x="5162" y="21337"/>
                  </a:lnTo>
                  <a:lnTo>
                    <a:pt x="4732" y="21438"/>
                  </a:lnTo>
                  <a:lnTo>
                    <a:pt x="4216" y="21438"/>
                  </a:lnTo>
                  <a:lnTo>
                    <a:pt x="3786" y="21489"/>
                  </a:lnTo>
                  <a:lnTo>
                    <a:pt x="3356" y="21539"/>
                  </a:lnTo>
                  <a:lnTo>
                    <a:pt x="2839" y="21590"/>
                  </a:lnTo>
                  <a:lnTo>
                    <a:pt x="2409" y="21590"/>
                  </a:lnTo>
                  <a:lnTo>
                    <a:pt x="1893" y="21640"/>
                  </a:lnTo>
                  <a:lnTo>
                    <a:pt x="1377" y="21640"/>
                  </a:lnTo>
                  <a:lnTo>
                    <a:pt x="1033" y="21640"/>
                  </a:lnTo>
                  <a:lnTo>
                    <a:pt x="689" y="21640"/>
                  </a:lnTo>
                  <a:lnTo>
                    <a:pt x="517" y="21640"/>
                  </a:lnTo>
                  <a:lnTo>
                    <a:pt x="173" y="21590"/>
                  </a:lnTo>
                  <a:lnTo>
                    <a:pt x="1" y="21590"/>
                  </a:lnTo>
                  <a:close/>
                </a:path>
              </a:pathLst>
            </a:custGeom>
            <a:solidFill>
              <a:srgbClr val="599E2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42" name="Shape 142"/>
          <p:cNvGrpSpPr/>
          <p:nvPr/>
        </p:nvGrpSpPr>
        <p:grpSpPr>
          <a:xfrm>
            <a:off x="7170373" y="1760171"/>
            <a:ext cx="1770177" cy="2268459"/>
            <a:chOff x="12700" y="9800"/>
            <a:chExt cx="2968250" cy="2936200"/>
          </a:xfrm>
        </p:grpSpPr>
        <p:sp>
          <p:nvSpPr>
            <p:cNvPr id="143" name="Shape 143"/>
            <p:cNvSpPr/>
            <p:nvPr/>
          </p:nvSpPr>
          <p:spPr>
            <a:xfrm>
              <a:off x="31775" y="432075"/>
              <a:ext cx="2930100" cy="2499200"/>
            </a:xfrm>
            <a:custGeom>
              <a:avLst/>
              <a:gdLst/>
              <a:ahLst/>
              <a:cxnLst/>
              <a:rect l="0" t="0" r="0" b="0"/>
              <a:pathLst>
                <a:path w="117204" h="99968" extrusionOk="0">
                  <a:moveTo>
                    <a:pt x="117204" y="97611"/>
                  </a:moveTo>
                  <a:lnTo>
                    <a:pt x="116949" y="98593"/>
                  </a:lnTo>
                  <a:lnTo>
                    <a:pt x="116187" y="99378"/>
                  </a:lnTo>
                  <a:lnTo>
                    <a:pt x="115170" y="99771"/>
                  </a:lnTo>
                  <a:lnTo>
                    <a:pt x="113898" y="99967"/>
                  </a:lnTo>
                  <a:lnTo>
                    <a:pt x="3051" y="99967"/>
                  </a:lnTo>
                  <a:lnTo>
                    <a:pt x="1780" y="99771"/>
                  </a:lnTo>
                  <a:lnTo>
                    <a:pt x="763" y="99378"/>
                  </a:lnTo>
                  <a:lnTo>
                    <a:pt x="254" y="98593"/>
                  </a:lnTo>
                  <a:lnTo>
                    <a:pt x="0" y="97611"/>
                  </a:lnTo>
                  <a:lnTo>
                    <a:pt x="0" y="2553"/>
                  </a:lnTo>
                  <a:lnTo>
                    <a:pt x="254" y="1571"/>
                  </a:lnTo>
                  <a:lnTo>
                    <a:pt x="763" y="786"/>
                  </a:lnTo>
                  <a:lnTo>
                    <a:pt x="1780" y="197"/>
                  </a:lnTo>
                  <a:lnTo>
                    <a:pt x="3051" y="0"/>
                  </a:lnTo>
                  <a:lnTo>
                    <a:pt x="113898" y="0"/>
                  </a:lnTo>
                  <a:lnTo>
                    <a:pt x="115170" y="197"/>
                  </a:lnTo>
                  <a:lnTo>
                    <a:pt x="116187" y="786"/>
                  </a:lnTo>
                  <a:lnTo>
                    <a:pt x="116949" y="1571"/>
                  </a:lnTo>
                  <a:lnTo>
                    <a:pt x="117204" y="2553"/>
                  </a:lnTo>
                  <a:lnTo>
                    <a:pt x="117204" y="97611"/>
                  </a:lnTo>
                  <a:close/>
                </a:path>
              </a:pathLst>
            </a:custGeom>
            <a:solidFill>
              <a:srgbClr val="83D0E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317775" y="638275"/>
              <a:ext cx="2529700" cy="579425"/>
            </a:xfrm>
            <a:custGeom>
              <a:avLst/>
              <a:gdLst/>
              <a:ahLst/>
              <a:cxnLst/>
              <a:rect l="0" t="0" r="0" b="0"/>
              <a:pathLst>
                <a:path w="101188" h="23177" extrusionOk="0">
                  <a:moveTo>
                    <a:pt x="101187" y="18659"/>
                  </a:moveTo>
                  <a:lnTo>
                    <a:pt x="101187" y="18462"/>
                  </a:lnTo>
                  <a:lnTo>
                    <a:pt x="101187" y="18266"/>
                  </a:lnTo>
                  <a:lnTo>
                    <a:pt x="100170" y="17677"/>
                  </a:lnTo>
                  <a:lnTo>
                    <a:pt x="98899" y="17284"/>
                  </a:lnTo>
                  <a:lnTo>
                    <a:pt x="97120" y="16891"/>
                  </a:lnTo>
                  <a:lnTo>
                    <a:pt x="92289" y="16302"/>
                  </a:lnTo>
                  <a:lnTo>
                    <a:pt x="86442" y="16106"/>
                  </a:lnTo>
                  <a:lnTo>
                    <a:pt x="85170" y="16106"/>
                  </a:lnTo>
                  <a:lnTo>
                    <a:pt x="85425" y="15516"/>
                  </a:lnTo>
                  <a:lnTo>
                    <a:pt x="85425" y="15124"/>
                  </a:lnTo>
                  <a:lnTo>
                    <a:pt x="85170" y="14534"/>
                  </a:lnTo>
                  <a:lnTo>
                    <a:pt x="84408" y="13749"/>
                  </a:lnTo>
                  <a:lnTo>
                    <a:pt x="83136" y="12767"/>
                  </a:lnTo>
                  <a:lnTo>
                    <a:pt x="81357" y="11981"/>
                  </a:lnTo>
                  <a:lnTo>
                    <a:pt x="79069" y="11392"/>
                  </a:lnTo>
                  <a:lnTo>
                    <a:pt x="76272" y="10803"/>
                  </a:lnTo>
                  <a:lnTo>
                    <a:pt x="73221" y="10410"/>
                  </a:lnTo>
                  <a:lnTo>
                    <a:pt x="69916" y="10017"/>
                  </a:lnTo>
                  <a:lnTo>
                    <a:pt x="69916" y="9624"/>
                  </a:lnTo>
                  <a:lnTo>
                    <a:pt x="70170" y="8642"/>
                  </a:lnTo>
                  <a:lnTo>
                    <a:pt x="69916" y="7660"/>
                  </a:lnTo>
                  <a:lnTo>
                    <a:pt x="69408" y="6875"/>
                  </a:lnTo>
                  <a:lnTo>
                    <a:pt x="68645" y="5893"/>
                  </a:lnTo>
                  <a:lnTo>
                    <a:pt x="67628" y="5107"/>
                  </a:lnTo>
                  <a:lnTo>
                    <a:pt x="66357" y="4322"/>
                  </a:lnTo>
                  <a:lnTo>
                    <a:pt x="64831" y="3536"/>
                  </a:lnTo>
                  <a:lnTo>
                    <a:pt x="63052" y="2947"/>
                  </a:lnTo>
                  <a:lnTo>
                    <a:pt x="59238" y="1572"/>
                  </a:lnTo>
                  <a:lnTo>
                    <a:pt x="54408" y="787"/>
                  </a:lnTo>
                  <a:lnTo>
                    <a:pt x="49323" y="197"/>
                  </a:lnTo>
                  <a:lnTo>
                    <a:pt x="43475" y="1"/>
                  </a:lnTo>
                  <a:lnTo>
                    <a:pt x="37628" y="1"/>
                  </a:lnTo>
                  <a:lnTo>
                    <a:pt x="32035" y="590"/>
                  </a:lnTo>
                  <a:lnTo>
                    <a:pt x="27204" y="1376"/>
                  </a:lnTo>
                  <a:lnTo>
                    <a:pt x="22628" y="2554"/>
                  </a:lnTo>
                  <a:lnTo>
                    <a:pt x="18814" y="3929"/>
                  </a:lnTo>
                  <a:lnTo>
                    <a:pt x="17289" y="4715"/>
                  </a:lnTo>
                  <a:lnTo>
                    <a:pt x="15764" y="5500"/>
                  </a:lnTo>
                  <a:lnTo>
                    <a:pt x="14747" y="6482"/>
                  </a:lnTo>
                  <a:lnTo>
                    <a:pt x="13730" y="7268"/>
                  </a:lnTo>
                  <a:lnTo>
                    <a:pt x="12967" y="8250"/>
                  </a:lnTo>
                  <a:lnTo>
                    <a:pt x="12713" y="9232"/>
                  </a:lnTo>
                  <a:lnTo>
                    <a:pt x="12713" y="10606"/>
                  </a:lnTo>
                  <a:lnTo>
                    <a:pt x="13221" y="11785"/>
                  </a:lnTo>
                  <a:lnTo>
                    <a:pt x="13984" y="12963"/>
                  </a:lnTo>
                  <a:lnTo>
                    <a:pt x="15255" y="13945"/>
                  </a:lnTo>
                  <a:lnTo>
                    <a:pt x="9153" y="14731"/>
                  </a:lnTo>
                  <a:lnTo>
                    <a:pt x="6611" y="15124"/>
                  </a:lnTo>
                  <a:lnTo>
                    <a:pt x="4577" y="15713"/>
                  </a:lnTo>
                  <a:lnTo>
                    <a:pt x="2797" y="16106"/>
                  </a:lnTo>
                  <a:lnTo>
                    <a:pt x="1272" y="16695"/>
                  </a:lnTo>
                  <a:lnTo>
                    <a:pt x="509" y="17480"/>
                  </a:lnTo>
                  <a:lnTo>
                    <a:pt x="1" y="18070"/>
                  </a:lnTo>
                  <a:lnTo>
                    <a:pt x="1" y="18462"/>
                  </a:lnTo>
                  <a:lnTo>
                    <a:pt x="255" y="19052"/>
                  </a:lnTo>
                  <a:lnTo>
                    <a:pt x="1018" y="19444"/>
                  </a:lnTo>
                  <a:lnTo>
                    <a:pt x="2035" y="20034"/>
                  </a:lnTo>
                  <a:lnTo>
                    <a:pt x="4577" y="20819"/>
                  </a:lnTo>
                  <a:lnTo>
                    <a:pt x="8136" y="21605"/>
                  </a:lnTo>
                  <a:lnTo>
                    <a:pt x="12458" y="22194"/>
                  </a:lnTo>
                  <a:lnTo>
                    <a:pt x="17543" y="22587"/>
                  </a:lnTo>
                  <a:lnTo>
                    <a:pt x="23136" y="22980"/>
                  </a:lnTo>
                  <a:lnTo>
                    <a:pt x="29238" y="23176"/>
                  </a:lnTo>
                  <a:lnTo>
                    <a:pt x="34069" y="23176"/>
                  </a:lnTo>
                  <a:lnTo>
                    <a:pt x="38899" y="22980"/>
                  </a:lnTo>
                  <a:lnTo>
                    <a:pt x="43221" y="22587"/>
                  </a:lnTo>
                  <a:lnTo>
                    <a:pt x="47289" y="22390"/>
                  </a:lnTo>
                  <a:lnTo>
                    <a:pt x="52628" y="22194"/>
                  </a:lnTo>
                  <a:lnTo>
                    <a:pt x="57458" y="21998"/>
                  </a:lnTo>
                  <a:lnTo>
                    <a:pt x="61781" y="21605"/>
                  </a:lnTo>
                  <a:lnTo>
                    <a:pt x="65086" y="21016"/>
                  </a:lnTo>
                  <a:lnTo>
                    <a:pt x="69916" y="20819"/>
                  </a:lnTo>
                  <a:lnTo>
                    <a:pt x="74238" y="20230"/>
                  </a:lnTo>
                  <a:lnTo>
                    <a:pt x="76272" y="20623"/>
                  </a:lnTo>
                  <a:lnTo>
                    <a:pt x="79069" y="20819"/>
                  </a:lnTo>
                  <a:lnTo>
                    <a:pt x="82120" y="21016"/>
                  </a:lnTo>
                  <a:lnTo>
                    <a:pt x="85425" y="21212"/>
                  </a:lnTo>
                  <a:lnTo>
                    <a:pt x="91272" y="21016"/>
                  </a:lnTo>
                  <a:lnTo>
                    <a:pt x="96357" y="20426"/>
                  </a:lnTo>
                  <a:lnTo>
                    <a:pt x="98391" y="20034"/>
                  </a:lnTo>
                  <a:lnTo>
                    <a:pt x="99916" y="19641"/>
                  </a:lnTo>
                  <a:lnTo>
                    <a:pt x="100933" y="19248"/>
                  </a:lnTo>
                  <a:lnTo>
                    <a:pt x="101187" y="18659"/>
                  </a:lnTo>
                  <a:close/>
                </a:path>
              </a:pathLst>
            </a:custGeom>
            <a:solidFill>
              <a:srgbClr val="CBDEE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50825" y="2022900"/>
              <a:ext cx="2911050" cy="883825"/>
            </a:xfrm>
            <a:custGeom>
              <a:avLst/>
              <a:gdLst/>
              <a:ahLst/>
              <a:cxnLst/>
              <a:rect l="0" t="0" r="0" b="0"/>
              <a:pathLst>
                <a:path w="116442" h="35353" extrusionOk="0">
                  <a:moveTo>
                    <a:pt x="53136" y="33978"/>
                  </a:moveTo>
                  <a:lnTo>
                    <a:pt x="53645" y="33781"/>
                  </a:lnTo>
                  <a:lnTo>
                    <a:pt x="54153" y="33585"/>
                  </a:lnTo>
                  <a:lnTo>
                    <a:pt x="55170" y="32799"/>
                  </a:lnTo>
                  <a:lnTo>
                    <a:pt x="56187" y="31424"/>
                  </a:lnTo>
                  <a:lnTo>
                    <a:pt x="56696" y="29853"/>
                  </a:lnTo>
                  <a:lnTo>
                    <a:pt x="57713" y="31032"/>
                  </a:lnTo>
                  <a:lnTo>
                    <a:pt x="58475" y="31817"/>
                  </a:lnTo>
                  <a:lnTo>
                    <a:pt x="59492" y="32210"/>
                  </a:lnTo>
                  <a:lnTo>
                    <a:pt x="60509" y="32406"/>
                  </a:lnTo>
                  <a:lnTo>
                    <a:pt x="61526" y="32210"/>
                  </a:lnTo>
                  <a:lnTo>
                    <a:pt x="62289" y="31817"/>
                  </a:lnTo>
                  <a:lnTo>
                    <a:pt x="63306" y="31032"/>
                  </a:lnTo>
                  <a:lnTo>
                    <a:pt x="64069" y="30050"/>
                  </a:lnTo>
                  <a:lnTo>
                    <a:pt x="64577" y="28675"/>
                  </a:lnTo>
                  <a:lnTo>
                    <a:pt x="65340" y="27104"/>
                  </a:lnTo>
                  <a:lnTo>
                    <a:pt x="65848" y="25532"/>
                  </a:lnTo>
                  <a:lnTo>
                    <a:pt x="66103" y="23765"/>
                  </a:lnTo>
                  <a:lnTo>
                    <a:pt x="66865" y="24943"/>
                  </a:lnTo>
                  <a:lnTo>
                    <a:pt x="67882" y="25925"/>
                  </a:lnTo>
                  <a:lnTo>
                    <a:pt x="69153" y="26514"/>
                  </a:lnTo>
                  <a:lnTo>
                    <a:pt x="70425" y="26711"/>
                  </a:lnTo>
                  <a:lnTo>
                    <a:pt x="71187" y="26711"/>
                  </a:lnTo>
                  <a:lnTo>
                    <a:pt x="72204" y="26318"/>
                  </a:lnTo>
                  <a:lnTo>
                    <a:pt x="72967" y="25925"/>
                  </a:lnTo>
                  <a:lnTo>
                    <a:pt x="73730" y="25336"/>
                  </a:lnTo>
                  <a:lnTo>
                    <a:pt x="74238" y="24550"/>
                  </a:lnTo>
                  <a:lnTo>
                    <a:pt x="74747" y="23568"/>
                  </a:lnTo>
                  <a:lnTo>
                    <a:pt x="75764" y="21408"/>
                  </a:lnTo>
                  <a:lnTo>
                    <a:pt x="76781" y="22390"/>
                  </a:lnTo>
                  <a:lnTo>
                    <a:pt x="77798" y="23176"/>
                  </a:lnTo>
                  <a:lnTo>
                    <a:pt x="79069" y="23568"/>
                  </a:lnTo>
                  <a:lnTo>
                    <a:pt x="80594" y="23765"/>
                  </a:lnTo>
                  <a:lnTo>
                    <a:pt x="81611" y="23765"/>
                  </a:lnTo>
                  <a:lnTo>
                    <a:pt x="82374" y="23372"/>
                  </a:lnTo>
                  <a:lnTo>
                    <a:pt x="83391" y="22979"/>
                  </a:lnTo>
                  <a:lnTo>
                    <a:pt x="84153" y="22390"/>
                  </a:lnTo>
                  <a:lnTo>
                    <a:pt x="84916" y="21801"/>
                  </a:lnTo>
                  <a:lnTo>
                    <a:pt x="85679" y="21015"/>
                  </a:lnTo>
                  <a:lnTo>
                    <a:pt x="86696" y="19051"/>
                  </a:lnTo>
                  <a:lnTo>
                    <a:pt x="87459" y="20230"/>
                  </a:lnTo>
                  <a:lnTo>
                    <a:pt x="87967" y="21212"/>
                  </a:lnTo>
                  <a:lnTo>
                    <a:pt x="88730" y="21801"/>
                  </a:lnTo>
                  <a:lnTo>
                    <a:pt x="89492" y="22194"/>
                  </a:lnTo>
                  <a:lnTo>
                    <a:pt x="90001" y="21997"/>
                  </a:lnTo>
                  <a:lnTo>
                    <a:pt x="90509" y="21801"/>
                  </a:lnTo>
                  <a:lnTo>
                    <a:pt x="91526" y="20819"/>
                  </a:lnTo>
                  <a:lnTo>
                    <a:pt x="92289" y="19248"/>
                  </a:lnTo>
                  <a:lnTo>
                    <a:pt x="92798" y="17284"/>
                  </a:lnTo>
                  <a:lnTo>
                    <a:pt x="93560" y="18855"/>
                  </a:lnTo>
                  <a:lnTo>
                    <a:pt x="94323" y="20230"/>
                  </a:lnTo>
                  <a:lnTo>
                    <a:pt x="94577" y="21604"/>
                  </a:lnTo>
                  <a:lnTo>
                    <a:pt x="95086" y="22783"/>
                  </a:lnTo>
                  <a:lnTo>
                    <a:pt x="96103" y="23961"/>
                  </a:lnTo>
                  <a:lnTo>
                    <a:pt x="97374" y="24943"/>
                  </a:lnTo>
                  <a:lnTo>
                    <a:pt x="98899" y="25729"/>
                  </a:lnTo>
                  <a:lnTo>
                    <a:pt x="100679" y="26514"/>
                  </a:lnTo>
                  <a:lnTo>
                    <a:pt x="102713" y="26907"/>
                  </a:lnTo>
                  <a:lnTo>
                    <a:pt x="104747" y="26907"/>
                  </a:lnTo>
                  <a:lnTo>
                    <a:pt x="106526" y="26907"/>
                  </a:lnTo>
                  <a:lnTo>
                    <a:pt x="108052" y="26711"/>
                  </a:lnTo>
                  <a:lnTo>
                    <a:pt x="108052" y="21997"/>
                  </a:lnTo>
                  <a:lnTo>
                    <a:pt x="109577" y="23961"/>
                  </a:lnTo>
                  <a:lnTo>
                    <a:pt x="110594" y="24747"/>
                  </a:lnTo>
                  <a:lnTo>
                    <a:pt x="111611" y="25532"/>
                  </a:lnTo>
                  <a:lnTo>
                    <a:pt x="112628" y="25925"/>
                  </a:lnTo>
                  <a:lnTo>
                    <a:pt x="113899" y="26318"/>
                  </a:lnTo>
                  <a:lnTo>
                    <a:pt x="115170" y="26711"/>
                  </a:lnTo>
                  <a:lnTo>
                    <a:pt x="116187" y="26711"/>
                  </a:lnTo>
                  <a:lnTo>
                    <a:pt x="116442" y="26711"/>
                  </a:lnTo>
                  <a:lnTo>
                    <a:pt x="115679" y="26514"/>
                  </a:lnTo>
                  <a:lnTo>
                    <a:pt x="115170" y="26318"/>
                  </a:lnTo>
                  <a:lnTo>
                    <a:pt x="114916" y="26122"/>
                  </a:lnTo>
                  <a:lnTo>
                    <a:pt x="115170" y="26122"/>
                  </a:lnTo>
                  <a:lnTo>
                    <a:pt x="115170" y="2750"/>
                  </a:lnTo>
                  <a:lnTo>
                    <a:pt x="114916" y="2554"/>
                  </a:lnTo>
                  <a:lnTo>
                    <a:pt x="115170" y="2357"/>
                  </a:lnTo>
                  <a:lnTo>
                    <a:pt x="115679" y="2161"/>
                  </a:lnTo>
                  <a:lnTo>
                    <a:pt x="116442" y="1965"/>
                  </a:lnTo>
                  <a:lnTo>
                    <a:pt x="116187" y="1965"/>
                  </a:lnTo>
                  <a:lnTo>
                    <a:pt x="115170" y="2161"/>
                  </a:lnTo>
                  <a:lnTo>
                    <a:pt x="113899" y="2357"/>
                  </a:lnTo>
                  <a:lnTo>
                    <a:pt x="112628" y="2750"/>
                  </a:lnTo>
                  <a:lnTo>
                    <a:pt x="111611" y="3339"/>
                  </a:lnTo>
                  <a:lnTo>
                    <a:pt x="110594" y="3929"/>
                  </a:lnTo>
                  <a:lnTo>
                    <a:pt x="109577" y="4714"/>
                  </a:lnTo>
                  <a:lnTo>
                    <a:pt x="108052" y="6678"/>
                  </a:lnTo>
                  <a:lnTo>
                    <a:pt x="108052" y="5696"/>
                  </a:lnTo>
                  <a:lnTo>
                    <a:pt x="107289" y="5696"/>
                  </a:lnTo>
                  <a:lnTo>
                    <a:pt x="106018" y="5893"/>
                  </a:lnTo>
                  <a:lnTo>
                    <a:pt x="105001" y="6482"/>
                  </a:lnTo>
                  <a:lnTo>
                    <a:pt x="104238" y="7267"/>
                  </a:lnTo>
                  <a:lnTo>
                    <a:pt x="103475" y="8446"/>
                  </a:lnTo>
                  <a:lnTo>
                    <a:pt x="102459" y="6678"/>
                  </a:lnTo>
                  <a:lnTo>
                    <a:pt x="101187" y="5303"/>
                  </a:lnTo>
                  <a:lnTo>
                    <a:pt x="100679" y="4714"/>
                  </a:lnTo>
                  <a:lnTo>
                    <a:pt x="99916" y="4518"/>
                  </a:lnTo>
                  <a:lnTo>
                    <a:pt x="99153" y="4125"/>
                  </a:lnTo>
                  <a:lnTo>
                    <a:pt x="98391" y="4125"/>
                  </a:lnTo>
                  <a:lnTo>
                    <a:pt x="97374" y="4321"/>
                  </a:lnTo>
                  <a:lnTo>
                    <a:pt x="96357" y="4518"/>
                  </a:lnTo>
                  <a:lnTo>
                    <a:pt x="95594" y="5107"/>
                  </a:lnTo>
                  <a:lnTo>
                    <a:pt x="94831" y="5893"/>
                  </a:lnTo>
                  <a:lnTo>
                    <a:pt x="94069" y="6678"/>
                  </a:lnTo>
                  <a:lnTo>
                    <a:pt x="93560" y="7857"/>
                  </a:lnTo>
                  <a:lnTo>
                    <a:pt x="93052" y="9035"/>
                  </a:lnTo>
                  <a:lnTo>
                    <a:pt x="92798" y="10213"/>
                  </a:lnTo>
                  <a:lnTo>
                    <a:pt x="92035" y="8642"/>
                  </a:lnTo>
                  <a:lnTo>
                    <a:pt x="91272" y="7267"/>
                  </a:lnTo>
                  <a:lnTo>
                    <a:pt x="90509" y="6482"/>
                  </a:lnTo>
                  <a:lnTo>
                    <a:pt x="90001" y="6285"/>
                  </a:lnTo>
                  <a:lnTo>
                    <a:pt x="89492" y="6285"/>
                  </a:lnTo>
                  <a:lnTo>
                    <a:pt x="89238" y="6285"/>
                  </a:lnTo>
                  <a:lnTo>
                    <a:pt x="88730" y="6482"/>
                  </a:lnTo>
                  <a:lnTo>
                    <a:pt x="87967" y="7267"/>
                  </a:lnTo>
                  <a:lnTo>
                    <a:pt x="87204" y="8446"/>
                  </a:lnTo>
                  <a:lnTo>
                    <a:pt x="86696" y="9821"/>
                  </a:lnTo>
                  <a:lnTo>
                    <a:pt x="85425" y="8053"/>
                  </a:lnTo>
                  <a:lnTo>
                    <a:pt x="84153" y="6875"/>
                  </a:lnTo>
                  <a:lnTo>
                    <a:pt x="83136" y="6285"/>
                  </a:lnTo>
                  <a:lnTo>
                    <a:pt x="82374" y="5893"/>
                  </a:lnTo>
                  <a:lnTo>
                    <a:pt x="81611" y="5696"/>
                  </a:lnTo>
                  <a:lnTo>
                    <a:pt x="80594" y="5696"/>
                  </a:lnTo>
                  <a:lnTo>
                    <a:pt x="79577" y="5696"/>
                  </a:lnTo>
                  <a:lnTo>
                    <a:pt x="78560" y="6089"/>
                  </a:lnTo>
                  <a:lnTo>
                    <a:pt x="77543" y="6482"/>
                  </a:lnTo>
                  <a:lnTo>
                    <a:pt x="76526" y="7071"/>
                  </a:lnTo>
                  <a:lnTo>
                    <a:pt x="75764" y="7857"/>
                  </a:lnTo>
                  <a:lnTo>
                    <a:pt x="75255" y="8839"/>
                  </a:lnTo>
                  <a:lnTo>
                    <a:pt x="74492" y="9821"/>
                  </a:lnTo>
                  <a:lnTo>
                    <a:pt x="73984" y="10999"/>
                  </a:lnTo>
                  <a:lnTo>
                    <a:pt x="73221" y="10213"/>
                  </a:lnTo>
                  <a:lnTo>
                    <a:pt x="72459" y="9428"/>
                  </a:lnTo>
                  <a:lnTo>
                    <a:pt x="71442" y="9035"/>
                  </a:lnTo>
                  <a:lnTo>
                    <a:pt x="70425" y="9035"/>
                  </a:lnTo>
                  <a:lnTo>
                    <a:pt x="69662" y="9035"/>
                  </a:lnTo>
                  <a:lnTo>
                    <a:pt x="68899" y="9428"/>
                  </a:lnTo>
                  <a:lnTo>
                    <a:pt x="68136" y="9821"/>
                  </a:lnTo>
                  <a:lnTo>
                    <a:pt x="67374" y="10213"/>
                  </a:lnTo>
                  <a:lnTo>
                    <a:pt x="66357" y="11784"/>
                  </a:lnTo>
                  <a:lnTo>
                    <a:pt x="65340" y="13748"/>
                  </a:lnTo>
                  <a:lnTo>
                    <a:pt x="64323" y="11392"/>
                  </a:lnTo>
                  <a:lnTo>
                    <a:pt x="63306" y="9624"/>
                  </a:lnTo>
                  <a:lnTo>
                    <a:pt x="62543" y="9035"/>
                  </a:lnTo>
                  <a:lnTo>
                    <a:pt x="62035" y="8446"/>
                  </a:lnTo>
                  <a:lnTo>
                    <a:pt x="61272" y="8249"/>
                  </a:lnTo>
                  <a:lnTo>
                    <a:pt x="60509" y="8053"/>
                  </a:lnTo>
                  <a:lnTo>
                    <a:pt x="59492" y="8249"/>
                  </a:lnTo>
                  <a:lnTo>
                    <a:pt x="58730" y="8839"/>
                  </a:lnTo>
                  <a:lnTo>
                    <a:pt x="57713" y="9428"/>
                  </a:lnTo>
                  <a:lnTo>
                    <a:pt x="56950" y="10410"/>
                  </a:lnTo>
                  <a:lnTo>
                    <a:pt x="56442" y="11588"/>
                  </a:lnTo>
                  <a:lnTo>
                    <a:pt x="55679" y="12963"/>
                  </a:lnTo>
                  <a:lnTo>
                    <a:pt x="54916" y="16105"/>
                  </a:lnTo>
                  <a:lnTo>
                    <a:pt x="53899" y="15516"/>
                  </a:lnTo>
                  <a:lnTo>
                    <a:pt x="53136" y="15320"/>
                  </a:lnTo>
                  <a:lnTo>
                    <a:pt x="52120" y="15516"/>
                  </a:lnTo>
                  <a:lnTo>
                    <a:pt x="51357" y="16105"/>
                  </a:lnTo>
                  <a:lnTo>
                    <a:pt x="50340" y="14141"/>
                  </a:lnTo>
                  <a:lnTo>
                    <a:pt x="49323" y="12570"/>
                  </a:lnTo>
                  <a:lnTo>
                    <a:pt x="48560" y="11981"/>
                  </a:lnTo>
                  <a:lnTo>
                    <a:pt x="48052" y="11588"/>
                  </a:lnTo>
                  <a:lnTo>
                    <a:pt x="47289" y="11392"/>
                  </a:lnTo>
                  <a:lnTo>
                    <a:pt x="46526" y="11195"/>
                  </a:lnTo>
                  <a:lnTo>
                    <a:pt x="45509" y="11392"/>
                  </a:lnTo>
                  <a:lnTo>
                    <a:pt x="44492" y="11981"/>
                  </a:lnTo>
                  <a:lnTo>
                    <a:pt x="43475" y="12766"/>
                  </a:lnTo>
                  <a:lnTo>
                    <a:pt x="42713" y="13945"/>
                  </a:lnTo>
                  <a:lnTo>
                    <a:pt x="41950" y="11195"/>
                  </a:lnTo>
                  <a:lnTo>
                    <a:pt x="40933" y="9035"/>
                  </a:lnTo>
                  <a:lnTo>
                    <a:pt x="40425" y="8249"/>
                  </a:lnTo>
                  <a:lnTo>
                    <a:pt x="39662" y="7660"/>
                  </a:lnTo>
                  <a:lnTo>
                    <a:pt x="39153" y="7464"/>
                  </a:lnTo>
                  <a:lnTo>
                    <a:pt x="38391" y="7267"/>
                  </a:lnTo>
                  <a:lnTo>
                    <a:pt x="37628" y="7464"/>
                  </a:lnTo>
                  <a:lnTo>
                    <a:pt x="37120" y="7660"/>
                  </a:lnTo>
                  <a:lnTo>
                    <a:pt x="36357" y="8249"/>
                  </a:lnTo>
                  <a:lnTo>
                    <a:pt x="35848" y="9035"/>
                  </a:lnTo>
                  <a:lnTo>
                    <a:pt x="34831" y="11195"/>
                  </a:lnTo>
                  <a:lnTo>
                    <a:pt x="34069" y="13748"/>
                  </a:lnTo>
                  <a:lnTo>
                    <a:pt x="33560" y="12177"/>
                  </a:lnTo>
                  <a:lnTo>
                    <a:pt x="32543" y="10802"/>
                  </a:lnTo>
                  <a:lnTo>
                    <a:pt x="31526" y="10017"/>
                  </a:lnTo>
                  <a:lnTo>
                    <a:pt x="31018" y="9821"/>
                  </a:lnTo>
                  <a:lnTo>
                    <a:pt x="30509" y="9821"/>
                  </a:lnTo>
                  <a:lnTo>
                    <a:pt x="29492" y="10017"/>
                  </a:lnTo>
                  <a:lnTo>
                    <a:pt x="28730" y="10606"/>
                  </a:lnTo>
                  <a:lnTo>
                    <a:pt x="27713" y="7464"/>
                  </a:lnTo>
                  <a:lnTo>
                    <a:pt x="27204" y="6089"/>
                  </a:lnTo>
                  <a:lnTo>
                    <a:pt x="26442" y="4911"/>
                  </a:lnTo>
                  <a:lnTo>
                    <a:pt x="25679" y="3929"/>
                  </a:lnTo>
                  <a:lnTo>
                    <a:pt x="24916" y="3143"/>
                  </a:lnTo>
                  <a:lnTo>
                    <a:pt x="23899" y="2750"/>
                  </a:lnTo>
                  <a:lnTo>
                    <a:pt x="23136" y="2554"/>
                  </a:lnTo>
                  <a:lnTo>
                    <a:pt x="22374" y="2750"/>
                  </a:lnTo>
                  <a:lnTo>
                    <a:pt x="21611" y="2947"/>
                  </a:lnTo>
                  <a:lnTo>
                    <a:pt x="20848" y="3536"/>
                  </a:lnTo>
                  <a:lnTo>
                    <a:pt x="20340" y="4125"/>
                  </a:lnTo>
                  <a:lnTo>
                    <a:pt x="19069" y="5893"/>
                  </a:lnTo>
                  <a:lnTo>
                    <a:pt x="18052" y="8053"/>
                  </a:lnTo>
                  <a:lnTo>
                    <a:pt x="17289" y="6285"/>
                  </a:lnTo>
                  <a:lnTo>
                    <a:pt x="16018" y="4714"/>
                  </a:lnTo>
                  <a:lnTo>
                    <a:pt x="15509" y="4125"/>
                  </a:lnTo>
                  <a:lnTo>
                    <a:pt x="14747" y="3732"/>
                  </a:lnTo>
                  <a:lnTo>
                    <a:pt x="13984" y="3536"/>
                  </a:lnTo>
                  <a:lnTo>
                    <a:pt x="12967" y="3536"/>
                  </a:lnTo>
                  <a:lnTo>
                    <a:pt x="11950" y="3536"/>
                  </a:lnTo>
                  <a:lnTo>
                    <a:pt x="11187" y="3929"/>
                  </a:lnTo>
                  <a:lnTo>
                    <a:pt x="10170" y="4714"/>
                  </a:lnTo>
                  <a:lnTo>
                    <a:pt x="9408" y="5500"/>
                  </a:lnTo>
                  <a:lnTo>
                    <a:pt x="8899" y="4321"/>
                  </a:lnTo>
                  <a:lnTo>
                    <a:pt x="8391" y="3339"/>
                  </a:lnTo>
                  <a:lnTo>
                    <a:pt x="7628" y="2357"/>
                  </a:lnTo>
                  <a:lnTo>
                    <a:pt x="6865" y="1572"/>
                  </a:lnTo>
                  <a:lnTo>
                    <a:pt x="6103" y="983"/>
                  </a:lnTo>
                  <a:lnTo>
                    <a:pt x="5086" y="393"/>
                  </a:lnTo>
                  <a:lnTo>
                    <a:pt x="4069" y="197"/>
                  </a:lnTo>
                  <a:lnTo>
                    <a:pt x="3052" y="1"/>
                  </a:lnTo>
                  <a:lnTo>
                    <a:pt x="1272" y="393"/>
                  </a:lnTo>
                  <a:lnTo>
                    <a:pt x="1" y="983"/>
                  </a:lnTo>
                  <a:lnTo>
                    <a:pt x="1" y="17284"/>
                  </a:lnTo>
                  <a:lnTo>
                    <a:pt x="1272" y="18069"/>
                  </a:lnTo>
                  <a:lnTo>
                    <a:pt x="3052" y="18266"/>
                  </a:lnTo>
                  <a:lnTo>
                    <a:pt x="4323" y="18069"/>
                  </a:lnTo>
                  <a:lnTo>
                    <a:pt x="5594" y="17676"/>
                  </a:lnTo>
                  <a:lnTo>
                    <a:pt x="6865" y="16891"/>
                  </a:lnTo>
                  <a:lnTo>
                    <a:pt x="7882" y="15909"/>
                  </a:lnTo>
                  <a:lnTo>
                    <a:pt x="8645" y="18069"/>
                  </a:lnTo>
                  <a:lnTo>
                    <a:pt x="9153" y="18855"/>
                  </a:lnTo>
                  <a:lnTo>
                    <a:pt x="9916" y="19640"/>
                  </a:lnTo>
                  <a:lnTo>
                    <a:pt x="10679" y="20426"/>
                  </a:lnTo>
                  <a:lnTo>
                    <a:pt x="11442" y="20819"/>
                  </a:lnTo>
                  <a:lnTo>
                    <a:pt x="12204" y="21212"/>
                  </a:lnTo>
                  <a:lnTo>
                    <a:pt x="12967" y="21212"/>
                  </a:lnTo>
                  <a:lnTo>
                    <a:pt x="14238" y="21015"/>
                  </a:lnTo>
                  <a:lnTo>
                    <a:pt x="15509" y="20426"/>
                  </a:lnTo>
                  <a:lnTo>
                    <a:pt x="16526" y="19444"/>
                  </a:lnTo>
                  <a:lnTo>
                    <a:pt x="17543" y="18069"/>
                  </a:lnTo>
                  <a:lnTo>
                    <a:pt x="17798" y="20033"/>
                  </a:lnTo>
                  <a:lnTo>
                    <a:pt x="18306" y="21604"/>
                  </a:lnTo>
                  <a:lnTo>
                    <a:pt x="18814" y="23176"/>
                  </a:lnTo>
                  <a:lnTo>
                    <a:pt x="19577" y="24354"/>
                  </a:lnTo>
                  <a:lnTo>
                    <a:pt x="20340" y="25532"/>
                  </a:lnTo>
                  <a:lnTo>
                    <a:pt x="21103" y="26318"/>
                  </a:lnTo>
                  <a:lnTo>
                    <a:pt x="22120" y="26711"/>
                  </a:lnTo>
                  <a:lnTo>
                    <a:pt x="23136" y="26907"/>
                  </a:lnTo>
                  <a:lnTo>
                    <a:pt x="24153" y="26711"/>
                  </a:lnTo>
                  <a:lnTo>
                    <a:pt x="24916" y="26318"/>
                  </a:lnTo>
                  <a:lnTo>
                    <a:pt x="25933" y="25336"/>
                  </a:lnTo>
                  <a:lnTo>
                    <a:pt x="26696" y="24354"/>
                  </a:lnTo>
                  <a:lnTo>
                    <a:pt x="27459" y="25925"/>
                  </a:lnTo>
                  <a:lnTo>
                    <a:pt x="28221" y="27300"/>
                  </a:lnTo>
                  <a:lnTo>
                    <a:pt x="29238" y="28086"/>
                  </a:lnTo>
                  <a:lnTo>
                    <a:pt x="30001" y="28282"/>
                  </a:lnTo>
                  <a:lnTo>
                    <a:pt x="30509" y="28478"/>
                  </a:lnTo>
                  <a:lnTo>
                    <a:pt x="31018" y="28282"/>
                  </a:lnTo>
                  <a:lnTo>
                    <a:pt x="31781" y="28086"/>
                  </a:lnTo>
                  <a:lnTo>
                    <a:pt x="32035" y="30442"/>
                  </a:lnTo>
                  <a:lnTo>
                    <a:pt x="33052" y="32603"/>
                  </a:lnTo>
                  <a:lnTo>
                    <a:pt x="34069" y="34174"/>
                  </a:lnTo>
                  <a:lnTo>
                    <a:pt x="34577" y="34960"/>
                  </a:lnTo>
                  <a:lnTo>
                    <a:pt x="35340" y="35352"/>
                  </a:lnTo>
                  <a:lnTo>
                    <a:pt x="38645" y="35352"/>
                  </a:lnTo>
                  <a:lnTo>
                    <a:pt x="39408" y="34960"/>
                  </a:lnTo>
                  <a:lnTo>
                    <a:pt x="40170" y="34174"/>
                  </a:lnTo>
                  <a:lnTo>
                    <a:pt x="41187" y="32406"/>
                  </a:lnTo>
                  <a:lnTo>
                    <a:pt x="41696" y="33978"/>
                  </a:lnTo>
                  <a:lnTo>
                    <a:pt x="42459" y="35352"/>
                  </a:lnTo>
                  <a:lnTo>
                    <a:pt x="47798" y="35352"/>
                  </a:lnTo>
                  <a:lnTo>
                    <a:pt x="48814" y="33192"/>
                  </a:lnTo>
                  <a:lnTo>
                    <a:pt x="49577" y="30246"/>
                  </a:lnTo>
                  <a:lnTo>
                    <a:pt x="50086" y="31817"/>
                  </a:lnTo>
                  <a:lnTo>
                    <a:pt x="51103" y="32996"/>
                  </a:lnTo>
                  <a:lnTo>
                    <a:pt x="51865" y="33585"/>
                  </a:lnTo>
                  <a:lnTo>
                    <a:pt x="52628" y="33781"/>
                  </a:lnTo>
                  <a:lnTo>
                    <a:pt x="53136" y="33978"/>
                  </a:lnTo>
                  <a:close/>
                </a:path>
              </a:pathLst>
            </a:custGeom>
            <a:solidFill>
              <a:srgbClr val="33511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50825" y="2381325"/>
              <a:ext cx="1741550" cy="353550"/>
            </a:xfrm>
            <a:custGeom>
              <a:avLst/>
              <a:gdLst/>
              <a:ahLst/>
              <a:cxnLst/>
              <a:rect l="0" t="0" r="0" b="0"/>
              <a:pathLst>
                <a:path w="69662" h="14142" extrusionOk="0">
                  <a:moveTo>
                    <a:pt x="69408" y="11195"/>
                  </a:moveTo>
                  <a:lnTo>
                    <a:pt x="68136" y="10410"/>
                  </a:lnTo>
                  <a:lnTo>
                    <a:pt x="64323" y="8642"/>
                  </a:lnTo>
                  <a:lnTo>
                    <a:pt x="61526" y="7464"/>
                  </a:lnTo>
                  <a:lnTo>
                    <a:pt x="58221" y="6089"/>
                  </a:lnTo>
                  <a:lnTo>
                    <a:pt x="54408" y="4911"/>
                  </a:lnTo>
                  <a:lnTo>
                    <a:pt x="50086" y="3732"/>
                  </a:lnTo>
                  <a:lnTo>
                    <a:pt x="45255" y="2554"/>
                  </a:lnTo>
                  <a:lnTo>
                    <a:pt x="40170" y="1375"/>
                  </a:lnTo>
                  <a:lnTo>
                    <a:pt x="34323" y="590"/>
                  </a:lnTo>
                  <a:lnTo>
                    <a:pt x="28221" y="197"/>
                  </a:lnTo>
                  <a:lnTo>
                    <a:pt x="21865" y="1"/>
                  </a:lnTo>
                  <a:lnTo>
                    <a:pt x="15001" y="197"/>
                  </a:lnTo>
                  <a:lnTo>
                    <a:pt x="7628" y="983"/>
                  </a:lnTo>
                  <a:lnTo>
                    <a:pt x="3814" y="1375"/>
                  </a:lnTo>
                  <a:lnTo>
                    <a:pt x="1" y="2161"/>
                  </a:lnTo>
                  <a:lnTo>
                    <a:pt x="1" y="14141"/>
                  </a:lnTo>
                  <a:lnTo>
                    <a:pt x="69662" y="13945"/>
                  </a:lnTo>
                  <a:close/>
                </a:path>
              </a:pathLst>
            </a:custGeom>
            <a:solidFill>
              <a:srgbClr val="53803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50825" y="2430425"/>
              <a:ext cx="2923775" cy="495950"/>
            </a:xfrm>
            <a:custGeom>
              <a:avLst/>
              <a:gdLst/>
              <a:ahLst/>
              <a:cxnLst/>
              <a:rect l="0" t="0" r="0" b="0"/>
              <a:pathLst>
                <a:path w="116951" h="19838" extrusionOk="0">
                  <a:moveTo>
                    <a:pt x="72713" y="5893"/>
                  </a:moveTo>
                  <a:lnTo>
                    <a:pt x="77543" y="4321"/>
                  </a:lnTo>
                  <a:lnTo>
                    <a:pt x="81865" y="2947"/>
                  </a:lnTo>
                  <a:lnTo>
                    <a:pt x="85933" y="1768"/>
                  </a:lnTo>
                  <a:lnTo>
                    <a:pt x="89492" y="983"/>
                  </a:lnTo>
                  <a:lnTo>
                    <a:pt x="93052" y="590"/>
                  </a:lnTo>
                  <a:lnTo>
                    <a:pt x="96357" y="197"/>
                  </a:lnTo>
                  <a:lnTo>
                    <a:pt x="99408" y="1"/>
                  </a:lnTo>
                  <a:lnTo>
                    <a:pt x="101950" y="1"/>
                  </a:lnTo>
                  <a:lnTo>
                    <a:pt x="104492" y="197"/>
                  </a:lnTo>
                  <a:lnTo>
                    <a:pt x="106781" y="590"/>
                  </a:lnTo>
                  <a:lnTo>
                    <a:pt x="110848" y="1179"/>
                  </a:lnTo>
                  <a:lnTo>
                    <a:pt x="114153" y="2161"/>
                  </a:lnTo>
                  <a:lnTo>
                    <a:pt x="116950" y="2947"/>
                  </a:lnTo>
                  <a:lnTo>
                    <a:pt x="116950" y="16891"/>
                  </a:lnTo>
                  <a:lnTo>
                    <a:pt x="116950" y="17480"/>
                  </a:lnTo>
                  <a:lnTo>
                    <a:pt x="116696" y="18069"/>
                  </a:lnTo>
                  <a:lnTo>
                    <a:pt x="115933" y="18855"/>
                  </a:lnTo>
                  <a:lnTo>
                    <a:pt x="114662" y="19444"/>
                  </a:lnTo>
                  <a:lnTo>
                    <a:pt x="113899" y="19641"/>
                  </a:lnTo>
                  <a:lnTo>
                    <a:pt x="113391" y="19837"/>
                  </a:lnTo>
                  <a:lnTo>
                    <a:pt x="3560" y="19837"/>
                  </a:lnTo>
                  <a:lnTo>
                    <a:pt x="2798" y="19641"/>
                  </a:lnTo>
                  <a:lnTo>
                    <a:pt x="2289" y="19444"/>
                  </a:lnTo>
                  <a:lnTo>
                    <a:pt x="1018" y="18855"/>
                  </a:lnTo>
                  <a:lnTo>
                    <a:pt x="255" y="18069"/>
                  </a:lnTo>
                  <a:lnTo>
                    <a:pt x="1" y="17480"/>
                  </a:lnTo>
                  <a:lnTo>
                    <a:pt x="1" y="16891"/>
                  </a:lnTo>
                  <a:lnTo>
                    <a:pt x="1" y="7267"/>
                  </a:lnTo>
                  <a:lnTo>
                    <a:pt x="3052" y="8249"/>
                  </a:lnTo>
                  <a:lnTo>
                    <a:pt x="6103" y="9231"/>
                  </a:lnTo>
                  <a:lnTo>
                    <a:pt x="9153" y="9821"/>
                  </a:lnTo>
                  <a:lnTo>
                    <a:pt x="12459" y="10606"/>
                  </a:lnTo>
                  <a:lnTo>
                    <a:pt x="18814" y="11392"/>
                  </a:lnTo>
                  <a:lnTo>
                    <a:pt x="25170" y="11981"/>
                  </a:lnTo>
                  <a:lnTo>
                    <a:pt x="31272" y="12177"/>
                  </a:lnTo>
                  <a:lnTo>
                    <a:pt x="37374" y="11981"/>
                  </a:lnTo>
                  <a:lnTo>
                    <a:pt x="42967" y="11588"/>
                  </a:lnTo>
                  <a:lnTo>
                    <a:pt x="48560" y="10999"/>
                  </a:lnTo>
                  <a:lnTo>
                    <a:pt x="53645" y="10213"/>
                  </a:lnTo>
                  <a:lnTo>
                    <a:pt x="58221" y="9428"/>
                  </a:lnTo>
                  <a:lnTo>
                    <a:pt x="65848" y="7857"/>
                  </a:lnTo>
                  <a:lnTo>
                    <a:pt x="70933" y="6482"/>
                  </a:lnTo>
                  <a:lnTo>
                    <a:pt x="72713" y="5893"/>
                  </a:lnTo>
                  <a:close/>
                </a:path>
              </a:pathLst>
            </a:custGeom>
            <a:solidFill>
              <a:srgbClr val="336B1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769050" y="2543350"/>
              <a:ext cx="730950" cy="383025"/>
            </a:xfrm>
            <a:custGeom>
              <a:avLst/>
              <a:gdLst/>
              <a:ahLst/>
              <a:cxnLst/>
              <a:rect l="0" t="0" r="0" b="0"/>
              <a:pathLst>
                <a:path w="29238" h="15321" extrusionOk="0">
                  <a:moveTo>
                    <a:pt x="13221" y="394"/>
                  </a:moveTo>
                  <a:lnTo>
                    <a:pt x="1" y="14927"/>
                  </a:lnTo>
                  <a:lnTo>
                    <a:pt x="20594" y="15320"/>
                  </a:lnTo>
                  <a:lnTo>
                    <a:pt x="21611" y="14927"/>
                  </a:lnTo>
                  <a:lnTo>
                    <a:pt x="22628" y="14338"/>
                  </a:lnTo>
                  <a:lnTo>
                    <a:pt x="24153" y="13552"/>
                  </a:lnTo>
                  <a:lnTo>
                    <a:pt x="25424" y="12374"/>
                  </a:lnTo>
                  <a:lnTo>
                    <a:pt x="26950" y="10999"/>
                  </a:lnTo>
                  <a:lnTo>
                    <a:pt x="28221" y="9232"/>
                  </a:lnTo>
                  <a:lnTo>
                    <a:pt x="29238" y="7071"/>
                  </a:lnTo>
                  <a:lnTo>
                    <a:pt x="27967" y="5696"/>
                  </a:lnTo>
                  <a:lnTo>
                    <a:pt x="26441" y="4322"/>
                  </a:lnTo>
                  <a:lnTo>
                    <a:pt x="24407" y="2947"/>
                  </a:lnTo>
                  <a:lnTo>
                    <a:pt x="22119" y="1572"/>
                  </a:lnTo>
                  <a:lnTo>
                    <a:pt x="20594" y="983"/>
                  </a:lnTo>
                  <a:lnTo>
                    <a:pt x="19323" y="590"/>
                  </a:lnTo>
                  <a:lnTo>
                    <a:pt x="17797" y="197"/>
                  </a:lnTo>
                  <a:lnTo>
                    <a:pt x="16272" y="1"/>
                  </a:lnTo>
                  <a:lnTo>
                    <a:pt x="14746" y="1"/>
                  </a:lnTo>
                  <a:lnTo>
                    <a:pt x="13221" y="394"/>
                  </a:lnTo>
                  <a:close/>
                </a:path>
              </a:pathLst>
            </a:custGeom>
            <a:solidFill>
              <a:srgbClr val="E39F7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12700" y="402600"/>
              <a:ext cx="2968250" cy="2543400"/>
            </a:xfrm>
            <a:custGeom>
              <a:avLst/>
              <a:gdLst/>
              <a:ahLst/>
              <a:cxnLst/>
              <a:rect l="0" t="0" r="0" b="0"/>
              <a:pathLst>
                <a:path w="118730" h="101736" extrusionOk="0">
                  <a:moveTo>
                    <a:pt x="3814" y="1"/>
                  </a:moveTo>
                  <a:lnTo>
                    <a:pt x="3051" y="1"/>
                  </a:lnTo>
                  <a:lnTo>
                    <a:pt x="2289" y="197"/>
                  </a:lnTo>
                  <a:lnTo>
                    <a:pt x="1017" y="983"/>
                  </a:lnTo>
                  <a:lnTo>
                    <a:pt x="255" y="1965"/>
                  </a:lnTo>
                  <a:lnTo>
                    <a:pt x="0" y="2554"/>
                  </a:lnTo>
                  <a:lnTo>
                    <a:pt x="0" y="3143"/>
                  </a:lnTo>
                  <a:lnTo>
                    <a:pt x="0" y="98790"/>
                  </a:lnTo>
                  <a:lnTo>
                    <a:pt x="0" y="99379"/>
                  </a:lnTo>
                  <a:lnTo>
                    <a:pt x="255" y="99968"/>
                  </a:lnTo>
                  <a:lnTo>
                    <a:pt x="1017" y="100950"/>
                  </a:lnTo>
                  <a:lnTo>
                    <a:pt x="2289" y="101539"/>
                  </a:lnTo>
                  <a:lnTo>
                    <a:pt x="3051" y="101736"/>
                  </a:lnTo>
                  <a:lnTo>
                    <a:pt x="3814" y="101736"/>
                  </a:lnTo>
                  <a:lnTo>
                    <a:pt x="114661" y="101736"/>
                  </a:lnTo>
                  <a:lnTo>
                    <a:pt x="115424" y="101736"/>
                  </a:lnTo>
                  <a:lnTo>
                    <a:pt x="116187" y="101539"/>
                  </a:lnTo>
                  <a:lnTo>
                    <a:pt x="117458" y="100950"/>
                  </a:lnTo>
                  <a:lnTo>
                    <a:pt x="118475" y="99968"/>
                  </a:lnTo>
                  <a:lnTo>
                    <a:pt x="118729" y="99379"/>
                  </a:lnTo>
                  <a:lnTo>
                    <a:pt x="118729" y="98790"/>
                  </a:lnTo>
                  <a:lnTo>
                    <a:pt x="118729" y="3143"/>
                  </a:lnTo>
                  <a:lnTo>
                    <a:pt x="118729" y="2554"/>
                  </a:lnTo>
                  <a:lnTo>
                    <a:pt x="118475" y="1965"/>
                  </a:lnTo>
                  <a:lnTo>
                    <a:pt x="117458" y="983"/>
                  </a:lnTo>
                  <a:lnTo>
                    <a:pt x="116187" y="197"/>
                  </a:lnTo>
                  <a:lnTo>
                    <a:pt x="115424" y="1"/>
                  </a:lnTo>
                  <a:lnTo>
                    <a:pt x="114661" y="1"/>
                  </a:lnTo>
                  <a:lnTo>
                    <a:pt x="3814" y="1"/>
                  </a:lnTo>
                  <a:lnTo>
                    <a:pt x="114661" y="100557"/>
                  </a:lnTo>
                  <a:lnTo>
                    <a:pt x="3814" y="100557"/>
                  </a:lnTo>
                  <a:lnTo>
                    <a:pt x="3051" y="100557"/>
                  </a:lnTo>
                  <a:lnTo>
                    <a:pt x="2034" y="99968"/>
                  </a:lnTo>
                  <a:lnTo>
                    <a:pt x="1526" y="99379"/>
                  </a:lnTo>
                  <a:lnTo>
                    <a:pt x="1526" y="98790"/>
                  </a:lnTo>
                  <a:lnTo>
                    <a:pt x="1526" y="3143"/>
                  </a:lnTo>
                  <a:lnTo>
                    <a:pt x="1526" y="2358"/>
                  </a:lnTo>
                  <a:lnTo>
                    <a:pt x="2034" y="1768"/>
                  </a:lnTo>
                  <a:lnTo>
                    <a:pt x="3051" y="1376"/>
                  </a:lnTo>
                  <a:lnTo>
                    <a:pt x="3814" y="1179"/>
                  </a:lnTo>
                  <a:lnTo>
                    <a:pt x="114661" y="1179"/>
                  </a:lnTo>
                  <a:lnTo>
                    <a:pt x="115678" y="1376"/>
                  </a:lnTo>
                  <a:lnTo>
                    <a:pt x="116441" y="1768"/>
                  </a:lnTo>
                  <a:lnTo>
                    <a:pt x="116950" y="2358"/>
                  </a:lnTo>
                  <a:lnTo>
                    <a:pt x="117204" y="3143"/>
                  </a:lnTo>
                  <a:lnTo>
                    <a:pt x="117204" y="98790"/>
                  </a:lnTo>
                  <a:lnTo>
                    <a:pt x="116950" y="99379"/>
                  </a:lnTo>
                  <a:lnTo>
                    <a:pt x="116441" y="99968"/>
                  </a:lnTo>
                  <a:lnTo>
                    <a:pt x="115678" y="100557"/>
                  </a:lnTo>
                  <a:lnTo>
                    <a:pt x="114661" y="1005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12700" y="402600"/>
              <a:ext cx="2968250" cy="2543400"/>
            </a:xfrm>
            <a:custGeom>
              <a:avLst/>
              <a:gdLst/>
              <a:ahLst/>
              <a:cxnLst/>
              <a:rect l="0" t="0" r="0" b="0"/>
              <a:pathLst>
                <a:path w="118730" h="101736" extrusionOk="0">
                  <a:moveTo>
                    <a:pt x="3814" y="1"/>
                  </a:moveTo>
                  <a:lnTo>
                    <a:pt x="3051" y="1"/>
                  </a:lnTo>
                  <a:lnTo>
                    <a:pt x="2289" y="197"/>
                  </a:lnTo>
                  <a:lnTo>
                    <a:pt x="1017" y="983"/>
                  </a:lnTo>
                  <a:lnTo>
                    <a:pt x="255" y="1965"/>
                  </a:lnTo>
                  <a:lnTo>
                    <a:pt x="0" y="2554"/>
                  </a:lnTo>
                  <a:lnTo>
                    <a:pt x="0" y="3143"/>
                  </a:lnTo>
                  <a:lnTo>
                    <a:pt x="0" y="98790"/>
                  </a:lnTo>
                  <a:lnTo>
                    <a:pt x="0" y="99379"/>
                  </a:lnTo>
                  <a:lnTo>
                    <a:pt x="255" y="99968"/>
                  </a:lnTo>
                  <a:lnTo>
                    <a:pt x="1017" y="100950"/>
                  </a:lnTo>
                  <a:lnTo>
                    <a:pt x="2289" y="101539"/>
                  </a:lnTo>
                  <a:lnTo>
                    <a:pt x="3051" y="101736"/>
                  </a:lnTo>
                  <a:lnTo>
                    <a:pt x="3814" y="101736"/>
                  </a:lnTo>
                  <a:lnTo>
                    <a:pt x="114661" y="101736"/>
                  </a:lnTo>
                  <a:lnTo>
                    <a:pt x="115424" y="101736"/>
                  </a:lnTo>
                  <a:lnTo>
                    <a:pt x="116187" y="101539"/>
                  </a:lnTo>
                  <a:lnTo>
                    <a:pt x="117458" y="100950"/>
                  </a:lnTo>
                  <a:lnTo>
                    <a:pt x="118475" y="99968"/>
                  </a:lnTo>
                  <a:lnTo>
                    <a:pt x="118729" y="99379"/>
                  </a:lnTo>
                  <a:lnTo>
                    <a:pt x="118729" y="98790"/>
                  </a:lnTo>
                  <a:lnTo>
                    <a:pt x="118729" y="3143"/>
                  </a:lnTo>
                  <a:lnTo>
                    <a:pt x="118729" y="2554"/>
                  </a:lnTo>
                  <a:lnTo>
                    <a:pt x="118475" y="1965"/>
                  </a:lnTo>
                  <a:lnTo>
                    <a:pt x="117458" y="983"/>
                  </a:lnTo>
                  <a:lnTo>
                    <a:pt x="116187" y="197"/>
                  </a:lnTo>
                  <a:lnTo>
                    <a:pt x="115424" y="1"/>
                  </a:lnTo>
                  <a:lnTo>
                    <a:pt x="114661" y="1"/>
                  </a:lnTo>
                  <a:lnTo>
                    <a:pt x="3814" y="1"/>
                  </a:lnTo>
                  <a:lnTo>
                    <a:pt x="114661" y="100557"/>
                  </a:lnTo>
                  <a:lnTo>
                    <a:pt x="3814" y="100557"/>
                  </a:lnTo>
                  <a:lnTo>
                    <a:pt x="3051" y="100557"/>
                  </a:lnTo>
                  <a:lnTo>
                    <a:pt x="2034" y="99968"/>
                  </a:lnTo>
                  <a:lnTo>
                    <a:pt x="1526" y="99379"/>
                  </a:lnTo>
                  <a:lnTo>
                    <a:pt x="1526" y="98790"/>
                  </a:lnTo>
                  <a:lnTo>
                    <a:pt x="1526" y="3143"/>
                  </a:lnTo>
                  <a:lnTo>
                    <a:pt x="1526" y="2358"/>
                  </a:lnTo>
                  <a:lnTo>
                    <a:pt x="2034" y="1768"/>
                  </a:lnTo>
                  <a:lnTo>
                    <a:pt x="3051" y="1376"/>
                  </a:lnTo>
                  <a:lnTo>
                    <a:pt x="3814" y="1179"/>
                  </a:lnTo>
                  <a:lnTo>
                    <a:pt x="114661" y="1179"/>
                  </a:lnTo>
                  <a:lnTo>
                    <a:pt x="115678" y="1376"/>
                  </a:lnTo>
                  <a:lnTo>
                    <a:pt x="116441" y="1768"/>
                  </a:lnTo>
                  <a:lnTo>
                    <a:pt x="116950" y="2358"/>
                  </a:lnTo>
                  <a:lnTo>
                    <a:pt x="117204" y="3143"/>
                  </a:lnTo>
                  <a:lnTo>
                    <a:pt x="117204" y="98790"/>
                  </a:lnTo>
                  <a:lnTo>
                    <a:pt x="116950" y="99379"/>
                  </a:lnTo>
                  <a:lnTo>
                    <a:pt x="116441" y="99968"/>
                  </a:lnTo>
                  <a:lnTo>
                    <a:pt x="115678" y="100557"/>
                  </a:lnTo>
                  <a:lnTo>
                    <a:pt x="114661" y="1005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12700" y="402600"/>
              <a:ext cx="2968250" cy="2543400"/>
            </a:xfrm>
            <a:custGeom>
              <a:avLst/>
              <a:gdLst/>
              <a:ahLst/>
              <a:cxnLst/>
              <a:rect l="0" t="0" r="0" b="0"/>
              <a:pathLst>
                <a:path w="118730" h="101736" extrusionOk="0">
                  <a:moveTo>
                    <a:pt x="3814" y="1"/>
                  </a:moveTo>
                  <a:lnTo>
                    <a:pt x="3051" y="1"/>
                  </a:lnTo>
                  <a:lnTo>
                    <a:pt x="2289" y="197"/>
                  </a:lnTo>
                  <a:lnTo>
                    <a:pt x="1017" y="983"/>
                  </a:lnTo>
                  <a:lnTo>
                    <a:pt x="255" y="1965"/>
                  </a:lnTo>
                  <a:lnTo>
                    <a:pt x="0" y="2554"/>
                  </a:lnTo>
                  <a:lnTo>
                    <a:pt x="0" y="3143"/>
                  </a:lnTo>
                  <a:lnTo>
                    <a:pt x="0" y="98790"/>
                  </a:lnTo>
                  <a:lnTo>
                    <a:pt x="0" y="99379"/>
                  </a:lnTo>
                  <a:lnTo>
                    <a:pt x="255" y="99968"/>
                  </a:lnTo>
                  <a:lnTo>
                    <a:pt x="1017" y="100950"/>
                  </a:lnTo>
                  <a:lnTo>
                    <a:pt x="2289" y="101539"/>
                  </a:lnTo>
                  <a:lnTo>
                    <a:pt x="3051" y="101736"/>
                  </a:lnTo>
                  <a:lnTo>
                    <a:pt x="3814" y="101736"/>
                  </a:lnTo>
                  <a:lnTo>
                    <a:pt x="114661" y="101736"/>
                  </a:lnTo>
                  <a:lnTo>
                    <a:pt x="115424" y="101736"/>
                  </a:lnTo>
                  <a:lnTo>
                    <a:pt x="116187" y="101539"/>
                  </a:lnTo>
                  <a:lnTo>
                    <a:pt x="117458" y="100950"/>
                  </a:lnTo>
                  <a:lnTo>
                    <a:pt x="118475" y="99968"/>
                  </a:lnTo>
                  <a:lnTo>
                    <a:pt x="118729" y="99379"/>
                  </a:lnTo>
                  <a:lnTo>
                    <a:pt x="118729" y="98790"/>
                  </a:lnTo>
                  <a:lnTo>
                    <a:pt x="118729" y="3143"/>
                  </a:lnTo>
                  <a:lnTo>
                    <a:pt x="118729" y="2554"/>
                  </a:lnTo>
                  <a:lnTo>
                    <a:pt x="118475" y="1965"/>
                  </a:lnTo>
                  <a:lnTo>
                    <a:pt x="117458" y="983"/>
                  </a:lnTo>
                  <a:lnTo>
                    <a:pt x="116187" y="197"/>
                  </a:lnTo>
                  <a:lnTo>
                    <a:pt x="115424" y="1"/>
                  </a:lnTo>
                  <a:lnTo>
                    <a:pt x="114661" y="1"/>
                  </a:lnTo>
                  <a:lnTo>
                    <a:pt x="3814" y="1"/>
                  </a:lnTo>
                  <a:lnTo>
                    <a:pt x="114661" y="100557"/>
                  </a:lnTo>
                  <a:lnTo>
                    <a:pt x="3814" y="100557"/>
                  </a:lnTo>
                  <a:lnTo>
                    <a:pt x="3051" y="100557"/>
                  </a:lnTo>
                  <a:lnTo>
                    <a:pt x="2034" y="99968"/>
                  </a:lnTo>
                  <a:lnTo>
                    <a:pt x="1526" y="99379"/>
                  </a:lnTo>
                  <a:lnTo>
                    <a:pt x="1526" y="98790"/>
                  </a:lnTo>
                  <a:lnTo>
                    <a:pt x="1526" y="3143"/>
                  </a:lnTo>
                  <a:lnTo>
                    <a:pt x="1526" y="2358"/>
                  </a:lnTo>
                  <a:lnTo>
                    <a:pt x="2034" y="1768"/>
                  </a:lnTo>
                  <a:lnTo>
                    <a:pt x="3051" y="1376"/>
                  </a:lnTo>
                  <a:lnTo>
                    <a:pt x="3814" y="1179"/>
                  </a:lnTo>
                  <a:lnTo>
                    <a:pt x="114661" y="1179"/>
                  </a:lnTo>
                  <a:lnTo>
                    <a:pt x="115678" y="1376"/>
                  </a:lnTo>
                  <a:lnTo>
                    <a:pt x="116441" y="1768"/>
                  </a:lnTo>
                  <a:lnTo>
                    <a:pt x="116950" y="2358"/>
                  </a:lnTo>
                  <a:lnTo>
                    <a:pt x="117204" y="3143"/>
                  </a:lnTo>
                  <a:lnTo>
                    <a:pt x="117204" y="98790"/>
                  </a:lnTo>
                  <a:lnTo>
                    <a:pt x="116950" y="99379"/>
                  </a:lnTo>
                  <a:lnTo>
                    <a:pt x="116441" y="99968"/>
                  </a:lnTo>
                  <a:lnTo>
                    <a:pt x="115678" y="100557"/>
                  </a:lnTo>
                  <a:lnTo>
                    <a:pt x="114661" y="1005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12700" y="402600"/>
              <a:ext cx="2968250" cy="2543400"/>
            </a:xfrm>
            <a:custGeom>
              <a:avLst/>
              <a:gdLst/>
              <a:ahLst/>
              <a:cxnLst/>
              <a:rect l="0" t="0" r="0" b="0"/>
              <a:pathLst>
                <a:path w="118730" h="101736" extrusionOk="0">
                  <a:moveTo>
                    <a:pt x="3814" y="1"/>
                  </a:moveTo>
                  <a:lnTo>
                    <a:pt x="3051" y="1"/>
                  </a:lnTo>
                  <a:lnTo>
                    <a:pt x="2289" y="197"/>
                  </a:lnTo>
                  <a:lnTo>
                    <a:pt x="1017" y="983"/>
                  </a:lnTo>
                  <a:lnTo>
                    <a:pt x="255" y="1965"/>
                  </a:lnTo>
                  <a:lnTo>
                    <a:pt x="0" y="2554"/>
                  </a:lnTo>
                  <a:lnTo>
                    <a:pt x="0" y="3143"/>
                  </a:lnTo>
                  <a:lnTo>
                    <a:pt x="0" y="98790"/>
                  </a:lnTo>
                  <a:lnTo>
                    <a:pt x="0" y="99379"/>
                  </a:lnTo>
                  <a:lnTo>
                    <a:pt x="255" y="99968"/>
                  </a:lnTo>
                  <a:lnTo>
                    <a:pt x="1017" y="100950"/>
                  </a:lnTo>
                  <a:lnTo>
                    <a:pt x="2289" y="101539"/>
                  </a:lnTo>
                  <a:lnTo>
                    <a:pt x="3051" y="101736"/>
                  </a:lnTo>
                  <a:lnTo>
                    <a:pt x="3814" y="101736"/>
                  </a:lnTo>
                  <a:lnTo>
                    <a:pt x="114661" y="101736"/>
                  </a:lnTo>
                  <a:lnTo>
                    <a:pt x="115424" y="101736"/>
                  </a:lnTo>
                  <a:lnTo>
                    <a:pt x="116187" y="101539"/>
                  </a:lnTo>
                  <a:lnTo>
                    <a:pt x="117458" y="100950"/>
                  </a:lnTo>
                  <a:lnTo>
                    <a:pt x="118475" y="99968"/>
                  </a:lnTo>
                  <a:lnTo>
                    <a:pt x="118729" y="99379"/>
                  </a:lnTo>
                  <a:lnTo>
                    <a:pt x="118729" y="98790"/>
                  </a:lnTo>
                  <a:lnTo>
                    <a:pt x="118729" y="3143"/>
                  </a:lnTo>
                  <a:lnTo>
                    <a:pt x="118729" y="2554"/>
                  </a:lnTo>
                  <a:lnTo>
                    <a:pt x="118475" y="1965"/>
                  </a:lnTo>
                  <a:lnTo>
                    <a:pt x="117458" y="983"/>
                  </a:lnTo>
                  <a:lnTo>
                    <a:pt x="116187" y="197"/>
                  </a:lnTo>
                  <a:lnTo>
                    <a:pt x="115424" y="1"/>
                  </a:lnTo>
                  <a:lnTo>
                    <a:pt x="114661" y="1"/>
                  </a:lnTo>
                  <a:lnTo>
                    <a:pt x="3814" y="1"/>
                  </a:lnTo>
                  <a:lnTo>
                    <a:pt x="114661" y="100557"/>
                  </a:lnTo>
                  <a:lnTo>
                    <a:pt x="3814" y="100557"/>
                  </a:lnTo>
                  <a:lnTo>
                    <a:pt x="3051" y="100557"/>
                  </a:lnTo>
                  <a:lnTo>
                    <a:pt x="2034" y="99968"/>
                  </a:lnTo>
                  <a:lnTo>
                    <a:pt x="1526" y="99379"/>
                  </a:lnTo>
                  <a:lnTo>
                    <a:pt x="1526" y="98790"/>
                  </a:lnTo>
                  <a:lnTo>
                    <a:pt x="1526" y="3143"/>
                  </a:lnTo>
                  <a:lnTo>
                    <a:pt x="1526" y="2358"/>
                  </a:lnTo>
                  <a:lnTo>
                    <a:pt x="2034" y="1768"/>
                  </a:lnTo>
                  <a:lnTo>
                    <a:pt x="3051" y="1376"/>
                  </a:lnTo>
                  <a:lnTo>
                    <a:pt x="3814" y="1179"/>
                  </a:lnTo>
                  <a:lnTo>
                    <a:pt x="114661" y="1179"/>
                  </a:lnTo>
                  <a:lnTo>
                    <a:pt x="115678" y="1376"/>
                  </a:lnTo>
                  <a:lnTo>
                    <a:pt x="116441" y="1768"/>
                  </a:lnTo>
                  <a:lnTo>
                    <a:pt x="116950" y="2358"/>
                  </a:lnTo>
                  <a:lnTo>
                    <a:pt x="117204" y="3143"/>
                  </a:lnTo>
                  <a:lnTo>
                    <a:pt x="117204" y="98790"/>
                  </a:lnTo>
                  <a:lnTo>
                    <a:pt x="116950" y="99379"/>
                  </a:lnTo>
                  <a:lnTo>
                    <a:pt x="116441" y="99968"/>
                  </a:lnTo>
                  <a:lnTo>
                    <a:pt x="115678" y="100557"/>
                  </a:lnTo>
                  <a:lnTo>
                    <a:pt x="114661" y="1005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896175" y="1178375"/>
              <a:ext cx="559350" cy="962400"/>
            </a:xfrm>
            <a:custGeom>
              <a:avLst/>
              <a:gdLst/>
              <a:ahLst/>
              <a:cxnLst/>
              <a:rect l="0" t="0" r="0" b="0"/>
              <a:pathLst>
                <a:path w="22374" h="38496" extrusionOk="0">
                  <a:moveTo>
                    <a:pt x="21865" y="6089"/>
                  </a:moveTo>
                  <a:lnTo>
                    <a:pt x="22119" y="5696"/>
                  </a:lnTo>
                  <a:lnTo>
                    <a:pt x="22373" y="4714"/>
                  </a:lnTo>
                  <a:lnTo>
                    <a:pt x="22373" y="3340"/>
                  </a:lnTo>
                  <a:lnTo>
                    <a:pt x="22119" y="2554"/>
                  </a:lnTo>
                  <a:lnTo>
                    <a:pt x="21611" y="1572"/>
                  </a:lnTo>
                  <a:lnTo>
                    <a:pt x="21102" y="1179"/>
                  </a:lnTo>
                  <a:lnTo>
                    <a:pt x="20594" y="786"/>
                  </a:lnTo>
                  <a:lnTo>
                    <a:pt x="19068" y="197"/>
                  </a:lnTo>
                  <a:lnTo>
                    <a:pt x="17289" y="1"/>
                  </a:lnTo>
                  <a:lnTo>
                    <a:pt x="15255" y="197"/>
                  </a:lnTo>
                  <a:lnTo>
                    <a:pt x="13221" y="590"/>
                  </a:lnTo>
                  <a:lnTo>
                    <a:pt x="12204" y="1179"/>
                  </a:lnTo>
                  <a:lnTo>
                    <a:pt x="11441" y="1572"/>
                  </a:lnTo>
                  <a:lnTo>
                    <a:pt x="10678" y="2358"/>
                  </a:lnTo>
                  <a:lnTo>
                    <a:pt x="9916" y="3143"/>
                  </a:lnTo>
                  <a:lnTo>
                    <a:pt x="9407" y="4125"/>
                  </a:lnTo>
                  <a:lnTo>
                    <a:pt x="9153" y="5304"/>
                  </a:lnTo>
                  <a:lnTo>
                    <a:pt x="7882" y="9624"/>
                  </a:lnTo>
                  <a:lnTo>
                    <a:pt x="6611" y="13552"/>
                  </a:lnTo>
                  <a:lnTo>
                    <a:pt x="5594" y="17480"/>
                  </a:lnTo>
                  <a:lnTo>
                    <a:pt x="5339" y="19444"/>
                  </a:lnTo>
                  <a:lnTo>
                    <a:pt x="5085" y="21605"/>
                  </a:lnTo>
                  <a:lnTo>
                    <a:pt x="4831" y="23962"/>
                  </a:lnTo>
                  <a:lnTo>
                    <a:pt x="4068" y="26122"/>
                  </a:lnTo>
                  <a:lnTo>
                    <a:pt x="3306" y="28086"/>
                  </a:lnTo>
                  <a:lnTo>
                    <a:pt x="2543" y="29854"/>
                  </a:lnTo>
                  <a:lnTo>
                    <a:pt x="763" y="32603"/>
                  </a:lnTo>
                  <a:lnTo>
                    <a:pt x="0" y="33585"/>
                  </a:lnTo>
                  <a:lnTo>
                    <a:pt x="5848" y="37906"/>
                  </a:lnTo>
                  <a:lnTo>
                    <a:pt x="6102" y="38299"/>
                  </a:lnTo>
                  <a:lnTo>
                    <a:pt x="6356" y="38495"/>
                  </a:lnTo>
                  <a:lnTo>
                    <a:pt x="6611" y="38495"/>
                  </a:lnTo>
                  <a:lnTo>
                    <a:pt x="7119" y="38299"/>
                  </a:lnTo>
                  <a:lnTo>
                    <a:pt x="8136" y="36728"/>
                  </a:lnTo>
                  <a:lnTo>
                    <a:pt x="11441" y="31228"/>
                  </a:lnTo>
                  <a:lnTo>
                    <a:pt x="13729" y="27497"/>
                  </a:lnTo>
                  <a:lnTo>
                    <a:pt x="15763" y="23372"/>
                  </a:lnTo>
                  <a:lnTo>
                    <a:pt x="17797" y="18855"/>
                  </a:lnTo>
                  <a:lnTo>
                    <a:pt x="19577" y="14338"/>
                  </a:lnTo>
                  <a:lnTo>
                    <a:pt x="21102" y="10017"/>
                  </a:lnTo>
                  <a:lnTo>
                    <a:pt x="21865" y="6089"/>
                  </a:lnTo>
                  <a:close/>
                </a:path>
              </a:pathLst>
            </a:custGeom>
            <a:solidFill>
              <a:srgbClr val="E39F7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x="203375" y="1202925"/>
              <a:ext cx="915275" cy="947650"/>
            </a:xfrm>
            <a:custGeom>
              <a:avLst/>
              <a:gdLst/>
              <a:ahLst/>
              <a:cxnLst/>
              <a:rect l="0" t="0" r="0" b="0"/>
              <a:pathLst>
                <a:path w="36611" h="37906" extrusionOk="0">
                  <a:moveTo>
                    <a:pt x="34323" y="30050"/>
                  </a:moveTo>
                  <a:lnTo>
                    <a:pt x="29492" y="26908"/>
                  </a:lnTo>
                  <a:lnTo>
                    <a:pt x="24916" y="23765"/>
                  </a:lnTo>
                  <a:lnTo>
                    <a:pt x="22373" y="21998"/>
                  </a:lnTo>
                  <a:lnTo>
                    <a:pt x="20085" y="20034"/>
                  </a:lnTo>
                  <a:lnTo>
                    <a:pt x="16018" y="16498"/>
                  </a:lnTo>
                  <a:lnTo>
                    <a:pt x="12712" y="13749"/>
                  </a:lnTo>
                  <a:lnTo>
                    <a:pt x="11187" y="12374"/>
                  </a:lnTo>
                  <a:lnTo>
                    <a:pt x="10170" y="10999"/>
                  </a:lnTo>
                  <a:lnTo>
                    <a:pt x="9153" y="9821"/>
                  </a:lnTo>
                  <a:lnTo>
                    <a:pt x="8390" y="8446"/>
                  </a:lnTo>
                  <a:lnTo>
                    <a:pt x="8390" y="6678"/>
                  </a:lnTo>
                  <a:lnTo>
                    <a:pt x="8645" y="3143"/>
                  </a:lnTo>
                  <a:lnTo>
                    <a:pt x="8899" y="1965"/>
                  </a:lnTo>
                  <a:lnTo>
                    <a:pt x="8645" y="1376"/>
                  </a:lnTo>
                  <a:lnTo>
                    <a:pt x="7882" y="1179"/>
                  </a:lnTo>
                  <a:lnTo>
                    <a:pt x="6357" y="983"/>
                  </a:lnTo>
                  <a:lnTo>
                    <a:pt x="3306" y="1"/>
                  </a:lnTo>
                  <a:lnTo>
                    <a:pt x="2797" y="1"/>
                  </a:lnTo>
                  <a:lnTo>
                    <a:pt x="2543" y="1"/>
                  </a:lnTo>
                  <a:lnTo>
                    <a:pt x="2543" y="394"/>
                  </a:lnTo>
                  <a:lnTo>
                    <a:pt x="2543" y="590"/>
                  </a:lnTo>
                  <a:lnTo>
                    <a:pt x="2543" y="983"/>
                  </a:lnTo>
                  <a:lnTo>
                    <a:pt x="2289" y="1179"/>
                  </a:lnTo>
                  <a:lnTo>
                    <a:pt x="1780" y="1572"/>
                  </a:lnTo>
                  <a:lnTo>
                    <a:pt x="1272" y="1768"/>
                  </a:lnTo>
                  <a:lnTo>
                    <a:pt x="1272" y="1965"/>
                  </a:lnTo>
                  <a:lnTo>
                    <a:pt x="1272" y="2554"/>
                  </a:lnTo>
                  <a:lnTo>
                    <a:pt x="1018" y="3143"/>
                  </a:lnTo>
                  <a:lnTo>
                    <a:pt x="1018" y="3340"/>
                  </a:lnTo>
                  <a:lnTo>
                    <a:pt x="763" y="3536"/>
                  </a:lnTo>
                  <a:lnTo>
                    <a:pt x="509" y="3929"/>
                  </a:lnTo>
                  <a:lnTo>
                    <a:pt x="255" y="4518"/>
                  </a:lnTo>
                  <a:lnTo>
                    <a:pt x="1" y="5107"/>
                  </a:lnTo>
                  <a:lnTo>
                    <a:pt x="1" y="5500"/>
                  </a:lnTo>
                  <a:lnTo>
                    <a:pt x="509" y="5696"/>
                  </a:lnTo>
                  <a:lnTo>
                    <a:pt x="1272" y="5893"/>
                  </a:lnTo>
                  <a:lnTo>
                    <a:pt x="1526" y="5893"/>
                  </a:lnTo>
                  <a:lnTo>
                    <a:pt x="1526" y="6286"/>
                  </a:lnTo>
                  <a:lnTo>
                    <a:pt x="1780" y="7071"/>
                  </a:lnTo>
                  <a:lnTo>
                    <a:pt x="2543" y="9035"/>
                  </a:lnTo>
                  <a:lnTo>
                    <a:pt x="3306" y="9821"/>
                  </a:lnTo>
                  <a:lnTo>
                    <a:pt x="4323" y="10410"/>
                  </a:lnTo>
                  <a:lnTo>
                    <a:pt x="4831" y="10803"/>
                  </a:lnTo>
                  <a:lnTo>
                    <a:pt x="5594" y="11196"/>
                  </a:lnTo>
                  <a:lnTo>
                    <a:pt x="6865" y="12767"/>
                  </a:lnTo>
                  <a:lnTo>
                    <a:pt x="9916" y="17088"/>
                  </a:lnTo>
                  <a:lnTo>
                    <a:pt x="12458" y="20230"/>
                  </a:lnTo>
                  <a:lnTo>
                    <a:pt x="16018" y="24551"/>
                  </a:lnTo>
                  <a:lnTo>
                    <a:pt x="20085" y="29068"/>
                  </a:lnTo>
                  <a:lnTo>
                    <a:pt x="24153" y="32996"/>
                  </a:lnTo>
                  <a:lnTo>
                    <a:pt x="27458" y="35746"/>
                  </a:lnTo>
                  <a:lnTo>
                    <a:pt x="28729" y="36728"/>
                  </a:lnTo>
                  <a:lnTo>
                    <a:pt x="30255" y="37513"/>
                  </a:lnTo>
                  <a:lnTo>
                    <a:pt x="31272" y="37710"/>
                  </a:lnTo>
                  <a:lnTo>
                    <a:pt x="32543" y="37906"/>
                  </a:lnTo>
                  <a:lnTo>
                    <a:pt x="33560" y="37513"/>
                  </a:lnTo>
                  <a:lnTo>
                    <a:pt x="34831" y="36924"/>
                  </a:lnTo>
                  <a:lnTo>
                    <a:pt x="35848" y="36138"/>
                  </a:lnTo>
                  <a:lnTo>
                    <a:pt x="36357" y="35549"/>
                  </a:lnTo>
                  <a:lnTo>
                    <a:pt x="36611" y="34764"/>
                  </a:lnTo>
                  <a:lnTo>
                    <a:pt x="36611" y="33978"/>
                  </a:lnTo>
                  <a:lnTo>
                    <a:pt x="36357" y="32800"/>
                  </a:lnTo>
                  <a:lnTo>
                    <a:pt x="35848" y="31425"/>
                  </a:lnTo>
                  <a:lnTo>
                    <a:pt x="34323" y="30050"/>
                  </a:lnTo>
                  <a:close/>
                </a:path>
              </a:pathLst>
            </a:custGeom>
            <a:solidFill>
              <a:srgbClr val="E39F7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1487275" y="456625"/>
              <a:ext cx="1055100" cy="662875"/>
            </a:xfrm>
            <a:custGeom>
              <a:avLst/>
              <a:gdLst/>
              <a:ahLst/>
              <a:cxnLst/>
              <a:rect l="0" t="0" r="0" b="0"/>
              <a:pathLst>
                <a:path w="42204" h="26515" extrusionOk="0">
                  <a:moveTo>
                    <a:pt x="1017" y="393"/>
                  </a:moveTo>
                  <a:lnTo>
                    <a:pt x="2543" y="197"/>
                  </a:lnTo>
                  <a:lnTo>
                    <a:pt x="4323" y="0"/>
                  </a:lnTo>
                  <a:lnTo>
                    <a:pt x="6611" y="0"/>
                  </a:lnTo>
                  <a:lnTo>
                    <a:pt x="9407" y="589"/>
                  </a:lnTo>
                  <a:lnTo>
                    <a:pt x="10933" y="982"/>
                  </a:lnTo>
                  <a:lnTo>
                    <a:pt x="12458" y="1571"/>
                  </a:lnTo>
                  <a:lnTo>
                    <a:pt x="13984" y="2357"/>
                  </a:lnTo>
                  <a:lnTo>
                    <a:pt x="15763" y="3339"/>
                  </a:lnTo>
                  <a:lnTo>
                    <a:pt x="17289" y="4517"/>
                  </a:lnTo>
                  <a:lnTo>
                    <a:pt x="19068" y="5892"/>
                  </a:lnTo>
                  <a:lnTo>
                    <a:pt x="22373" y="8838"/>
                  </a:lnTo>
                  <a:lnTo>
                    <a:pt x="25424" y="11391"/>
                  </a:lnTo>
                  <a:lnTo>
                    <a:pt x="28729" y="13355"/>
                  </a:lnTo>
                  <a:lnTo>
                    <a:pt x="31526" y="14730"/>
                  </a:lnTo>
                  <a:lnTo>
                    <a:pt x="34323" y="15908"/>
                  </a:lnTo>
                  <a:lnTo>
                    <a:pt x="37119" y="16498"/>
                  </a:lnTo>
                  <a:lnTo>
                    <a:pt x="39662" y="16694"/>
                  </a:lnTo>
                  <a:lnTo>
                    <a:pt x="42204" y="16498"/>
                  </a:lnTo>
                  <a:lnTo>
                    <a:pt x="41695" y="17283"/>
                  </a:lnTo>
                  <a:lnTo>
                    <a:pt x="40678" y="19247"/>
                  </a:lnTo>
                  <a:lnTo>
                    <a:pt x="39662" y="20229"/>
                  </a:lnTo>
                  <a:lnTo>
                    <a:pt x="38645" y="21408"/>
                  </a:lnTo>
                  <a:lnTo>
                    <a:pt x="37373" y="22390"/>
                  </a:lnTo>
                  <a:lnTo>
                    <a:pt x="35848" y="23372"/>
                  </a:lnTo>
                  <a:lnTo>
                    <a:pt x="34068" y="22586"/>
                  </a:lnTo>
                  <a:lnTo>
                    <a:pt x="30001" y="20622"/>
                  </a:lnTo>
                  <a:lnTo>
                    <a:pt x="27712" y="19247"/>
                  </a:lnTo>
                  <a:lnTo>
                    <a:pt x="25170" y="17480"/>
                  </a:lnTo>
                  <a:lnTo>
                    <a:pt x="22882" y="15516"/>
                  </a:lnTo>
                  <a:lnTo>
                    <a:pt x="20848" y="13552"/>
                  </a:lnTo>
                  <a:lnTo>
                    <a:pt x="21865" y="14730"/>
                  </a:lnTo>
                  <a:lnTo>
                    <a:pt x="22882" y="15908"/>
                  </a:lnTo>
                  <a:lnTo>
                    <a:pt x="24407" y="17480"/>
                  </a:lnTo>
                  <a:lnTo>
                    <a:pt x="26187" y="19247"/>
                  </a:lnTo>
                  <a:lnTo>
                    <a:pt x="28475" y="21015"/>
                  </a:lnTo>
                  <a:lnTo>
                    <a:pt x="31272" y="22586"/>
                  </a:lnTo>
                  <a:lnTo>
                    <a:pt x="34323" y="24157"/>
                  </a:lnTo>
                  <a:lnTo>
                    <a:pt x="33814" y="24550"/>
                  </a:lnTo>
                  <a:lnTo>
                    <a:pt x="32034" y="25336"/>
                  </a:lnTo>
                  <a:lnTo>
                    <a:pt x="30509" y="25925"/>
                  </a:lnTo>
                  <a:lnTo>
                    <a:pt x="28984" y="26318"/>
                  </a:lnTo>
                  <a:lnTo>
                    <a:pt x="27204" y="26514"/>
                  </a:lnTo>
                  <a:lnTo>
                    <a:pt x="24916" y="26514"/>
                  </a:lnTo>
                  <a:lnTo>
                    <a:pt x="23899" y="25728"/>
                  </a:lnTo>
                  <a:lnTo>
                    <a:pt x="21356" y="23175"/>
                  </a:lnTo>
                  <a:lnTo>
                    <a:pt x="19831" y="21408"/>
                  </a:lnTo>
                  <a:lnTo>
                    <a:pt x="18051" y="19444"/>
                  </a:lnTo>
                  <a:lnTo>
                    <a:pt x="16526" y="17283"/>
                  </a:lnTo>
                  <a:lnTo>
                    <a:pt x="15255" y="14730"/>
                  </a:lnTo>
                  <a:lnTo>
                    <a:pt x="12712" y="10213"/>
                  </a:lnTo>
                  <a:lnTo>
                    <a:pt x="11187" y="8053"/>
                  </a:lnTo>
                  <a:lnTo>
                    <a:pt x="9407" y="6089"/>
                  </a:lnTo>
                  <a:lnTo>
                    <a:pt x="7628" y="4517"/>
                  </a:lnTo>
                  <a:lnTo>
                    <a:pt x="5594" y="2946"/>
                  </a:lnTo>
                  <a:lnTo>
                    <a:pt x="3051" y="1964"/>
                  </a:lnTo>
                  <a:lnTo>
                    <a:pt x="1526" y="1571"/>
                  </a:lnTo>
                  <a:lnTo>
                    <a:pt x="1" y="1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877100" y="34350"/>
              <a:ext cx="737325" cy="1237350"/>
            </a:xfrm>
            <a:custGeom>
              <a:avLst/>
              <a:gdLst/>
              <a:ahLst/>
              <a:cxnLst/>
              <a:rect l="0" t="0" r="0" b="0"/>
              <a:pathLst>
                <a:path w="29493" h="49494" extrusionOk="0">
                  <a:moveTo>
                    <a:pt x="1" y="11392"/>
                  </a:moveTo>
                  <a:lnTo>
                    <a:pt x="509" y="10999"/>
                  </a:lnTo>
                  <a:lnTo>
                    <a:pt x="1018" y="10606"/>
                  </a:lnTo>
                  <a:lnTo>
                    <a:pt x="1780" y="10606"/>
                  </a:lnTo>
                  <a:lnTo>
                    <a:pt x="2797" y="10803"/>
                  </a:lnTo>
                  <a:lnTo>
                    <a:pt x="3560" y="11785"/>
                  </a:lnTo>
                  <a:lnTo>
                    <a:pt x="4577" y="13356"/>
                  </a:lnTo>
                  <a:lnTo>
                    <a:pt x="5594" y="15909"/>
                  </a:lnTo>
                  <a:lnTo>
                    <a:pt x="6102" y="17677"/>
                  </a:lnTo>
                  <a:lnTo>
                    <a:pt x="7119" y="19837"/>
                  </a:lnTo>
                  <a:lnTo>
                    <a:pt x="9662" y="24944"/>
                  </a:lnTo>
                  <a:lnTo>
                    <a:pt x="10933" y="27693"/>
                  </a:lnTo>
                  <a:lnTo>
                    <a:pt x="11696" y="30443"/>
                  </a:lnTo>
                  <a:lnTo>
                    <a:pt x="12204" y="33192"/>
                  </a:lnTo>
                  <a:lnTo>
                    <a:pt x="12204" y="34371"/>
                  </a:lnTo>
                  <a:lnTo>
                    <a:pt x="11950" y="35549"/>
                  </a:lnTo>
                  <a:lnTo>
                    <a:pt x="11441" y="37317"/>
                  </a:lnTo>
                  <a:lnTo>
                    <a:pt x="10679" y="39870"/>
                  </a:lnTo>
                  <a:lnTo>
                    <a:pt x="9408" y="43209"/>
                  </a:lnTo>
                  <a:lnTo>
                    <a:pt x="7628" y="46547"/>
                  </a:lnTo>
                  <a:lnTo>
                    <a:pt x="7119" y="47922"/>
                  </a:lnTo>
                  <a:lnTo>
                    <a:pt x="6865" y="48708"/>
                  </a:lnTo>
                  <a:lnTo>
                    <a:pt x="7119" y="49101"/>
                  </a:lnTo>
                  <a:lnTo>
                    <a:pt x="7882" y="49493"/>
                  </a:lnTo>
                  <a:lnTo>
                    <a:pt x="8645" y="49297"/>
                  </a:lnTo>
                  <a:lnTo>
                    <a:pt x="9916" y="48904"/>
                  </a:lnTo>
                  <a:lnTo>
                    <a:pt x="12967" y="47529"/>
                  </a:lnTo>
                  <a:lnTo>
                    <a:pt x="16526" y="45369"/>
                  </a:lnTo>
                  <a:lnTo>
                    <a:pt x="20848" y="42423"/>
                  </a:lnTo>
                  <a:lnTo>
                    <a:pt x="25170" y="38888"/>
                  </a:lnTo>
                  <a:lnTo>
                    <a:pt x="29492" y="34960"/>
                  </a:lnTo>
                  <a:lnTo>
                    <a:pt x="28984" y="34960"/>
                  </a:lnTo>
                  <a:lnTo>
                    <a:pt x="27458" y="34567"/>
                  </a:lnTo>
                  <a:lnTo>
                    <a:pt x="26441" y="33978"/>
                  </a:lnTo>
                  <a:lnTo>
                    <a:pt x="25424" y="33192"/>
                  </a:lnTo>
                  <a:lnTo>
                    <a:pt x="24153" y="32210"/>
                  </a:lnTo>
                  <a:lnTo>
                    <a:pt x="23136" y="30835"/>
                  </a:lnTo>
                  <a:lnTo>
                    <a:pt x="21865" y="29068"/>
                  </a:lnTo>
                  <a:lnTo>
                    <a:pt x="20594" y="26711"/>
                  </a:lnTo>
                  <a:lnTo>
                    <a:pt x="19323" y="24158"/>
                  </a:lnTo>
                  <a:lnTo>
                    <a:pt x="18306" y="20819"/>
                  </a:lnTo>
                  <a:lnTo>
                    <a:pt x="17543" y="17088"/>
                  </a:lnTo>
                  <a:lnTo>
                    <a:pt x="16780" y="12570"/>
                  </a:lnTo>
                  <a:lnTo>
                    <a:pt x="16526" y="7464"/>
                  </a:lnTo>
                  <a:lnTo>
                    <a:pt x="16272" y="1572"/>
                  </a:lnTo>
                  <a:lnTo>
                    <a:pt x="16018" y="590"/>
                  </a:lnTo>
                  <a:lnTo>
                    <a:pt x="15763" y="394"/>
                  </a:lnTo>
                  <a:lnTo>
                    <a:pt x="15509" y="197"/>
                  </a:lnTo>
                  <a:lnTo>
                    <a:pt x="14747" y="1"/>
                  </a:lnTo>
                  <a:lnTo>
                    <a:pt x="13730" y="394"/>
                  </a:lnTo>
                  <a:lnTo>
                    <a:pt x="12458" y="983"/>
                  </a:lnTo>
                  <a:lnTo>
                    <a:pt x="10933" y="1965"/>
                  </a:lnTo>
                  <a:lnTo>
                    <a:pt x="8136" y="4125"/>
                  </a:lnTo>
                  <a:lnTo>
                    <a:pt x="5085" y="6678"/>
                  </a:lnTo>
                  <a:lnTo>
                    <a:pt x="2543" y="9035"/>
                  </a:lnTo>
                  <a:lnTo>
                    <a:pt x="1" y="11392"/>
                  </a:lnTo>
                  <a:close/>
                </a:path>
              </a:pathLst>
            </a:custGeom>
            <a:solidFill>
              <a:srgbClr val="E39F7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775400" y="78550"/>
              <a:ext cx="635625" cy="672700"/>
            </a:xfrm>
            <a:custGeom>
              <a:avLst/>
              <a:gdLst/>
              <a:ahLst/>
              <a:cxnLst/>
              <a:rect l="0" t="0" r="0" b="0"/>
              <a:pathLst>
                <a:path w="25425" h="26908" extrusionOk="0">
                  <a:moveTo>
                    <a:pt x="8137" y="0"/>
                  </a:moveTo>
                  <a:lnTo>
                    <a:pt x="11187" y="1179"/>
                  </a:lnTo>
                  <a:lnTo>
                    <a:pt x="14492" y="2750"/>
                  </a:lnTo>
                  <a:lnTo>
                    <a:pt x="18052" y="4714"/>
                  </a:lnTo>
                  <a:lnTo>
                    <a:pt x="19577" y="5892"/>
                  </a:lnTo>
                  <a:lnTo>
                    <a:pt x="21357" y="7071"/>
                  </a:lnTo>
                  <a:lnTo>
                    <a:pt x="22882" y="8446"/>
                  </a:lnTo>
                  <a:lnTo>
                    <a:pt x="23899" y="9820"/>
                  </a:lnTo>
                  <a:lnTo>
                    <a:pt x="24916" y="11195"/>
                  </a:lnTo>
                  <a:lnTo>
                    <a:pt x="25425" y="12570"/>
                  </a:lnTo>
                  <a:lnTo>
                    <a:pt x="25425" y="13945"/>
                  </a:lnTo>
                  <a:lnTo>
                    <a:pt x="25170" y="15320"/>
                  </a:lnTo>
                  <a:lnTo>
                    <a:pt x="23645" y="17873"/>
                  </a:lnTo>
                  <a:lnTo>
                    <a:pt x="22374" y="19837"/>
                  </a:lnTo>
                  <a:lnTo>
                    <a:pt x="20848" y="21408"/>
                  </a:lnTo>
                  <a:lnTo>
                    <a:pt x="19069" y="22586"/>
                  </a:lnTo>
                  <a:lnTo>
                    <a:pt x="17289" y="23568"/>
                  </a:lnTo>
                  <a:lnTo>
                    <a:pt x="15001" y="24354"/>
                  </a:lnTo>
                  <a:lnTo>
                    <a:pt x="9153" y="26514"/>
                  </a:lnTo>
                  <a:lnTo>
                    <a:pt x="7882" y="26711"/>
                  </a:lnTo>
                  <a:lnTo>
                    <a:pt x="7120" y="26907"/>
                  </a:lnTo>
                  <a:lnTo>
                    <a:pt x="6357" y="26711"/>
                  </a:lnTo>
                  <a:lnTo>
                    <a:pt x="5848" y="26318"/>
                  </a:lnTo>
                  <a:lnTo>
                    <a:pt x="5340" y="25925"/>
                  </a:lnTo>
                  <a:lnTo>
                    <a:pt x="5086" y="25532"/>
                  </a:lnTo>
                  <a:lnTo>
                    <a:pt x="4831" y="24747"/>
                  </a:lnTo>
                  <a:lnTo>
                    <a:pt x="5086" y="24158"/>
                  </a:lnTo>
                  <a:lnTo>
                    <a:pt x="4831" y="23765"/>
                  </a:lnTo>
                  <a:lnTo>
                    <a:pt x="4577" y="23372"/>
                  </a:lnTo>
                  <a:lnTo>
                    <a:pt x="4069" y="23176"/>
                  </a:lnTo>
                  <a:lnTo>
                    <a:pt x="4323" y="22783"/>
                  </a:lnTo>
                  <a:lnTo>
                    <a:pt x="4577" y="22194"/>
                  </a:lnTo>
                  <a:lnTo>
                    <a:pt x="4323" y="21801"/>
                  </a:lnTo>
                  <a:lnTo>
                    <a:pt x="4323" y="21212"/>
                  </a:lnTo>
                  <a:lnTo>
                    <a:pt x="3560" y="20819"/>
                  </a:lnTo>
                  <a:lnTo>
                    <a:pt x="3052" y="20622"/>
                  </a:lnTo>
                  <a:lnTo>
                    <a:pt x="2798" y="20426"/>
                  </a:lnTo>
                  <a:lnTo>
                    <a:pt x="3052" y="19837"/>
                  </a:lnTo>
                  <a:lnTo>
                    <a:pt x="3052" y="19444"/>
                  </a:lnTo>
                  <a:lnTo>
                    <a:pt x="3052" y="18855"/>
                  </a:lnTo>
                  <a:lnTo>
                    <a:pt x="1" y="18069"/>
                  </a:lnTo>
                  <a:lnTo>
                    <a:pt x="255" y="17676"/>
                  </a:lnTo>
                  <a:lnTo>
                    <a:pt x="1272" y="16694"/>
                  </a:lnTo>
                  <a:lnTo>
                    <a:pt x="1781" y="15909"/>
                  </a:lnTo>
                  <a:lnTo>
                    <a:pt x="2035" y="15123"/>
                  </a:lnTo>
                  <a:lnTo>
                    <a:pt x="2035" y="14141"/>
                  </a:lnTo>
                  <a:lnTo>
                    <a:pt x="1781" y="13159"/>
                  </a:lnTo>
                  <a:lnTo>
                    <a:pt x="1018" y="11195"/>
                  </a:lnTo>
                  <a:lnTo>
                    <a:pt x="509" y="9428"/>
                  </a:lnTo>
                  <a:lnTo>
                    <a:pt x="509" y="7856"/>
                  </a:lnTo>
                  <a:lnTo>
                    <a:pt x="764" y="6482"/>
                  </a:lnTo>
                  <a:lnTo>
                    <a:pt x="1018" y="5303"/>
                  </a:lnTo>
                  <a:lnTo>
                    <a:pt x="1526" y="4125"/>
                  </a:lnTo>
                  <a:lnTo>
                    <a:pt x="2289" y="3143"/>
                  </a:lnTo>
                  <a:lnTo>
                    <a:pt x="3052" y="2357"/>
                  </a:lnTo>
                  <a:lnTo>
                    <a:pt x="4831" y="1179"/>
                  </a:lnTo>
                  <a:lnTo>
                    <a:pt x="6357" y="393"/>
                  </a:lnTo>
                  <a:lnTo>
                    <a:pt x="8137" y="0"/>
                  </a:lnTo>
                  <a:close/>
                </a:path>
              </a:pathLst>
            </a:custGeom>
            <a:solidFill>
              <a:srgbClr val="E39F7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>
              <a:off x="1131350" y="520450"/>
              <a:ext cx="158925" cy="230800"/>
            </a:xfrm>
            <a:custGeom>
              <a:avLst/>
              <a:gdLst/>
              <a:ahLst/>
              <a:cxnLst/>
              <a:rect l="0" t="0" r="0" b="0"/>
              <a:pathLst>
                <a:path w="6357" h="9232" extrusionOk="0">
                  <a:moveTo>
                    <a:pt x="6356" y="0"/>
                  </a:moveTo>
                  <a:lnTo>
                    <a:pt x="6102" y="1179"/>
                  </a:lnTo>
                  <a:lnTo>
                    <a:pt x="5339" y="3732"/>
                  </a:lnTo>
                  <a:lnTo>
                    <a:pt x="4577" y="5303"/>
                  </a:lnTo>
                  <a:lnTo>
                    <a:pt x="3560" y="6874"/>
                  </a:lnTo>
                  <a:lnTo>
                    <a:pt x="2288" y="8249"/>
                  </a:lnTo>
                  <a:lnTo>
                    <a:pt x="1017" y="9231"/>
                  </a:lnTo>
                  <a:lnTo>
                    <a:pt x="0" y="6874"/>
                  </a:lnTo>
                  <a:lnTo>
                    <a:pt x="763" y="6482"/>
                  </a:lnTo>
                  <a:lnTo>
                    <a:pt x="2288" y="5303"/>
                  </a:lnTo>
                  <a:lnTo>
                    <a:pt x="3305" y="4321"/>
                  </a:lnTo>
                  <a:lnTo>
                    <a:pt x="4322" y="3143"/>
                  </a:lnTo>
                  <a:lnTo>
                    <a:pt x="5339" y="1768"/>
                  </a:lnTo>
                  <a:lnTo>
                    <a:pt x="6356" y="0"/>
                  </a:lnTo>
                  <a:close/>
                </a:path>
              </a:pathLst>
            </a:custGeom>
            <a:solidFill>
              <a:srgbClr val="CF906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845325" y="579375"/>
              <a:ext cx="108075" cy="83475"/>
            </a:xfrm>
            <a:custGeom>
              <a:avLst/>
              <a:gdLst/>
              <a:ahLst/>
              <a:cxnLst/>
              <a:rect l="0" t="0" r="0" b="0"/>
              <a:pathLst>
                <a:path w="4323" h="3339" extrusionOk="0">
                  <a:moveTo>
                    <a:pt x="4323" y="1375"/>
                  </a:moveTo>
                  <a:lnTo>
                    <a:pt x="3306" y="1375"/>
                  </a:lnTo>
                  <a:lnTo>
                    <a:pt x="2543" y="1179"/>
                  </a:lnTo>
                  <a:lnTo>
                    <a:pt x="1780" y="786"/>
                  </a:lnTo>
                  <a:lnTo>
                    <a:pt x="509" y="197"/>
                  </a:lnTo>
                  <a:lnTo>
                    <a:pt x="255" y="0"/>
                  </a:lnTo>
                  <a:lnTo>
                    <a:pt x="1" y="589"/>
                  </a:lnTo>
                  <a:lnTo>
                    <a:pt x="255" y="982"/>
                  </a:lnTo>
                  <a:lnTo>
                    <a:pt x="763" y="1571"/>
                  </a:lnTo>
                  <a:lnTo>
                    <a:pt x="763" y="1768"/>
                  </a:lnTo>
                  <a:lnTo>
                    <a:pt x="509" y="2161"/>
                  </a:lnTo>
                  <a:lnTo>
                    <a:pt x="763" y="2750"/>
                  </a:lnTo>
                  <a:lnTo>
                    <a:pt x="1018" y="3143"/>
                  </a:lnTo>
                  <a:lnTo>
                    <a:pt x="1526" y="3339"/>
                  </a:lnTo>
                  <a:lnTo>
                    <a:pt x="2543" y="2946"/>
                  </a:lnTo>
                  <a:lnTo>
                    <a:pt x="3306" y="2357"/>
                  </a:lnTo>
                  <a:lnTo>
                    <a:pt x="4323" y="1375"/>
                  </a:lnTo>
                  <a:close/>
                </a:path>
              </a:pathLst>
            </a:custGeom>
            <a:solidFill>
              <a:srgbClr val="B45B6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0" name="Shape 160"/>
            <p:cNvSpPr/>
            <p:nvPr/>
          </p:nvSpPr>
          <p:spPr>
            <a:xfrm>
              <a:off x="877100" y="324050"/>
              <a:ext cx="165275" cy="63850"/>
            </a:xfrm>
            <a:custGeom>
              <a:avLst/>
              <a:gdLst/>
              <a:ahLst/>
              <a:cxnLst/>
              <a:rect l="0" t="0" r="0" b="0"/>
              <a:pathLst>
                <a:path w="6611" h="2554" extrusionOk="0">
                  <a:moveTo>
                    <a:pt x="6611" y="2554"/>
                  </a:moveTo>
                  <a:lnTo>
                    <a:pt x="6102" y="1964"/>
                  </a:lnTo>
                  <a:lnTo>
                    <a:pt x="5594" y="1375"/>
                  </a:lnTo>
                  <a:lnTo>
                    <a:pt x="4831" y="786"/>
                  </a:lnTo>
                  <a:lnTo>
                    <a:pt x="4069" y="197"/>
                  </a:lnTo>
                  <a:lnTo>
                    <a:pt x="3052" y="0"/>
                  </a:lnTo>
                  <a:lnTo>
                    <a:pt x="1780" y="0"/>
                  </a:lnTo>
                  <a:lnTo>
                    <a:pt x="255" y="393"/>
                  </a:lnTo>
                  <a:lnTo>
                    <a:pt x="1" y="786"/>
                  </a:lnTo>
                  <a:lnTo>
                    <a:pt x="509" y="786"/>
                  </a:lnTo>
                  <a:lnTo>
                    <a:pt x="1272" y="393"/>
                  </a:lnTo>
                  <a:lnTo>
                    <a:pt x="2035" y="393"/>
                  </a:lnTo>
                  <a:lnTo>
                    <a:pt x="2797" y="393"/>
                  </a:lnTo>
                  <a:lnTo>
                    <a:pt x="3814" y="393"/>
                  </a:lnTo>
                  <a:lnTo>
                    <a:pt x="4577" y="786"/>
                  </a:lnTo>
                  <a:lnTo>
                    <a:pt x="5594" y="1375"/>
                  </a:lnTo>
                  <a:lnTo>
                    <a:pt x="6611" y="2554"/>
                  </a:lnTo>
                  <a:close/>
                </a:path>
              </a:pathLst>
            </a:custGeom>
            <a:solidFill>
              <a:srgbClr val="79423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>
              <a:off x="1722450" y="2661200"/>
              <a:ext cx="470350" cy="260250"/>
            </a:xfrm>
            <a:custGeom>
              <a:avLst/>
              <a:gdLst/>
              <a:ahLst/>
              <a:cxnLst/>
              <a:rect l="0" t="0" r="0" b="0"/>
              <a:pathLst>
                <a:path w="18814" h="10410" extrusionOk="0">
                  <a:moveTo>
                    <a:pt x="0" y="5303"/>
                  </a:moveTo>
                  <a:lnTo>
                    <a:pt x="2543" y="10410"/>
                  </a:lnTo>
                  <a:lnTo>
                    <a:pt x="18814" y="10410"/>
                  </a:lnTo>
                  <a:lnTo>
                    <a:pt x="18814" y="9624"/>
                  </a:lnTo>
                  <a:lnTo>
                    <a:pt x="18814" y="7267"/>
                  </a:lnTo>
                  <a:lnTo>
                    <a:pt x="18305" y="5696"/>
                  </a:lnTo>
                  <a:lnTo>
                    <a:pt x="17797" y="4125"/>
                  </a:lnTo>
                  <a:lnTo>
                    <a:pt x="17034" y="2161"/>
                  </a:lnTo>
                  <a:lnTo>
                    <a:pt x="15763" y="0"/>
                  </a:lnTo>
                  <a:close/>
                </a:path>
              </a:pathLst>
            </a:custGeom>
            <a:solidFill>
              <a:srgbClr val="E39F7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>
              <a:off x="1614400" y="2283125"/>
              <a:ext cx="578400" cy="540125"/>
            </a:xfrm>
            <a:custGeom>
              <a:avLst/>
              <a:gdLst/>
              <a:ahLst/>
              <a:cxnLst/>
              <a:rect l="0" t="0" r="0" b="0"/>
              <a:pathLst>
                <a:path w="23136" h="21605" extrusionOk="0">
                  <a:moveTo>
                    <a:pt x="0" y="12963"/>
                  </a:moveTo>
                  <a:lnTo>
                    <a:pt x="4068" y="21605"/>
                  </a:lnTo>
                  <a:lnTo>
                    <a:pt x="23136" y="18266"/>
                  </a:lnTo>
                  <a:lnTo>
                    <a:pt x="22627" y="15909"/>
                  </a:lnTo>
                  <a:lnTo>
                    <a:pt x="20848" y="10606"/>
                  </a:lnTo>
                  <a:lnTo>
                    <a:pt x="19577" y="7464"/>
                  </a:lnTo>
                  <a:lnTo>
                    <a:pt x="18051" y="4518"/>
                  </a:lnTo>
                  <a:lnTo>
                    <a:pt x="16780" y="1965"/>
                  </a:lnTo>
                  <a:lnTo>
                    <a:pt x="15763" y="786"/>
                  </a:lnTo>
                  <a:lnTo>
                    <a:pt x="15000" y="1"/>
                  </a:lnTo>
                  <a:close/>
                </a:path>
              </a:pathLst>
            </a:custGeom>
            <a:solidFill>
              <a:srgbClr val="1D061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3" name="Shape 163"/>
            <p:cNvSpPr/>
            <p:nvPr/>
          </p:nvSpPr>
          <p:spPr>
            <a:xfrm>
              <a:off x="1061425" y="1875600"/>
              <a:ext cx="1004275" cy="962375"/>
            </a:xfrm>
            <a:custGeom>
              <a:avLst/>
              <a:gdLst/>
              <a:ahLst/>
              <a:cxnLst/>
              <a:rect l="0" t="0" r="0" b="0"/>
              <a:pathLst>
                <a:path w="40171" h="38495" extrusionOk="0">
                  <a:moveTo>
                    <a:pt x="35340" y="7660"/>
                  </a:moveTo>
                  <a:lnTo>
                    <a:pt x="32035" y="5500"/>
                  </a:lnTo>
                  <a:lnTo>
                    <a:pt x="30763" y="4714"/>
                  </a:lnTo>
                  <a:lnTo>
                    <a:pt x="27967" y="3339"/>
                  </a:lnTo>
                  <a:lnTo>
                    <a:pt x="24153" y="1768"/>
                  </a:lnTo>
                  <a:lnTo>
                    <a:pt x="22119" y="983"/>
                  </a:lnTo>
                  <a:lnTo>
                    <a:pt x="20085" y="393"/>
                  </a:lnTo>
                  <a:lnTo>
                    <a:pt x="18051" y="1"/>
                  </a:lnTo>
                  <a:lnTo>
                    <a:pt x="16018" y="1"/>
                  </a:lnTo>
                  <a:lnTo>
                    <a:pt x="14492" y="1"/>
                  </a:lnTo>
                  <a:lnTo>
                    <a:pt x="13221" y="590"/>
                  </a:lnTo>
                  <a:lnTo>
                    <a:pt x="12712" y="983"/>
                  </a:lnTo>
                  <a:lnTo>
                    <a:pt x="12204" y="1375"/>
                  </a:lnTo>
                  <a:lnTo>
                    <a:pt x="11950" y="1965"/>
                  </a:lnTo>
                  <a:lnTo>
                    <a:pt x="11696" y="2750"/>
                  </a:lnTo>
                  <a:lnTo>
                    <a:pt x="11696" y="4714"/>
                  </a:lnTo>
                  <a:lnTo>
                    <a:pt x="12458" y="7071"/>
                  </a:lnTo>
                  <a:lnTo>
                    <a:pt x="12204" y="7857"/>
                  </a:lnTo>
                  <a:lnTo>
                    <a:pt x="11696" y="9035"/>
                  </a:lnTo>
                  <a:lnTo>
                    <a:pt x="10933" y="10410"/>
                  </a:lnTo>
                  <a:lnTo>
                    <a:pt x="10679" y="10999"/>
                  </a:lnTo>
                  <a:lnTo>
                    <a:pt x="10679" y="13552"/>
                  </a:lnTo>
                  <a:lnTo>
                    <a:pt x="10679" y="15123"/>
                  </a:lnTo>
                  <a:lnTo>
                    <a:pt x="10679" y="16105"/>
                  </a:lnTo>
                  <a:lnTo>
                    <a:pt x="8645" y="18462"/>
                  </a:lnTo>
                  <a:lnTo>
                    <a:pt x="6102" y="21408"/>
                  </a:lnTo>
                  <a:lnTo>
                    <a:pt x="1" y="27889"/>
                  </a:lnTo>
                  <a:lnTo>
                    <a:pt x="2035" y="28282"/>
                  </a:lnTo>
                  <a:lnTo>
                    <a:pt x="4323" y="28675"/>
                  </a:lnTo>
                  <a:lnTo>
                    <a:pt x="6865" y="29460"/>
                  </a:lnTo>
                  <a:lnTo>
                    <a:pt x="9407" y="30442"/>
                  </a:lnTo>
                  <a:lnTo>
                    <a:pt x="11950" y="31817"/>
                  </a:lnTo>
                  <a:lnTo>
                    <a:pt x="14238" y="33585"/>
                  </a:lnTo>
                  <a:lnTo>
                    <a:pt x="16526" y="35745"/>
                  </a:lnTo>
                  <a:lnTo>
                    <a:pt x="18560" y="38495"/>
                  </a:lnTo>
                  <a:lnTo>
                    <a:pt x="20340" y="37316"/>
                  </a:lnTo>
                  <a:lnTo>
                    <a:pt x="22119" y="36138"/>
                  </a:lnTo>
                  <a:lnTo>
                    <a:pt x="24153" y="35156"/>
                  </a:lnTo>
                  <a:lnTo>
                    <a:pt x="26187" y="34370"/>
                  </a:lnTo>
                  <a:lnTo>
                    <a:pt x="30001" y="32799"/>
                  </a:lnTo>
                  <a:lnTo>
                    <a:pt x="31780" y="31817"/>
                  </a:lnTo>
                  <a:lnTo>
                    <a:pt x="33814" y="30639"/>
                  </a:lnTo>
                  <a:lnTo>
                    <a:pt x="35594" y="28871"/>
                  </a:lnTo>
                  <a:lnTo>
                    <a:pt x="37882" y="26514"/>
                  </a:lnTo>
                  <a:lnTo>
                    <a:pt x="38645" y="24550"/>
                  </a:lnTo>
                  <a:lnTo>
                    <a:pt x="39662" y="22390"/>
                  </a:lnTo>
                  <a:lnTo>
                    <a:pt x="40170" y="19837"/>
                  </a:lnTo>
                  <a:lnTo>
                    <a:pt x="40170" y="17284"/>
                  </a:lnTo>
                  <a:lnTo>
                    <a:pt x="39916" y="14731"/>
                  </a:lnTo>
                  <a:lnTo>
                    <a:pt x="39662" y="13356"/>
                  </a:lnTo>
                  <a:lnTo>
                    <a:pt x="39153" y="12177"/>
                  </a:lnTo>
                  <a:lnTo>
                    <a:pt x="38390" y="10999"/>
                  </a:lnTo>
                  <a:lnTo>
                    <a:pt x="37628" y="9821"/>
                  </a:lnTo>
                  <a:lnTo>
                    <a:pt x="36611" y="8642"/>
                  </a:lnTo>
                  <a:lnTo>
                    <a:pt x="35340" y="7660"/>
                  </a:lnTo>
                  <a:close/>
                </a:path>
              </a:pathLst>
            </a:custGeom>
            <a:solidFill>
              <a:srgbClr val="3A0B3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4" name="Shape 164"/>
            <p:cNvSpPr/>
            <p:nvPr/>
          </p:nvSpPr>
          <p:spPr>
            <a:xfrm>
              <a:off x="953375" y="829775"/>
              <a:ext cx="1125025" cy="1404275"/>
            </a:xfrm>
            <a:custGeom>
              <a:avLst/>
              <a:gdLst/>
              <a:ahLst/>
              <a:cxnLst/>
              <a:rect l="0" t="0" r="0" b="0"/>
              <a:pathLst>
                <a:path w="45001" h="56171" extrusionOk="0">
                  <a:moveTo>
                    <a:pt x="31272" y="3928"/>
                  </a:moveTo>
                  <a:lnTo>
                    <a:pt x="28221" y="2750"/>
                  </a:lnTo>
                  <a:lnTo>
                    <a:pt x="26187" y="2161"/>
                  </a:lnTo>
                  <a:lnTo>
                    <a:pt x="23899" y="1572"/>
                  </a:lnTo>
                  <a:lnTo>
                    <a:pt x="21102" y="0"/>
                  </a:lnTo>
                  <a:lnTo>
                    <a:pt x="20340" y="982"/>
                  </a:lnTo>
                  <a:lnTo>
                    <a:pt x="16526" y="5696"/>
                  </a:lnTo>
                  <a:lnTo>
                    <a:pt x="14746" y="7660"/>
                  </a:lnTo>
                  <a:lnTo>
                    <a:pt x="13221" y="9035"/>
                  </a:lnTo>
                  <a:lnTo>
                    <a:pt x="11950" y="10017"/>
                  </a:lnTo>
                  <a:lnTo>
                    <a:pt x="10933" y="10802"/>
                  </a:lnTo>
                  <a:lnTo>
                    <a:pt x="10170" y="10999"/>
                  </a:lnTo>
                  <a:lnTo>
                    <a:pt x="9407" y="11195"/>
                  </a:lnTo>
                  <a:lnTo>
                    <a:pt x="8899" y="10999"/>
                  </a:lnTo>
                  <a:lnTo>
                    <a:pt x="8390" y="10606"/>
                  </a:lnTo>
                  <a:lnTo>
                    <a:pt x="8136" y="9231"/>
                  </a:lnTo>
                  <a:lnTo>
                    <a:pt x="7882" y="7856"/>
                  </a:lnTo>
                  <a:lnTo>
                    <a:pt x="8136" y="5696"/>
                  </a:lnTo>
                  <a:lnTo>
                    <a:pt x="8136" y="6089"/>
                  </a:lnTo>
                  <a:lnTo>
                    <a:pt x="7882" y="7071"/>
                  </a:lnTo>
                  <a:lnTo>
                    <a:pt x="6865" y="8838"/>
                  </a:lnTo>
                  <a:lnTo>
                    <a:pt x="5085" y="11392"/>
                  </a:lnTo>
                  <a:lnTo>
                    <a:pt x="3814" y="13159"/>
                  </a:lnTo>
                  <a:lnTo>
                    <a:pt x="2289" y="15320"/>
                  </a:lnTo>
                  <a:lnTo>
                    <a:pt x="1018" y="17676"/>
                  </a:lnTo>
                  <a:lnTo>
                    <a:pt x="255" y="20033"/>
                  </a:lnTo>
                  <a:lnTo>
                    <a:pt x="1" y="21212"/>
                  </a:lnTo>
                  <a:lnTo>
                    <a:pt x="1" y="22390"/>
                  </a:lnTo>
                  <a:lnTo>
                    <a:pt x="1" y="23568"/>
                  </a:lnTo>
                  <a:lnTo>
                    <a:pt x="509" y="24550"/>
                  </a:lnTo>
                  <a:lnTo>
                    <a:pt x="1018" y="25532"/>
                  </a:lnTo>
                  <a:lnTo>
                    <a:pt x="1780" y="26514"/>
                  </a:lnTo>
                  <a:lnTo>
                    <a:pt x="3051" y="27300"/>
                  </a:lnTo>
                  <a:lnTo>
                    <a:pt x="4577" y="28086"/>
                  </a:lnTo>
                  <a:lnTo>
                    <a:pt x="6865" y="29068"/>
                  </a:lnTo>
                  <a:lnTo>
                    <a:pt x="8645" y="30639"/>
                  </a:lnTo>
                  <a:lnTo>
                    <a:pt x="10424" y="32210"/>
                  </a:lnTo>
                  <a:lnTo>
                    <a:pt x="11696" y="33978"/>
                  </a:lnTo>
                  <a:lnTo>
                    <a:pt x="12712" y="35942"/>
                  </a:lnTo>
                  <a:lnTo>
                    <a:pt x="13475" y="38102"/>
                  </a:lnTo>
                  <a:lnTo>
                    <a:pt x="13984" y="40066"/>
                  </a:lnTo>
                  <a:lnTo>
                    <a:pt x="14238" y="42226"/>
                  </a:lnTo>
                  <a:lnTo>
                    <a:pt x="14492" y="46154"/>
                  </a:lnTo>
                  <a:lnTo>
                    <a:pt x="14492" y="49493"/>
                  </a:lnTo>
                  <a:lnTo>
                    <a:pt x="13984" y="52636"/>
                  </a:lnTo>
                  <a:lnTo>
                    <a:pt x="15001" y="53028"/>
                  </a:lnTo>
                  <a:lnTo>
                    <a:pt x="17034" y="53814"/>
                  </a:lnTo>
                  <a:lnTo>
                    <a:pt x="20340" y="54992"/>
                  </a:lnTo>
                  <a:lnTo>
                    <a:pt x="22373" y="55385"/>
                  </a:lnTo>
                  <a:lnTo>
                    <a:pt x="24662" y="55778"/>
                  </a:lnTo>
                  <a:lnTo>
                    <a:pt x="26950" y="56171"/>
                  </a:lnTo>
                  <a:lnTo>
                    <a:pt x="29492" y="56171"/>
                  </a:lnTo>
                  <a:lnTo>
                    <a:pt x="32034" y="56171"/>
                  </a:lnTo>
                  <a:lnTo>
                    <a:pt x="34577" y="55778"/>
                  </a:lnTo>
                  <a:lnTo>
                    <a:pt x="37373" y="55189"/>
                  </a:lnTo>
                  <a:lnTo>
                    <a:pt x="39916" y="54207"/>
                  </a:lnTo>
                  <a:lnTo>
                    <a:pt x="42458" y="52832"/>
                  </a:lnTo>
                  <a:lnTo>
                    <a:pt x="45001" y="51064"/>
                  </a:lnTo>
                  <a:lnTo>
                    <a:pt x="42712" y="48708"/>
                  </a:lnTo>
                  <a:lnTo>
                    <a:pt x="40679" y="45958"/>
                  </a:lnTo>
                  <a:lnTo>
                    <a:pt x="38390" y="42423"/>
                  </a:lnTo>
                  <a:lnTo>
                    <a:pt x="37373" y="40262"/>
                  </a:lnTo>
                  <a:lnTo>
                    <a:pt x="36611" y="38102"/>
                  </a:lnTo>
                  <a:lnTo>
                    <a:pt x="35848" y="35745"/>
                  </a:lnTo>
                  <a:lnTo>
                    <a:pt x="35340" y="33388"/>
                  </a:lnTo>
                  <a:lnTo>
                    <a:pt x="35085" y="30835"/>
                  </a:lnTo>
                  <a:lnTo>
                    <a:pt x="35085" y="28282"/>
                  </a:lnTo>
                  <a:lnTo>
                    <a:pt x="35594" y="25532"/>
                  </a:lnTo>
                  <a:lnTo>
                    <a:pt x="36357" y="22783"/>
                  </a:lnTo>
                  <a:lnTo>
                    <a:pt x="37119" y="21015"/>
                  </a:lnTo>
                  <a:lnTo>
                    <a:pt x="37373" y="18462"/>
                  </a:lnTo>
                  <a:lnTo>
                    <a:pt x="37373" y="15712"/>
                  </a:lnTo>
                  <a:lnTo>
                    <a:pt x="37119" y="12766"/>
                  </a:lnTo>
                  <a:lnTo>
                    <a:pt x="36357" y="9820"/>
                  </a:lnTo>
                  <a:lnTo>
                    <a:pt x="35848" y="8642"/>
                  </a:lnTo>
                  <a:lnTo>
                    <a:pt x="35085" y="7267"/>
                  </a:lnTo>
                  <a:lnTo>
                    <a:pt x="34323" y="6285"/>
                  </a:lnTo>
                  <a:lnTo>
                    <a:pt x="33560" y="5303"/>
                  </a:lnTo>
                  <a:lnTo>
                    <a:pt x="32543" y="4518"/>
                  </a:lnTo>
                  <a:lnTo>
                    <a:pt x="31272" y="3928"/>
                  </a:lnTo>
                  <a:close/>
                </a:path>
              </a:pathLst>
            </a:custGeom>
            <a:solidFill>
              <a:srgbClr val="9E49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5" name="Shape 165"/>
            <p:cNvSpPr/>
            <p:nvPr/>
          </p:nvSpPr>
          <p:spPr>
            <a:xfrm>
              <a:off x="1512700" y="1109650"/>
              <a:ext cx="362300" cy="471375"/>
            </a:xfrm>
            <a:custGeom>
              <a:avLst/>
              <a:gdLst/>
              <a:ahLst/>
              <a:cxnLst/>
              <a:rect l="0" t="0" r="0" b="0"/>
              <a:pathLst>
                <a:path w="14492" h="18855" extrusionOk="0">
                  <a:moveTo>
                    <a:pt x="0" y="0"/>
                  </a:moveTo>
                  <a:lnTo>
                    <a:pt x="255" y="393"/>
                  </a:lnTo>
                  <a:lnTo>
                    <a:pt x="1017" y="1571"/>
                  </a:lnTo>
                  <a:lnTo>
                    <a:pt x="2034" y="2946"/>
                  </a:lnTo>
                  <a:lnTo>
                    <a:pt x="2797" y="3535"/>
                  </a:lnTo>
                  <a:lnTo>
                    <a:pt x="3560" y="3928"/>
                  </a:lnTo>
                  <a:lnTo>
                    <a:pt x="9661" y="4910"/>
                  </a:lnTo>
                  <a:lnTo>
                    <a:pt x="10678" y="6481"/>
                  </a:lnTo>
                  <a:lnTo>
                    <a:pt x="14492" y="10802"/>
                  </a:lnTo>
                  <a:lnTo>
                    <a:pt x="13475" y="14337"/>
                  </a:lnTo>
                  <a:lnTo>
                    <a:pt x="12712" y="17087"/>
                  </a:lnTo>
                  <a:lnTo>
                    <a:pt x="12712" y="18855"/>
                  </a:lnTo>
                  <a:lnTo>
                    <a:pt x="11950" y="18658"/>
                  </a:lnTo>
                  <a:lnTo>
                    <a:pt x="10424" y="17873"/>
                  </a:lnTo>
                  <a:lnTo>
                    <a:pt x="8390" y="16694"/>
                  </a:lnTo>
                  <a:lnTo>
                    <a:pt x="5848" y="14730"/>
                  </a:lnTo>
                  <a:lnTo>
                    <a:pt x="4577" y="13552"/>
                  </a:lnTo>
                  <a:lnTo>
                    <a:pt x="3306" y="12177"/>
                  </a:lnTo>
                  <a:lnTo>
                    <a:pt x="2289" y="10606"/>
                  </a:lnTo>
                  <a:lnTo>
                    <a:pt x="1526" y="8838"/>
                  </a:lnTo>
                  <a:lnTo>
                    <a:pt x="763" y="6874"/>
                  </a:lnTo>
                  <a:lnTo>
                    <a:pt x="255" y="4714"/>
                  </a:lnTo>
                  <a:lnTo>
                    <a:pt x="0" y="2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3E9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6" name="Shape 166"/>
            <p:cNvSpPr/>
            <p:nvPr/>
          </p:nvSpPr>
          <p:spPr>
            <a:xfrm>
              <a:off x="1493625" y="466425"/>
              <a:ext cx="769100" cy="599050"/>
            </a:xfrm>
            <a:custGeom>
              <a:avLst/>
              <a:gdLst/>
              <a:ahLst/>
              <a:cxnLst/>
              <a:rect l="0" t="0" r="0" b="0"/>
              <a:pathLst>
                <a:path w="30764" h="23962" extrusionOk="0">
                  <a:moveTo>
                    <a:pt x="30509" y="23962"/>
                  </a:moveTo>
                  <a:lnTo>
                    <a:pt x="28984" y="23372"/>
                  </a:lnTo>
                  <a:lnTo>
                    <a:pt x="27204" y="22783"/>
                  </a:lnTo>
                  <a:lnTo>
                    <a:pt x="25170" y="21605"/>
                  </a:lnTo>
                  <a:lnTo>
                    <a:pt x="22882" y="20230"/>
                  </a:lnTo>
                  <a:lnTo>
                    <a:pt x="20848" y="18462"/>
                  </a:lnTo>
                  <a:lnTo>
                    <a:pt x="19577" y="17480"/>
                  </a:lnTo>
                  <a:lnTo>
                    <a:pt x="18560" y="16302"/>
                  </a:lnTo>
                  <a:lnTo>
                    <a:pt x="17797" y="14927"/>
                  </a:lnTo>
                  <a:lnTo>
                    <a:pt x="17035" y="13552"/>
                  </a:lnTo>
                  <a:lnTo>
                    <a:pt x="15509" y="10607"/>
                  </a:lnTo>
                  <a:lnTo>
                    <a:pt x="13984" y="8053"/>
                  </a:lnTo>
                  <a:lnTo>
                    <a:pt x="11950" y="5893"/>
                  </a:lnTo>
                  <a:lnTo>
                    <a:pt x="9916" y="3929"/>
                  </a:lnTo>
                  <a:lnTo>
                    <a:pt x="7628" y="2358"/>
                  </a:lnTo>
                  <a:lnTo>
                    <a:pt x="5340" y="1179"/>
                  </a:lnTo>
                  <a:lnTo>
                    <a:pt x="4069" y="590"/>
                  </a:lnTo>
                  <a:lnTo>
                    <a:pt x="2797" y="394"/>
                  </a:lnTo>
                  <a:lnTo>
                    <a:pt x="1526" y="197"/>
                  </a:lnTo>
                  <a:lnTo>
                    <a:pt x="1" y="1"/>
                  </a:lnTo>
                  <a:lnTo>
                    <a:pt x="1526" y="1"/>
                  </a:lnTo>
                  <a:lnTo>
                    <a:pt x="2797" y="197"/>
                  </a:lnTo>
                  <a:lnTo>
                    <a:pt x="4069" y="590"/>
                  </a:lnTo>
                  <a:lnTo>
                    <a:pt x="5340" y="983"/>
                  </a:lnTo>
                  <a:lnTo>
                    <a:pt x="7882" y="2161"/>
                  </a:lnTo>
                  <a:lnTo>
                    <a:pt x="10170" y="3929"/>
                  </a:lnTo>
                  <a:lnTo>
                    <a:pt x="12204" y="5893"/>
                  </a:lnTo>
                  <a:lnTo>
                    <a:pt x="13984" y="8053"/>
                  </a:lnTo>
                  <a:lnTo>
                    <a:pt x="15763" y="10607"/>
                  </a:lnTo>
                  <a:lnTo>
                    <a:pt x="17035" y="13552"/>
                  </a:lnTo>
                  <a:lnTo>
                    <a:pt x="17797" y="14731"/>
                  </a:lnTo>
                  <a:lnTo>
                    <a:pt x="18814" y="16106"/>
                  </a:lnTo>
                  <a:lnTo>
                    <a:pt x="20594" y="18266"/>
                  </a:lnTo>
                  <a:lnTo>
                    <a:pt x="22882" y="20034"/>
                  </a:lnTo>
                  <a:lnTo>
                    <a:pt x="25170" y="21408"/>
                  </a:lnTo>
                  <a:lnTo>
                    <a:pt x="27204" y="22587"/>
                  </a:lnTo>
                  <a:lnTo>
                    <a:pt x="28984" y="23372"/>
                  </a:lnTo>
                  <a:lnTo>
                    <a:pt x="30763" y="23962"/>
                  </a:lnTo>
                  <a:lnTo>
                    <a:pt x="30509" y="23962"/>
                  </a:lnTo>
                  <a:close/>
                </a:path>
              </a:pathLst>
            </a:custGeom>
            <a:solidFill>
              <a:srgbClr val="9F0E2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7" name="Shape 167"/>
            <p:cNvSpPr/>
            <p:nvPr/>
          </p:nvSpPr>
          <p:spPr>
            <a:xfrm>
              <a:off x="1455500" y="436975"/>
              <a:ext cx="139850" cy="88400"/>
            </a:xfrm>
            <a:custGeom>
              <a:avLst/>
              <a:gdLst/>
              <a:ahLst/>
              <a:cxnLst/>
              <a:rect l="0" t="0" r="0" b="0"/>
              <a:pathLst>
                <a:path w="5594" h="3536" extrusionOk="0">
                  <a:moveTo>
                    <a:pt x="2543" y="1"/>
                  </a:moveTo>
                  <a:lnTo>
                    <a:pt x="0" y="2947"/>
                  </a:lnTo>
                  <a:lnTo>
                    <a:pt x="4577" y="3536"/>
                  </a:lnTo>
                  <a:lnTo>
                    <a:pt x="5594" y="983"/>
                  </a:lnTo>
                  <a:close/>
                </a:path>
              </a:pathLst>
            </a:custGeom>
            <a:solidFill>
              <a:srgbClr val="F36EB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>
              <a:off x="1531775" y="932875"/>
              <a:ext cx="972475" cy="908375"/>
            </a:xfrm>
            <a:custGeom>
              <a:avLst/>
              <a:gdLst/>
              <a:ahLst/>
              <a:cxnLst/>
              <a:rect l="0" t="0" r="0" b="0"/>
              <a:pathLst>
                <a:path w="38899" h="36335" extrusionOk="0">
                  <a:moveTo>
                    <a:pt x="11441" y="2554"/>
                  </a:moveTo>
                  <a:lnTo>
                    <a:pt x="9661" y="1376"/>
                  </a:lnTo>
                  <a:lnTo>
                    <a:pt x="7882" y="590"/>
                  </a:lnTo>
                  <a:lnTo>
                    <a:pt x="7119" y="197"/>
                  </a:lnTo>
                  <a:lnTo>
                    <a:pt x="6102" y="1"/>
                  </a:lnTo>
                  <a:lnTo>
                    <a:pt x="5339" y="1"/>
                  </a:lnTo>
                  <a:lnTo>
                    <a:pt x="4576" y="197"/>
                  </a:lnTo>
                  <a:lnTo>
                    <a:pt x="3051" y="983"/>
                  </a:lnTo>
                  <a:lnTo>
                    <a:pt x="1780" y="1965"/>
                  </a:lnTo>
                  <a:lnTo>
                    <a:pt x="509" y="3536"/>
                  </a:lnTo>
                  <a:lnTo>
                    <a:pt x="254" y="4322"/>
                  </a:lnTo>
                  <a:lnTo>
                    <a:pt x="0" y="5304"/>
                  </a:lnTo>
                  <a:lnTo>
                    <a:pt x="0" y="6286"/>
                  </a:lnTo>
                  <a:lnTo>
                    <a:pt x="0" y="7071"/>
                  </a:lnTo>
                  <a:lnTo>
                    <a:pt x="254" y="8053"/>
                  </a:lnTo>
                  <a:lnTo>
                    <a:pt x="1017" y="9035"/>
                  </a:lnTo>
                  <a:lnTo>
                    <a:pt x="1780" y="10017"/>
                  </a:lnTo>
                  <a:lnTo>
                    <a:pt x="2797" y="10999"/>
                  </a:lnTo>
                  <a:lnTo>
                    <a:pt x="5085" y="12767"/>
                  </a:lnTo>
                  <a:lnTo>
                    <a:pt x="7119" y="14338"/>
                  </a:lnTo>
                  <a:lnTo>
                    <a:pt x="10932" y="17677"/>
                  </a:lnTo>
                  <a:lnTo>
                    <a:pt x="14746" y="20819"/>
                  </a:lnTo>
                  <a:lnTo>
                    <a:pt x="17034" y="22194"/>
                  </a:lnTo>
                  <a:lnTo>
                    <a:pt x="19322" y="23765"/>
                  </a:lnTo>
                  <a:lnTo>
                    <a:pt x="21865" y="25140"/>
                  </a:lnTo>
                  <a:lnTo>
                    <a:pt x="23898" y="26515"/>
                  </a:lnTo>
                  <a:lnTo>
                    <a:pt x="25424" y="27890"/>
                  </a:lnTo>
                  <a:lnTo>
                    <a:pt x="26695" y="29068"/>
                  </a:lnTo>
                  <a:lnTo>
                    <a:pt x="27966" y="30639"/>
                  </a:lnTo>
                  <a:lnTo>
                    <a:pt x="28475" y="31425"/>
                  </a:lnTo>
                  <a:lnTo>
                    <a:pt x="33051" y="36335"/>
                  </a:lnTo>
                  <a:lnTo>
                    <a:pt x="34068" y="35746"/>
                  </a:lnTo>
                  <a:lnTo>
                    <a:pt x="36356" y="34174"/>
                  </a:lnTo>
                  <a:lnTo>
                    <a:pt x="37627" y="33192"/>
                  </a:lnTo>
                  <a:lnTo>
                    <a:pt x="38644" y="32407"/>
                  </a:lnTo>
                  <a:lnTo>
                    <a:pt x="38898" y="31425"/>
                  </a:lnTo>
                  <a:lnTo>
                    <a:pt x="38898" y="31032"/>
                  </a:lnTo>
                  <a:lnTo>
                    <a:pt x="38898" y="30836"/>
                  </a:lnTo>
                  <a:lnTo>
                    <a:pt x="35085" y="26122"/>
                  </a:lnTo>
                  <a:lnTo>
                    <a:pt x="28221" y="18266"/>
                  </a:lnTo>
                  <a:lnTo>
                    <a:pt x="24153" y="13749"/>
                  </a:lnTo>
                  <a:lnTo>
                    <a:pt x="20085" y="9624"/>
                  </a:lnTo>
                  <a:lnTo>
                    <a:pt x="15763" y="5696"/>
                  </a:lnTo>
                  <a:lnTo>
                    <a:pt x="13475" y="4125"/>
                  </a:lnTo>
                  <a:lnTo>
                    <a:pt x="11441" y="2554"/>
                  </a:lnTo>
                  <a:close/>
                </a:path>
              </a:pathLst>
            </a:custGeom>
            <a:solidFill>
              <a:srgbClr val="E39F7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9" name="Shape 169"/>
            <p:cNvSpPr/>
            <p:nvPr/>
          </p:nvSpPr>
          <p:spPr>
            <a:xfrm>
              <a:off x="1042350" y="1615375"/>
              <a:ext cx="1436475" cy="756150"/>
            </a:xfrm>
            <a:custGeom>
              <a:avLst/>
              <a:gdLst/>
              <a:ahLst/>
              <a:cxnLst/>
              <a:rect l="0" t="0" r="0" b="0"/>
              <a:pathLst>
                <a:path w="57459" h="30246" extrusionOk="0">
                  <a:moveTo>
                    <a:pt x="45764" y="1768"/>
                  </a:moveTo>
                  <a:lnTo>
                    <a:pt x="44492" y="2946"/>
                  </a:lnTo>
                  <a:lnTo>
                    <a:pt x="41187" y="5892"/>
                  </a:lnTo>
                  <a:lnTo>
                    <a:pt x="36357" y="9624"/>
                  </a:lnTo>
                  <a:lnTo>
                    <a:pt x="33560" y="11784"/>
                  </a:lnTo>
                  <a:lnTo>
                    <a:pt x="30509" y="13552"/>
                  </a:lnTo>
                  <a:lnTo>
                    <a:pt x="25170" y="17087"/>
                  </a:lnTo>
                  <a:lnTo>
                    <a:pt x="20848" y="19837"/>
                  </a:lnTo>
                  <a:lnTo>
                    <a:pt x="18814" y="20819"/>
                  </a:lnTo>
                  <a:lnTo>
                    <a:pt x="16781" y="21801"/>
                  </a:lnTo>
                  <a:lnTo>
                    <a:pt x="14747" y="22586"/>
                  </a:lnTo>
                  <a:lnTo>
                    <a:pt x="12967" y="23176"/>
                  </a:lnTo>
                  <a:lnTo>
                    <a:pt x="10170" y="23176"/>
                  </a:lnTo>
                  <a:lnTo>
                    <a:pt x="4831" y="22979"/>
                  </a:lnTo>
                  <a:lnTo>
                    <a:pt x="3052" y="22783"/>
                  </a:lnTo>
                  <a:lnTo>
                    <a:pt x="2543" y="22783"/>
                  </a:lnTo>
                  <a:lnTo>
                    <a:pt x="2289" y="22783"/>
                  </a:lnTo>
                  <a:lnTo>
                    <a:pt x="2035" y="23372"/>
                  </a:lnTo>
                  <a:lnTo>
                    <a:pt x="1526" y="24747"/>
                  </a:lnTo>
                  <a:lnTo>
                    <a:pt x="1" y="27300"/>
                  </a:lnTo>
                  <a:lnTo>
                    <a:pt x="1" y="27693"/>
                  </a:lnTo>
                  <a:lnTo>
                    <a:pt x="1" y="27889"/>
                  </a:lnTo>
                  <a:lnTo>
                    <a:pt x="509" y="28085"/>
                  </a:lnTo>
                  <a:lnTo>
                    <a:pt x="1018" y="28085"/>
                  </a:lnTo>
                  <a:lnTo>
                    <a:pt x="1526" y="28085"/>
                  </a:lnTo>
                  <a:lnTo>
                    <a:pt x="1781" y="28085"/>
                  </a:lnTo>
                  <a:lnTo>
                    <a:pt x="2289" y="28478"/>
                  </a:lnTo>
                  <a:lnTo>
                    <a:pt x="2543" y="28871"/>
                  </a:lnTo>
                  <a:lnTo>
                    <a:pt x="3052" y="29067"/>
                  </a:lnTo>
                  <a:lnTo>
                    <a:pt x="3814" y="29067"/>
                  </a:lnTo>
                  <a:lnTo>
                    <a:pt x="4831" y="29264"/>
                  </a:lnTo>
                  <a:lnTo>
                    <a:pt x="5086" y="29460"/>
                  </a:lnTo>
                  <a:lnTo>
                    <a:pt x="5086" y="29657"/>
                  </a:lnTo>
                  <a:lnTo>
                    <a:pt x="5848" y="29853"/>
                  </a:lnTo>
                  <a:lnTo>
                    <a:pt x="6865" y="30049"/>
                  </a:lnTo>
                  <a:lnTo>
                    <a:pt x="7628" y="30246"/>
                  </a:lnTo>
                  <a:lnTo>
                    <a:pt x="8137" y="30246"/>
                  </a:lnTo>
                  <a:lnTo>
                    <a:pt x="8391" y="30049"/>
                  </a:lnTo>
                  <a:lnTo>
                    <a:pt x="8645" y="29657"/>
                  </a:lnTo>
                  <a:lnTo>
                    <a:pt x="8645" y="29067"/>
                  </a:lnTo>
                  <a:lnTo>
                    <a:pt x="8899" y="28871"/>
                  </a:lnTo>
                  <a:lnTo>
                    <a:pt x="9408" y="28871"/>
                  </a:lnTo>
                  <a:lnTo>
                    <a:pt x="10679" y="28675"/>
                  </a:lnTo>
                  <a:lnTo>
                    <a:pt x="13475" y="28085"/>
                  </a:lnTo>
                  <a:lnTo>
                    <a:pt x="14747" y="27496"/>
                  </a:lnTo>
                  <a:lnTo>
                    <a:pt x="15509" y="26711"/>
                  </a:lnTo>
                  <a:lnTo>
                    <a:pt x="16272" y="26122"/>
                  </a:lnTo>
                  <a:lnTo>
                    <a:pt x="17035" y="25729"/>
                  </a:lnTo>
                  <a:lnTo>
                    <a:pt x="19323" y="24550"/>
                  </a:lnTo>
                  <a:lnTo>
                    <a:pt x="25679" y="21997"/>
                  </a:lnTo>
                  <a:lnTo>
                    <a:pt x="30764" y="20033"/>
                  </a:lnTo>
                  <a:lnTo>
                    <a:pt x="37120" y="17087"/>
                  </a:lnTo>
                  <a:lnTo>
                    <a:pt x="43984" y="13748"/>
                  </a:lnTo>
                  <a:lnTo>
                    <a:pt x="50086" y="10606"/>
                  </a:lnTo>
                  <a:lnTo>
                    <a:pt x="54408" y="7856"/>
                  </a:lnTo>
                  <a:lnTo>
                    <a:pt x="55933" y="6678"/>
                  </a:lnTo>
                  <a:lnTo>
                    <a:pt x="56950" y="5500"/>
                  </a:lnTo>
                  <a:lnTo>
                    <a:pt x="57459" y="4518"/>
                  </a:lnTo>
                  <a:lnTo>
                    <a:pt x="57459" y="3536"/>
                  </a:lnTo>
                  <a:lnTo>
                    <a:pt x="57204" y="2554"/>
                  </a:lnTo>
                  <a:lnTo>
                    <a:pt x="56187" y="1768"/>
                  </a:lnTo>
                  <a:lnTo>
                    <a:pt x="54916" y="786"/>
                  </a:lnTo>
                  <a:lnTo>
                    <a:pt x="54153" y="393"/>
                  </a:lnTo>
                  <a:lnTo>
                    <a:pt x="53137" y="197"/>
                  </a:lnTo>
                  <a:lnTo>
                    <a:pt x="51611" y="0"/>
                  </a:lnTo>
                  <a:lnTo>
                    <a:pt x="50086" y="197"/>
                  </a:lnTo>
                  <a:lnTo>
                    <a:pt x="48052" y="786"/>
                  </a:lnTo>
                  <a:lnTo>
                    <a:pt x="45764" y="1768"/>
                  </a:lnTo>
                  <a:close/>
                </a:path>
              </a:pathLst>
            </a:custGeom>
            <a:solidFill>
              <a:srgbClr val="E39F7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>
              <a:off x="1480925" y="918150"/>
              <a:ext cx="438575" cy="324100"/>
            </a:xfrm>
            <a:custGeom>
              <a:avLst/>
              <a:gdLst/>
              <a:ahLst/>
              <a:cxnLst/>
              <a:rect l="0" t="0" r="0" b="0"/>
              <a:pathLst>
                <a:path w="17543" h="12964" extrusionOk="0">
                  <a:moveTo>
                    <a:pt x="6356" y="197"/>
                  </a:moveTo>
                  <a:lnTo>
                    <a:pt x="7119" y="1"/>
                  </a:lnTo>
                  <a:lnTo>
                    <a:pt x="8390" y="1"/>
                  </a:lnTo>
                  <a:lnTo>
                    <a:pt x="9661" y="197"/>
                  </a:lnTo>
                  <a:lnTo>
                    <a:pt x="11441" y="786"/>
                  </a:lnTo>
                  <a:lnTo>
                    <a:pt x="13221" y="1768"/>
                  </a:lnTo>
                  <a:lnTo>
                    <a:pt x="15255" y="3339"/>
                  </a:lnTo>
                  <a:lnTo>
                    <a:pt x="17543" y="5500"/>
                  </a:lnTo>
                  <a:lnTo>
                    <a:pt x="15509" y="5696"/>
                  </a:lnTo>
                  <a:lnTo>
                    <a:pt x="13475" y="6089"/>
                  </a:lnTo>
                  <a:lnTo>
                    <a:pt x="11441" y="6875"/>
                  </a:lnTo>
                  <a:lnTo>
                    <a:pt x="9153" y="7660"/>
                  </a:lnTo>
                  <a:lnTo>
                    <a:pt x="8136" y="8446"/>
                  </a:lnTo>
                  <a:lnTo>
                    <a:pt x="7119" y="9035"/>
                  </a:lnTo>
                  <a:lnTo>
                    <a:pt x="6356" y="9821"/>
                  </a:lnTo>
                  <a:lnTo>
                    <a:pt x="5594" y="10803"/>
                  </a:lnTo>
                  <a:lnTo>
                    <a:pt x="5339" y="11785"/>
                  </a:lnTo>
                  <a:lnTo>
                    <a:pt x="5085" y="12963"/>
                  </a:lnTo>
                  <a:lnTo>
                    <a:pt x="3051" y="11588"/>
                  </a:lnTo>
                  <a:lnTo>
                    <a:pt x="1780" y="10017"/>
                  </a:lnTo>
                  <a:lnTo>
                    <a:pt x="1017" y="8446"/>
                  </a:lnTo>
                  <a:lnTo>
                    <a:pt x="255" y="6678"/>
                  </a:lnTo>
                  <a:lnTo>
                    <a:pt x="0" y="5696"/>
                  </a:lnTo>
                  <a:lnTo>
                    <a:pt x="0" y="4714"/>
                  </a:lnTo>
                  <a:lnTo>
                    <a:pt x="255" y="3732"/>
                  </a:lnTo>
                  <a:lnTo>
                    <a:pt x="763" y="2750"/>
                  </a:lnTo>
                  <a:lnTo>
                    <a:pt x="1526" y="1965"/>
                  </a:lnTo>
                  <a:lnTo>
                    <a:pt x="2797" y="1179"/>
                  </a:lnTo>
                  <a:lnTo>
                    <a:pt x="4322" y="590"/>
                  </a:lnTo>
                  <a:lnTo>
                    <a:pt x="6356" y="197"/>
                  </a:lnTo>
                  <a:close/>
                </a:path>
              </a:pathLst>
            </a:custGeom>
            <a:solidFill>
              <a:srgbClr val="9E49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>
              <a:off x="813550" y="9800"/>
              <a:ext cx="762725" cy="599050"/>
            </a:xfrm>
            <a:custGeom>
              <a:avLst/>
              <a:gdLst/>
              <a:ahLst/>
              <a:cxnLst/>
              <a:rect l="0" t="0" r="0" b="0"/>
              <a:pathLst>
                <a:path w="30509" h="23962" extrusionOk="0">
                  <a:moveTo>
                    <a:pt x="0" y="6875"/>
                  </a:moveTo>
                  <a:lnTo>
                    <a:pt x="255" y="6482"/>
                  </a:lnTo>
                  <a:lnTo>
                    <a:pt x="1017" y="5500"/>
                  </a:lnTo>
                  <a:lnTo>
                    <a:pt x="2289" y="4125"/>
                  </a:lnTo>
                  <a:lnTo>
                    <a:pt x="3051" y="3340"/>
                  </a:lnTo>
                  <a:lnTo>
                    <a:pt x="4322" y="2554"/>
                  </a:lnTo>
                  <a:lnTo>
                    <a:pt x="5594" y="1768"/>
                  </a:lnTo>
                  <a:lnTo>
                    <a:pt x="7119" y="1179"/>
                  </a:lnTo>
                  <a:lnTo>
                    <a:pt x="8644" y="590"/>
                  </a:lnTo>
                  <a:lnTo>
                    <a:pt x="10678" y="197"/>
                  </a:lnTo>
                  <a:lnTo>
                    <a:pt x="12966" y="1"/>
                  </a:lnTo>
                  <a:lnTo>
                    <a:pt x="15509" y="1"/>
                  </a:lnTo>
                  <a:lnTo>
                    <a:pt x="18305" y="197"/>
                  </a:lnTo>
                  <a:lnTo>
                    <a:pt x="21611" y="786"/>
                  </a:lnTo>
                  <a:lnTo>
                    <a:pt x="23644" y="1376"/>
                  </a:lnTo>
                  <a:lnTo>
                    <a:pt x="25170" y="2161"/>
                  </a:lnTo>
                  <a:lnTo>
                    <a:pt x="26695" y="3143"/>
                  </a:lnTo>
                  <a:lnTo>
                    <a:pt x="27966" y="4322"/>
                  </a:lnTo>
                  <a:lnTo>
                    <a:pt x="28983" y="5500"/>
                  </a:lnTo>
                  <a:lnTo>
                    <a:pt x="29746" y="6875"/>
                  </a:lnTo>
                  <a:lnTo>
                    <a:pt x="30255" y="8446"/>
                  </a:lnTo>
                  <a:lnTo>
                    <a:pt x="30509" y="10017"/>
                  </a:lnTo>
                  <a:lnTo>
                    <a:pt x="30509" y="11588"/>
                  </a:lnTo>
                  <a:lnTo>
                    <a:pt x="30255" y="13356"/>
                  </a:lnTo>
                  <a:lnTo>
                    <a:pt x="29746" y="14927"/>
                  </a:lnTo>
                  <a:lnTo>
                    <a:pt x="28729" y="16498"/>
                  </a:lnTo>
                  <a:lnTo>
                    <a:pt x="27712" y="18070"/>
                  </a:lnTo>
                  <a:lnTo>
                    <a:pt x="26441" y="19444"/>
                  </a:lnTo>
                  <a:lnTo>
                    <a:pt x="24916" y="20819"/>
                  </a:lnTo>
                  <a:lnTo>
                    <a:pt x="23136" y="21801"/>
                  </a:lnTo>
                  <a:lnTo>
                    <a:pt x="22373" y="22587"/>
                  </a:lnTo>
                  <a:lnTo>
                    <a:pt x="21865" y="23176"/>
                  </a:lnTo>
                  <a:lnTo>
                    <a:pt x="21611" y="23962"/>
                  </a:lnTo>
                  <a:lnTo>
                    <a:pt x="21102" y="23569"/>
                  </a:lnTo>
                  <a:lnTo>
                    <a:pt x="19831" y="22783"/>
                  </a:lnTo>
                  <a:lnTo>
                    <a:pt x="19322" y="22194"/>
                  </a:lnTo>
                  <a:lnTo>
                    <a:pt x="19068" y="21408"/>
                  </a:lnTo>
                  <a:lnTo>
                    <a:pt x="18814" y="20623"/>
                  </a:lnTo>
                  <a:lnTo>
                    <a:pt x="19068" y="20034"/>
                  </a:lnTo>
                  <a:lnTo>
                    <a:pt x="19577" y="19641"/>
                  </a:lnTo>
                  <a:lnTo>
                    <a:pt x="20594" y="18855"/>
                  </a:lnTo>
                  <a:lnTo>
                    <a:pt x="21102" y="18266"/>
                  </a:lnTo>
                  <a:lnTo>
                    <a:pt x="21356" y="17480"/>
                  </a:lnTo>
                  <a:lnTo>
                    <a:pt x="21611" y="16498"/>
                  </a:lnTo>
                  <a:lnTo>
                    <a:pt x="21611" y="15320"/>
                  </a:lnTo>
                  <a:lnTo>
                    <a:pt x="21102" y="14338"/>
                  </a:lnTo>
                  <a:lnTo>
                    <a:pt x="20594" y="13749"/>
                  </a:lnTo>
                  <a:lnTo>
                    <a:pt x="19831" y="13552"/>
                  </a:lnTo>
                  <a:lnTo>
                    <a:pt x="18814" y="13552"/>
                  </a:lnTo>
                  <a:lnTo>
                    <a:pt x="17797" y="13945"/>
                  </a:lnTo>
                  <a:lnTo>
                    <a:pt x="17034" y="14338"/>
                  </a:lnTo>
                  <a:lnTo>
                    <a:pt x="16272" y="15124"/>
                  </a:lnTo>
                  <a:lnTo>
                    <a:pt x="15763" y="15909"/>
                  </a:lnTo>
                  <a:lnTo>
                    <a:pt x="12712" y="12374"/>
                  </a:lnTo>
                  <a:lnTo>
                    <a:pt x="11950" y="11588"/>
                  </a:lnTo>
                  <a:lnTo>
                    <a:pt x="11187" y="10803"/>
                  </a:lnTo>
                  <a:lnTo>
                    <a:pt x="10170" y="10410"/>
                  </a:lnTo>
                  <a:lnTo>
                    <a:pt x="9153" y="10017"/>
                  </a:lnTo>
                  <a:lnTo>
                    <a:pt x="7119" y="9428"/>
                  </a:lnTo>
                  <a:lnTo>
                    <a:pt x="5085" y="9035"/>
                  </a:lnTo>
                  <a:lnTo>
                    <a:pt x="3051" y="8642"/>
                  </a:lnTo>
                  <a:lnTo>
                    <a:pt x="1526" y="8446"/>
                  </a:lnTo>
                  <a:lnTo>
                    <a:pt x="1017" y="8053"/>
                  </a:lnTo>
                  <a:lnTo>
                    <a:pt x="509" y="7857"/>
                  </a:lnTo>
                  <a:lnTo>
                    <a:pt x="255" y="7464"/>
                  </a:lnTo>
                  <a:lnTo>
                    <a:pt x="0" y="68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940675" y="108000"/>
              <a:ext cx="508500" cy="402650"/>
            </a:xfrm>
            <a:custGeom>
              <a:avLst/>
              <a:gdLst/>
              <a:ahLst/>
              <a:cxnLst/>
              <a:rect l="0" t="0" r="0" b="0"/>
              <a:pathLst>
                <a:path w="20340" h="16106" extrusionOk="0">
                  <a:moveTo>
                    <a:pt x="0" y="1"/>
                  </a:moveTo>
                  <a:lnTo>
                    <a:pt x="509" y="394"/>
                  </a:lnTo>
                  <a:lnTo>
                    <a:pt x="1526" y="1376"/>
                  </a:lnTo>
                  <a:lnTo>
                    <a:pt x="2542" y="1965"/>
                  </a:lnTo>
                  <a:lnTo>
                    <a:pt x="3814" y="2750"/>
                  </a:lnTo>
                  <a:lnTo>
                    <a:pt x="5593" y="3536"/>
                  </a:lnTo>
                  <a:lnTo>
                    <a:pt x="7627" y="4322"/>
                  </a:lnTo>
                  <a:lnTo>
                    <a:pt x="9915" y="5107"/>
                  </a:lnTo>
                  <a:lnTo>
                    <a:pt x="12204" y="6089"/>
                  </a:lnTo>
                  <a:lnTo>
                    <a:pt x="14746" y="7464"/>
                  </a:lnTo>
                  <a:lnTo>
                    <a:pt x="16780" y="8839"/>
                  </a:lnTo>
                  <a:lnTo>
                    <a:pt x="18559" y="10606"/>
                  </a:lnTo>
                  <a:lnTo>
                    <a:pt x="19831" y="12374"/>
                  </a:lnTo>
                  <a:lnTo>
                    <a:pt x="20339" y="14142"/>
                  </a:lnTo>
                  <a:lnTo>
                    <a:pt x="20339" y="16106"/>
                  </a:lnTo>
                  <a:lnTo>
                    <a:pt x="20339" y="14927"/>
                  </a:lnTo>
                  <a:lnTo>
                    <a:pt x="20085" y="13749"/>
                  </a:lnTo>
                  <a:lnTo>
                    <a:pt x="19831" y="12570"/>
                  </a:lnTo>
                  <a:lnTo>
                    <a:pt x="19068" y="11588"/>
                  </a:lnTo>
                  <a:lnTo>
                    <a:pt x="18305" y="10606"/>
                  </a:lnTo>
                  <a:lnTo>
                    <a:pt x="17542" y="9624"/>
                  </a:lnTo>
                  <a:lnTo>
                    <a:pt x="15509" y="8053"/>
                  </a:lnTo>
                  <a:lnTo>
                    <a:pt x="13220" y="6875"/>
                  </a:lnTo>
                  <a:lnTo>
                    <a:pt x="11187" y="5696"/>
                  </a:lnTo>
                  <a:lnTo>
                    <a:pt x="7627" y="4518"/>
                  </a:lnTo>
                  <a:lnTo>
                    <a:pt x="5593" y="3732"/>
                  </a:lnTo>
                  <a:lnTo>
                    <a:pt x="3814" y="2947"/>
                  </a:lnTo>
                  <a:lnTo>
                    <a:pt x="2288" y="2161"/>
                  </a:lnTo>
                  <a:lnTo>
                    <a:pt x="1271" y="1376"/>
                  </a:lnTo>
                  <a:lnTo>
                    <a:pt x="254" y="39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F0E2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>
              <a:off x="985150" y="83450"/>
              <a:ext cx="527575" cy="353550"/>
            </a:xfrm>
            <a:custGeom>
              <a:avLst/>
              <a:gdLst/>
              <a:ahLst/>
              <a:cxnLst/>
              <a:rect l="0" t="0" r="0" b="0"/>
              <a:pathLst>
                <a:path w="21103" h="14142" extrusionOk="0">
                  <a:moveTo>
                    <a:pt x="1" y="1"/>
                  </a:moveTo>
                  <a:lnTo>
                    <a:pt x="255" y="394"/>
                  </a:lnTo>
                  <a:lnTo>
                    <a:pt x="763" y="983"/>
                  </a:lnTo>
                  <a:lnTo>
                    <a:pt x="1272" y="1572"/>
                  </a:lnTo>
                  <a:lnTo>
                    <a:pt x="2289" y="2358"/>
                  </a:lnTo>
                  <a:lnTo>
                    <a:pt x="3814" y="3143"/>
                  </a:lnTo>
                  <a:lnTo>
                    <a:pt x="5848" y="3732"/>
                  </a:lnTo>
                  <a:lnTo>
                    <a:pt x="8645" y="4322"/>
                  </a:lnTo>
                  <a:lnTo>
                    <a:pt x="11696" y="4911"/>
                  </a:lnTo>
                  <a:lnTo>
                    <a:pt x="14238" y="5500"/>
                  </a:lnTo>
                  <a:lnTo>
                    <a:pt x="16272" y="6482"/>
                  </a:lnTo>
                  <a:lnTo>
                    <a:pt x="18052" y="7660"/>
                  </a:lnTo>
                  <a:lnTo>
                    <a:pt x="19323" y="9035"/>
                  </a:lnTo>
                  <a:lnTo>
                    <a:pt x="20340" y="10410"/>
                  </a:lnTo>
                  <a:lnTo>
                    <a:pt x="20848" y="12178"/>
                  </a:lnTo>
                  <a:lnTo>
                    <a:pt x="21102" y="14142"/>
                  </a:lnTo>
                  <a:lnTo>
                    <a:pt x="20848" y="14142"/>
                  </a:lnTo>
                  <a:lnTo>
                    <a:pt x="20848" y="12178"/>
                  </a:lnTo>
                  <a:lnTo>
                    <a:pt x="20086" y="10410"/>
                  </a:lnTo>
                  <a:lnTo>
                    <a:pt x="19323" y="9035"/>
                  </a:lnTo>
                  <a:lnTo>
                    <a:pt x="18052" y="7660"/>
                  </a:lnTo>
                  <a:lnTo>
                    <a:pt x="16272" y="6678"/>
                  </a:lnTo>
                  <a:lnTo>
                    <a:pt x="14238" y="5696"/>
                  </a:lnTo>
                  <a:lnTo>
                    <a:pt x="11696" y="4911"/>
                  </a:lnTo>
                  <a:lnTo>
                    <a:pt x="8645" y="4322"/>
                  </a:lnTo>
                  <a:lnTo>
                    <a:pt x="5848" y="3732"/>
                  </a:lnTo>
                  <a:lnTo>
                    <a:pt x="3560" y="3143"/>
                  </a:lnTo>
                  <a:lnTo>
                    <a:pt x="2035" y="2358"/>
                  </a:lnTo>
                  <a:lnTo>
                    <a:pt x="1018" y="1768"/>
                  </a:lnTo>
                  <a:lnTo>
                    <a:pt x="509" y="983"/>
                  </a:lnTo>
                  <a:lnTo>
                    <a:pt x="1" y="39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F0E2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>
              <a:off x="1233050" y="451700"/>
              <a:ext cx="82650" cy="83500"/>
            </a:xfrm>
            <a:custGeom>
              <a:avLst/>
              <a:gdLst/>
              <a:ahLst/>
              <a:cxnLst/>
              <a:rect l="0" t="0" r="0" b="0"/>
              <a:pathLst>
                <a:path w="3306" h="3340" extrusionOk="0">
                  <a:moveTo>
                    <a:pt x="3305" y="1768"/>
                  </a:moveTo>
                  <a:lnTo>
                    <a:pt x="3305" y="2358"/>
                  </a:lnTo>
                  <a:lnTo>
                    <a:pt x="2797" y="2947"/>
                  </a:lnTo>
                  <a:lnTo>
                    <a:pt x="2288" y="3340"/>
                  </a:lnTo>
                  <a:lnTo>
                    <a:pt x="1780" y="3340"/>
                  </a:lnTo>
                  <a:lnTo>
                    <a:pt x="1017" y="3340"/>
                  </a:lnTo>
                  <a:lnTo>
                    <a:pt x="509" y="2947"/>
                  </a:lnTo>
                  <a:lnTo>
                    <a:pt x="0" y="2358"/>
                  </a:lnTo>
                  <a:lnTo>
                    <a:pt x="0" y="1768"/>
                  </a:lnTo>
                  <a:lnTo>
                    <a:pt x="0" y="983"/>
                  </a:lnTo>
                  <a:lnTo>
                    <a:pt x="509" y="394"/>
                  </a:lnTo>
                  <a:lnTo>
                    <a:pt x="1017" y="1"/>
                  </a:lnTo>
                  <a:lnTo>
                    <a:pt x="1780" y="1"/>
                  </a:lnTo>
                  <a:lnTo>
                    <a:pt x="2288" y="1"/>
                  </a:lnTo>
                  <a:lnTo>
                    <a:pt x="2797" y="394"/>
                  </a:lnTo>
                  <a:lnTo>
                    <a:pt x="3305" y="983"/>
                  </a:lnTo>
                  <a:lnTo>
                    <a:pt x="3305" y="17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1220325" y="466425"/>
              <a:ext cx="769100" cy="952575"/>
            </a:xfrm>
            <a:custGeom>
              <a:avLst/>
              <a:gdLst/>
              <a:ahLst/>
              <a:cxnLst/>
              <a:rect l="0" t="0" r="0" b="0"/>
              <a:pathLst>
                <a:path w="30764" h="38103" extrusionOk="0">
                  <a:moveTo>
                    <a:pt x="1780" y="197"/>
                  </a:moveTo>
                  <a:lnTo>
                    <a:pt x="2289" y="983"/>
                  </a:lnTo>
                  <a:lnTo>
                    <a:pt x="2543" y="1965"/>
                  </a:lnTo>
                  <a:lnTo>
                    <a:pt x="3051" y="3929"/>
                  </a:lnTo>
                  <a:lnTo>
                    <a:pt x="3051" y="6089"/>
                  </a:lnTo>
                  <a:lnTo>
                    <a:pt x="3051" y="8053"/>
                  </a:lnTo>
                  <a:lnTo>
                    <a:pt x="3051" y="8643"/>
                  </a:lnTo>
                  <a:lnTo>
                    <a:pt x="3051" y="11589"/>
                  </a:lnTo>
                  <a:lnTo>
                    <a:pt x="2543" y="14534"/>
                  </a:lnTo>
                  <a:lnTo>
                    <a:pt x="1526" y="20034"/>
                  </a:lnTo>
                  <a:lnTo>
                    <a:pt x="509" y="24551"/>
                  </a:lnTo>
                  <a:lnTo>
                    <a:pt x="1" y="27300"/>
                  </a:lnTo>
                  <a:lnTo>
                    <a:pt x="1" y="30050"/>
                  </a:lnTo>
                  <a:lnTo>
                    <a:pt x="1" y="31425"/>
                  </a:lnTo>
                  <a:lnTo>
                    <a:pt x="509" y="32603"/>
                  </a:lnTo>
                  <a:lnTo>
                    <a:pt x="1272" y="33782"/>
                  </a:lnTo>
                  <a:lnTo>
                    <a:pt x="2289" y="34764"/>
                  </a:lnTo>
                  <a:lnTo>
                    <a:pt x="4068" y="35746"/>
                  </a:lnTo>
                  <a:lnTo>
                    <a:pt x="6102" y="36728"/>
                  </a:lnTo>
                  <a:lnTo>
                    <a:pt x="8899" y="37317"/>
                  </a:lnTo>
                  <a:lnTo>
                    <a:pt x="12204" y="37906"/>
                  </a:lnTo>
                  <a:lnTo>
                    <a:pt x="16018" y="38102"/>
                  </a:lnTo>
                  <a:lnTo>
                    <a:pt x="20340" y="38102"/>
                  </a:lnTo>
                  <a:lnTo>
                    <a:pt x="25170" y="37906"/>
                  </a:lnTo>
                  <a:lnTo>
                    <a:pt x="30763" y="37710"/>
                  </a:lnTo>
                  <a:lnTo>
                    <a:pt x="30763" y="37317"/>
                  </a:lnTo>
                  <a:lnTo>
                    <a:pt x="25170" y="37710"/>
                  </a:lnTo>
                  <a:lnTo>
                    <a:pt x="20340" y="37710"/>
                  </a:lnTo>
                  <a:lnTo>
                    <a:pt x="16018" y="37710"/>
                  </a:lnTo>
                  <a:lnTo>
                    <a:pt x="12204" y="37513"/>
                  </a:lnTo>
                  <a:lnTo>
                    <a:pt x="9153" y="37120"/>
                  </a:lnTo>
                  <a:lnTo>
                    <a:pt x="6356" y="36335"/>
                  </a:lnTo>
                  <a:lnTo>
                    <a:pt x="4323" y="35549"/>
                  </a:lnTo>
                  <a:lnTo>
                    <a:pt x="2543" y="34567"/>
                  </a:lnTo>
                  <a:lnTo>
                    <a:pt x="1526" y="33585"/>
                  </a:lnTo>
                  <a:lnTo>
                    <a:pt x="1018" y="32407"/>
                  </a:lnTo>
                  <a:lnTo>
                    <a:pt x="509" y="31228"/>
                  </a:lnTo>
                  <a:lnTo>
                    <a:pt x="255" y="30050"/>
                  </a:lnTo>
                  <a:lnTo>
                    <a:pt x="509" y="27300"/>
                  </a:lnTo>
                  <a:lnTo>
                    <a:pt x="1018" y="24551"/>
                  </a:lnTo>
                  <a:lnTo>
                    <a:pt x="2034" y="20230"/>
                  </a:lnTo>
                  <a:lnTo>
                    <a:pt x="3051" y="14534"/>
                  </a:lnTo>
                  <a:lnTo>
                    <a:pt x="3560" y="11785"/>
                  </a:lnTo>
                  <a:lnTo>
                    <a:pt x="3560" y="8643"/>
                  </a:lnTo>
                  <a:lnTo>
                    <a:pt x="3560" y="8053"/>
                  </a:lnTo>
                  <a:lnTo>
                    <a:pt x="3560" y="6089"/>
                  </a:lnTo>
                  <a:lnTo>
                    <a:pt x="3560" y="3929"/>
                  </a:lnTo>
                  <a:lnTo>
                    <a:pt x="3051" y="1769"/>
                  </a:lnTo>
                  <a:lnTo>
                    <a:pt x="2797" y="787"/>
                  </a:lnTo>
                  <a:lnTo>
                    <a:pt x="22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>
              <a:off x="1836850" y="1247125"/>
              <a:ext cx="368675" cy="240600"/>
            </a:xfrm>
            <a:custGeom>
              <a:avLst/>
              <a:gdLst/>
              <a:ahLst/>
              <a:cxnLst/>
              <a:rect l="0" t="0" r="0" b="0"/>
              <a:pathLst>
                <a:path w="14747" h="9624" extrusionOk="0">
                  <a:moveTo>
                    <a:pt x="11187" y="0"/>
                  </a:moveTo>
                  <a:lnTo>
                    <a:pt x="10170" y="393"/>
                  </a:lnTo>
                  <a:lnTo>
                    <a:pt x="1" y="6285"/>
                  </a:lnTo>
                  <a:lnTo>
                    <a:pt x="4068" y="9624"/>
                  </a:lnTo>
                  <a:lnTo>
                    <a:pt x="14746" y="432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1855925" y="1261850"/>
              <a:ext cx="209775" cy="171875"/>
            </a:xfrm>
            <a:custGeom>
              <a:avLst/>
              <a:gdLst/>
              <a:ahLst/>
              <a:cxnLst/>
              <a:rect l="0" t="0" r="0" b="0"/>
              <a:pathLst>
                <a:path w="8391" h="6875" extrusionOk="0">
                  <a:moveTo>
                    <a:pt x="8136" y="3732"/>
                  </a:moveTo>
                  <a:lnTo>
                    <a:pt x="8390" y="4125"/>
                  </a:lnTo>
                  <a:lnTo>
                    <a:pt x="8390" y="4714"/>
                  </a:lnTo>
                  <a:lnTo>
                    <a:pt x="8136" y="5303"/>
                  </a:lnTo>
                  <a:lnTo>
                    <a:pt x="7627" y="5696"/>
                  </a:lnTo>
                  <a:lnTo>
                    <a:pt x="6356" y="6678"/>
                  </a:lnTo>
                  <a:lnTo>
                    <a:pt x="5594" y="6875"/>
                  </a:lnTo>
                  <a:lnTo>
                    <a:pt x="4831" y="6875"/>
                  </a:lnTo>
                  <a:lnTo>
                    <a:pt x="4322" y="6875"/>
                  </a:lnTo>
                  <a:lnTo>
                    <a:pt x="3560" y="6482"/>
                  </a:lnTo>
                  <a:lnTo>
                    <a:pt x="509" y="3339"/>
                  </a:lnTo>
                  <a:lnTo>
                    <a:pt x="255" y="2947"/>
                  </a:lnTo>
                  <a:lnTo>
                    <a:pt x="0" y="2357"/>
                  </a:lnTo>
                  <a:lnTo>
                    <a:pt x="255" y="1768"/>
                  </a:lnTo>
                  <a:lnTo>
                    <a:pt x="763" y="1179"/>
                  </a:lnTo>
                  <a:lnTo>
                    <a:pt x="2288" y="393"/>
                  </a:lnTo>
                  <a:lnTo>
                    <a:pt x="2797" y="197"/>
                  </a:lnTo>
                  <a:lnTo>
                    <a:pt x="3560" y="1"/>
                  </a:lnTo>
                  <a:lnTo>
                    <a:pt x="4322" y="197"/>
                  </a:lnTo>
                  <a:lnTo>
                    <a:pt x="4831" y="5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1868625" y="1276575"/>
              <a:ext cx="108075" cy="78600"/>
            </a:xfrm>
            <a:custGeom>
              <a:avLst/>
              <a:gdLst/>
              <a:ahLst/>
              <a:cxnLst/>
              <a:rect l="0" t="0" r="0" b="0"/>
              <a:pathLst>
                <a:path w="4323" h="3144" extrusionOk="0">
                  <a:moveTo>
                    <a:pt x="4323" y="1376"/>
                  </a:moveTo>
                  <a:lnTo>
                    <a:pt x="1272" y="3143"/>
                  </a:lnTo>
                  <a:lnTo>
                    <a:pt x="1" y="1965"/>
                  </a:lnTo>
                  <a:lnTo>
                    <a:pt x="3052" y="1"/>
                  </a:lnTo>
                  <a:close/>
                </a:path>
              </a:pathLst>
            </a:custGeom>
            <a:solidFill>
              <a:srgbClr val="0A50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1944900" y="1345325"/>
              <a:ext cx="69950" cy="49125"/>
            </a:xfrm>
            <a:custGeom>
              <a:avLst/>
              <a:gdLst/>
              <a:ahLst/>
              <a:cxnLst/>
              <a:rect l="0" t="0" r="0" b="0"/>
              <a:pathLst>
                <a:path w="2798" h="1965" extrusionOk="0">
                  <a:moveTo>
                    <a:pt x="2289" y="393"/>
                  </a:moveTo>
                  <a:lnTo>
                    <a:pt x="2543" y="590"/>
                  </a:lnTo>
                  <a:lnTo>
                    <a:pt x="2797" y="982"/>
                  </a:lnTo>
                  <a:lnTo>
                    <a:pt x="2543" y="1375"/>
                  </a:lnTo>
                  <a:lnTo>
                    <a:pt x="2289" y="1768"/>
                  </a:lnTo>
                  <a:lnTo>
                    <a:pt x="1780" y="1964"/>
                  </a:lnTo>
                  <a:lnTo>
                    <a:pt x="1272" y="1964"/>
                  </a:lnTo>
                  <a:lnTo>
                    <a:pt x="763" y="1768"/>
                  </a:lnTo>
                  <a:lnTo>
                    <a:pt x="255" y="1572"/>
                  </a:lnTo>
                  <a:lnTo>
                    <a:pt x="1" y="1179"/>
                  </a:lnTo>
                  <a:lnTo>
                    <a:pt x="1" y="786"/>
                  </a:lnTo>
                  <a:lnTo>
                    <a:pt x="255" y="393"/>
                  </a:lnTo>
                  <a:lnTo>
                    <a:pt x="509" y="197"/>
                  </a:lnTo>
                  <a:lnTo>
                    <a:pt x="1018" y="0"/>
                  </a:lnTo>
                  <a:lnTo>
                    <a:pt x="1526" y="0"/>
                  </a:lnTo>
                  <a:lnTo>
                    <a:pt x="2035" y="0"/>
                  </a:lnTo>
                  <a:lnTo>
                    <a:pt x="2289" y="393"/>
                  </a:lnTo>
                  <a:close/>
                </a:path>
              </a:pathLst>
            </a:custGeom>
            <a:solidFill>
              <a:srgbClr val="0A50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>
              <a:off x="2427950" y="1364975"/>
              <a:ext cx="235200" cy="78575"/>
            </a:xfrm>
            <a:custGeom>
              <a:avLst/>
              <a:gdLst/>
              <a:ahLst/>
              <a:cxnLst/>
              <a:rect l="0" t="0" r="0" b="0"/>
              <a:pathLst>
                <a:path w="9408" h="3143" extrusionOk="0">
                  <a:moveTo>
                    <a:pt x="1" y="0"/>
                  </a:moveTo>
                  <a:lnTo>
                    <a:pt x="509" y="196"/>
                  </a:lnTo>
                  <a:lnTo>
                    <a:pt x="1526" y="786"/>
                  </a:lnTo>
                  <a:lnTo>
                    <a:pt x="2543" y="1964"/>
                  </a:lnTo>
                  <a:lnTo>
                    <a:pt x="2797" y="2553"/>
                  </a:lnTo>
                  <a:lnTo>
                    <a:pt x="3051" y="3142"/>
                  </a:lnTo>
                  <a:lnTo>
                    <a:pt x="3560" y="2750"/>
                  </a:lnTo>
                  <a:lnTo>
                    <a:pt x="5340" y="1964"/>
                  </a:lnTo>
                  <a:lnTo>
                    <a:pt x="6357" y="1571"/>
                  </a:lnTo>
                  <a:lnTo>
                    <a:pt x="7374" y="1375"/>
                  </a:lnTo>
                  <a:lnTo>
                    <a:pt x="8390" y="1375"/>
                  </a:lnTo>
                  <a:lnTo>
                    <a:pt x="9407" y="1571"/>
                  </a:lnTo>
                  <a:lnTo>
                    <a:pt x="9153" y="1375"/>
                  </a:lnTo>
                  <a:lnTo>
                    <a:pt x="7882" y="1178"/>
                  </a:lnTo>
                  <a:lnTo>
                    <a:pt x="6102" y="1178"/>
                  </a:lnTo>
                  <a:lnTo>
                    <a:pt x="4831" y="1178"/>
                  </a:lnTo>
                  <a:lnTo>
                    <a:pt x="3814" y="1571"/>
                  </a:lnTo>
                  <a:lnTo>
                    <a:pt x="3560" y="1375"/>
                  </a:lnTo>
                  <a:lnTo>
                    <a:pt x="2543" y="589"/>
                  </a:lnTo>
                  <a:lnTo>
                    <a:pt x="1526" y="0"/>
                  </a:lnTo>
                  <a:lnTo>
                    <a:pt x="76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>
              <a:off x="1055075" y="721750"/>
              <a:ext cx="228825" cy="191525"/>
            </a:xfrm>
            <a:custGeom>
              <a:avLst/>
              <a:gdLst/>
              <a:ahLst/>
              <a:cxnLst/>
              <a:rect l="0" t="0" r="0" b="0"/>
              <a:pathLst>
                <a:path w="9153" h="7661" extrusionOk="0">
                  <a:moveTo>
                    <a:pt x="5339" y="4321"/>
                  </a:moveTo>
                  <a:lnTo>
                    <a:pt x="2543" y="2357"/>
                  </a:lnTo>
                  <a:lnTo>
                    <a:pt x="1272" y="1376"/>
                  </a:lnTo>
                  <a:lnTo>
                    <a:pt x="509" y="1"/>
                  </a:lnTo>
                  <a:lnTo>
                    <a:pt x="0" y="197"/>
                  </a:lnTo>
                  <a:lnTo>
                    <a:pt x="1017" y="1572"/>
                  </a:lnTo>
                  <a:lnTo>
                    <a:pt x="2289" y="2554"/>
                  </a:lnTo>
                  <a:lnTo>
                    <a:pt x="4831" y="4714"/>
                  </a:lnTo>
                  <a:lnTo>
                    <a:pt x="7119" y="6089"/>
                  </a:lnTo>
                  <a:lnTo>
                    <a:pt x="7882" y="6875"/>
                  </a:lnTo>
                  <a:lnTo>
                    <a:pt x="8644" y="7660"/>
                  </a:lnTo>
                  <a:lnTo>
                    <a:pt x="9153" y="7464"/>
                  </a:lnTo>
                  <a:lnTo>
                    <a:pt x="8390" y="6678"/>
                  </a:lnTo>
                  <a:lnTo>
                    <a:pt x="7373" y="5893"/>
                  </a:lnTo>
                  <a:lnTo>
                    <a:pt x="5339" y="43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889825" y="382975"/>
              <a:ext cx="114425" cy="58925"/>
            </a:xfrm>
            <a:custGeom>
              <a:avLst/>
              <a:gdLst/>
              <a:ahLst/>
              <a:cxnLst/>
              <a:rect l="0" t="0" r="0" b="0"/>
              <a:pathLst>
                <a:path w="4577" h="2357" extrusionOk="0">
                  <a:moveTo>
                    <a:pt x="0" y="1768"/>
                  </a:moveTo>
                  <a:lnTo>
                    <a:pt x="0" y="1179"/>
                  </a:lnTo>
                  <a:lnTo>
                    <a:pt x="509" y="0"/>
                  </a:lnTo>
                  <a:lnTo>
                    <a:pt x="4576" y="2161"/>
                  </a:lnTo>
                  <a:lnTo>
                    <a:pt x="4068" y="2161"/>
                  </a:lnTo>
                  <a:lnTo>
                    <a:pt x="2797" y="2357"/>
                  </a:lnTo>
                  <a:lnTo>
                    <a:pt x="1271" y="2357"/>
                  </a:lnTo>
                  <a:lnTo>
                    <a:pt x="509" y="2161"/>
                  </a:lnTo>
                  <a:lnTo>
                    <a:pt x="0" y="1768"/>
                  </a:lnTo>
                  <a:close/>
                </a:path>
              </a:pathLst>
            </a:custGeom>
            <a:solidFill>
              <a:srgbClr val="B1725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870750" y="427150"/>
              <a:ext cx="133500" cy="24575"/>
            </a:xfrm>
            <a:custGeom>
              <a:avLst/>
              <a:gdLst/>
              <a:ahLst/>
              <a:cxnLst/>
              <a:rect l="0" t="0" r="0" b="0"/>
              <a:pathLst>
                <a:path w="5340" h="983" extrusionOk="0">
                  <a:moveTo>
                    <a:pt x="763" y="1"/>
                  </a:moveTo>
                  <a:lnTo>
                    <a:pt x="763" y="197"/>
                  </a:lnTo>
                  <a:lnTo>
                    <a:pt x="509" y="394"/>
                  </a:lnTo>
                  <a:lnTo>
                    <a:pt x="1" y="394"/>
                  </a:lnTo>
                  <a:lnTo>
                    <a:pt x="255" y="590"/>
                  </a:lnTo>
                  <a:lnTo>
                    <a:pt x="1526" y="786"/>
                  </a:lnTo>
                  <a:lnTo>
                    <a:pt x="2289" y="983"/>
                  </a:lnTo>
                  <a:lnTo>
                    <a:pt x="3051" y="983"/>
                  </a:lnTo>
                  <a:lnTo>
                    <a:pt x="4068" y="786"/>
                  </a:lnTo>
                  <a:lnTo>
                    <a:pt x="5339" y="394"/>
                  </a:lnTo>
                  <a:lnTo>
                    <a:pt x="3814" y="394"/>
                  </a:lnTo>
                  <a:lnTo>
                    <a:pt x="2289" y="394"/>
                  </a:lnTo>
                  <a:lnTo>
                    <a:pt x="76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84" name="Shape 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1450" y="2971800"/>
            <a:ext cx="3719511" cy="2490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457200" y="762000"/>
            <a:ext cx="3733800" cy="9874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ahoma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</p:txBody>
      </p:sp>
      <p:pic>
        <p:nvPicPr>
          <p:cNvPr id="190" name="Shape 1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92150"/>
            <a:ext cx="4267200" cy="28749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1" name="Shape 191"/>
          <p:cNvGrpSpPr/>
          <p:nvPr/>
        </p:nvGrpSpPr>
        <p:grpSpPr>
          <a:xfrm>
            <a:off x="1447800" y="3048000"/>
            <a:ext cx="7696199" cy="2263433"/>
            <a:chOff x="1447800" y="3048000"/>
            <a:chExt cx="7696199" cy="2263433"/>
          </a:xfrm>
        </p:grpSpPr>
        <p:sp>
          <p:nvSpPr>
            <p:cNvPr id="192" name="Shape 192"/>
            <p:cNvSpPr txBox="1"/>
            <p:nvPr/>
          </p:nvSpPr>
          <p:spPr>
            <a:xfrm>
              <a:off x="3810000" y="3886200"/>
              <a:ext cx="5333999" cy="533399"/>
            </a:xfrm>
            <a:prstGeom prst="rect">
              <a:avLst/>
            </a:prstGeom>
            <a:solidFill>
              <a:schemeClr val="folHlink">
                <a:alpha val="4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193" name="Shape 193"/>
            <p:cNvGrpSpPr/>
            <p:nvPr/>
          </p:nvGrpSpPr>
          <p:grpSpPr>
            <a:xfrm>
              <a:off x="1447800" y="3048000"/>
              <a:ext cx="2392006" cy="2263433"/>
              <a:chOff x="0" y="0"/>
              <a:chExt cx="2973900" cy="2972450"/>
            </a:xfrm>
          </p:grpSpPr>
          <p:sp>
            <p:nvSpPr>
              <p:cNvPr id="194" name="Shape 194"/>
              <p:cNvSpPr/>
              <p:nvPr/>
            </p:nvSpPr>
            <p:spPr>
              <a:xfrm>
                <a:off x="72125" y="0"/>
                <a:ext cx="2901775" cy="2967200"/>
              </a:xfrm>
              <a:custGeom>
                <a:avLst/>
                <a:gdLst/>
                <a:ahLst/>
                <a:cxnLst/>
                <a:rect l="0" t="0" r="0" b="0"/>
                <a:pathLst>
                  <a:path w="116071" h="118688" extrusionOk="0">
                    <a:moveTo>
                      <a:pt x="34279" y="118004"/>
                    </a:moveTo>
                    <a:lnTo>
                      <a:pt x="85125" y="118687"/>
                    </a:lnTo>
                    <a:lnTo>
                      <a:pt x="115622" y="86337"/>
                    </a:lnTo>
                    <a:lnTo>
                      <a:pt x="116070" y="34083"/>
                    </a:lnTo>
                    <a:lnTo>
                      <a:pt x="83384" y="0"/>
                    </a:lnTo>
                    <a:lnTo>
                      <a:pt x="33284" y="0"/>
                    </a:lnTo>
                    <a:lnTo>
                      <a:pt x="50" y="33873"/>
                    </a:lnTo>
                    <a:lnTo>
                      <a:pt x="1" y="84131"/>
                    </a:lnTo>
                    <a:lnTo>
                      <a:pt x="34279" y="118004"/>
                    </a:lnTo>
                    <a:lnTo>
                      <a:pt x="34279" y="118004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95" name="Shape 195"/>
              <p:cNvSpPr/>
              <p:nvPr/>
            </p:nvSpPr>
            <p:spPr>
              <a:xfrm>
                <a:off x="0" y="0"/>
                <a:ext cx="2813450" cy="2972450"/>
              </a:xfrm>
              <a:custGeom>
                <a:avLst/>
                <a:gdLst/>
                <a:ahLst/>
                <a:cxnLst/>
                <a:rect l="0" t="0" r="0" b="0"/>
                <a:pathLst>
                  <a:path w="112538" h="118898" extrusionOk="0">
                    <a:moveTo>
                      <a:pt x="33085" y="118897"/>
                    </a:moveTo>
                    <a:lnTo>
                      <a:pt x="79901" y="118897"/>
                    </a:lnTo>
                    <a:lnTo>
                      <a:pt x="112537" y="84814"/>
                    </a:lnTo>
                    <a:lnTo>
                      <a:pt x="112537" y="34241"/>
                    </a:lnTo>
                    <a:lnTo>
                      <a:pt x="80100" y="0"/>
                    </a:lnTo>
                    <a:lnTo>
                      <a:pt x="32090" y="0"/>
                    </a:lnTo>
                    <a:lnTo>
                      <a:pt x="0" y="34136"/>
                    </a:lnTo>
                    <a:lnTo>
                      <a:pt x="0" y="84709"/>
                    </a:lnTo>
                    <a:lnTo>
                      <a:pt x="33085" y="118897"/>
                    </a:lnTo>
                    <a:lnTo>
                      <a:pt x="33085" y="118897"/>
                    </a:lnTo>
                    <a:close/>
                  </a:path>
                </a:pathLst>
              </a:custGeom>
              <a:solidFill>
                <a:srgbClr val="FF0F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96" name="Shape 196"/>
              <p:cNvSpPr/>
              <p:nvPr/>
            </p:nvSpPr>
            <p:spPr>
              <a:xfrm>
                <a:off x="125600" y="941350"/>
                <a:ext cx="560975" cy="1021475"/>
              </a:xfrm>
              <a:custGeom>
                <a:avLst/>
                <a:gdLst/>
                <a:ahLst/>
                <a:cxnLst/>
                <a:rect l="0" t="0" r="0" b="0"/>
                <a:pathLst>
                  <a:path w="22439" h="40859" extrusionOk="0">
                    <a:moveTo>
                      <a:pt x="21294" y="12604"/>
                    </a:moveTo>
                    <a:lnTo>
                      <a:pt x="12339" y="12657"/>
                    </a:lnTo>
                    <a:lnTo>
                      <a:pt x="12289" y="9768"/>
                    </a:lnTo>
                    <a:lnTo>
                      <a:pt x="12240" y="9506"/>
                    </a:lnTo>
                    <a:lnTo>
                      <a:pt x="12240" y="9243"/>
                    </a:lnTo>
                    <a:lnTo>
                      <a:pt x="12190" y="8981"/>
                    </a:lnTo>
                    <a:lnTo>
                      <a:pt x="12190" y="8665"/>
                    </a:lnTo>
                    <a:lnTo>
                      <a:pt x="12090" y="8350"/>
                    </a:lnTo>
                    <a:lnTo>
                      <a:pt x="12090" y="8035"/>
                    </a:lnTo>
                    <a:lnTo>
                      <a:pt x="11991" y="7668"/>
                    </a:lnTo>
                    <a:lnTo>
                      <a:pt x="11941" y="7405"/>
                    </a:lnTo>
                    <a:lnTo>
                      <a:pt x="11742" y="7037"/>
                    </a:lnTo>
                    <a:lnTo>
                      <a:pt x="11493" y="6670"/>
                    </a:lnTo>
                    <a:lnTo>
                      <a:pt x="11245" y="6407"/>
                    </a:lnTo>
                    <a:lnTo>
                      <a:pt x="10946" y="6355"/>
                    </a:lnTo>
                    <a:lnTo>
                      <a:pt x="10747" y="6302"/>
                    </a:lnTo>
                    <a:lnTo>
                      <a:pt x="10548" y="6355"/>
                    </a:lnTo>
                    <a:lnTo>
                      <a:pt x="10349" y="6407"/>
                    </a:lnTo>
                    <a:lnTo>
                      <a:pt x="10200" y="6512"/>
                    </a:lnTo>
                    <a:lnTo>
                      <a:pt x="10001" y="6617"/>
                    </a:lnTo>
                    <a:lnTo>
                      <a:pt x="9802" y="6827"/>
                    </a:lnTo>
                    <a:lnTo>
                      <a:pt x="9603" y="7090"/>
                    </a:lnTo>
                    <a:lnTo>
                      <a:pt x="9454" y="7405"/>
                    </a:lnTo>
                    <a:lnTo>
                      <a:pt x="9304" y="7615"/>
                    </a:lnTo>
                    <a:lnTo>
                      <a:pt x="9205" y="7930"/>
                    </a:lnTo>
                    <a:lnTo>
                      <a:pt x="9105" y="8193"/>
                    </a:lnTo>
                    <a:lnTo>
                      <a:pt x="9056" y="8560"/>
                    </a:lnTo>
                    <a:lnTo>
                      <a:pt x="9056" y="8876"/>
                    </a:lnTo>
                    <a:lnTo>
                      <a:pt x="9006" y="9243"/>
                    </a:lnTo>
                    <a:lnTo>
                      <a:pt x="9006" y="9611"/>
                    </a:lnTo>
                    <a:lnTo>
                      <a:pt x="9056" y="10031"/>
                    </a:lnTo>
                    <a:lnTo>
                      <a:pt x="9056" y="10399"/>
                    </a:lnTo>
                    <a:lnTo>
                      <a:pt x="9056" y="10766"/>
                    </a:lnTo>
                    <a:lnTo>
                      <a:pt x="9105" y="11134"/>
                    </a:lnTo>
                    <a:lnTo>
                      <a:pt x="9255" y="11501"/>
                    </a:lnTo>
                    <a:lnTo>
                      <a:pt x="9255" y="11816"/>
                    </a:lnTo>
                    <a:lnTo>
                      <a:pt x="9354" y="12132"/>
                    </a:lnTo>
                    <a:lnTo>
                      <a:pt x="9454" y="12394"/>
                    </a:lnTo>
                    <a:lnTo>
                      <a:pt x="9603" y="12604"/>
                    </a:lnTo>
                    <a:lnTo>
                      <a:pt x="9702" y="12867"/>
                    </a:lnTo>
                    <a:lnTo>
                      <a:pt x="9901" y="13129"/>
                    </a:lnTo>
                    <a:lnTo>
                      <a:pt x="10150" y="13392"/>
                    </a:lnTo>
                    <a:lnTo>
                      <a:pt x="10498" y="13707"/>
                    </a:lnTo>
                    <a:lnTo>
                      <a:pt x="10648" y="13812"/>
                    </a:lnTo>
                    <a:lnTo>
                      <a:pt x="10847" y="13970"/>
                    </a:lnTo>
                    <a:lnTo>
                      <a:pt x="11046" y="14127"/>
                    </a:lnTo>
                    <a:lnTo>
                      <a:pt x="11294" y="14285"/>
                    </a:lnTo>
                    <a:lnTo>
                      <a:pt x="11493" y="14442"/>
                    </a:lnTo>
                    <a:lnTo>
                      <a:pt x="11742" y="14600"/>
                    </a:lnTo>
                    <a:lnTo>
                      <a:pt x="12041" y="14810"/>
                    </a:lnTo>
                    <a:lnTo>
                      <a:pt x="12339" y="15020"/>
                    </a:lnTo>
                    <a:lnTo>
                      <a:pt x="12687" y="15230"/>
                    </a:lnTo>
                    <a:lnTo>
                      <a:pt x="13085" y="15440"/>
                    </a:lnTo>
                    <a:lnTo>
                      <a:pt x="13235" y="15598"/>
                    </a:lnTo>
                    <a:lnTo>
                      <a:pt x="13434" y="15703"/>
                    </a:lnTo>
                    <a:lnTo>
                      <a:pt x="13633" y="15808"/>
                    </a:lnTo>
                    <a:lnTo>
                      <a:pt x="13832" y="15965"/>
                    </a:lnTo>
                    <a:lnTo>
                      <a:pt x="14180" y="16175"/>
                    </a:lnTo>
                    <a:lnTo>
                      <a:pt x="14528" y="16438"/>
                    </a:lnTo>
                    <a:lnTo>
                      <a:pt x="14876" y="16648"/>
                    </a:lnTo>
                    <a:lnTo>
                      <a:pt x="15275" y="16858"/>
                    </a:lnTo>
                    <a:lnTo>
                      <a:pt x="15523" y="17068"/>
                    </a:lnTo>
                    <a:lnTo>
                      <a:pt x="15822" y="17278"/>
                    </a:lnTo>
                    <a:lnTo>
                      <a:pt x="16170" y="17488"/>
                    </a:lnTo>
                    <a:lnTo>
                      <a:pt x="16469" y="17751"/>
                    </a:lnTo>
                    <a:lnTo>
                      <a:pt x="16767" y="17961"/>
                    </a:lnTo>
                    <a:lnTo>
                      <a:pt x="17016" y="18171"/>
                    </a:lnTo>
                    <a:lnTo>
                      <a:pt x="17314" y="18381"/>
                    </a:lnTo>
                    <a:lnTo>
                      <a:pt x="17563" y="18644"/>
                    </a:lnTo>
                    <a:lnTo>
                      <a:pt x="17762" y="18801"/>
                    </a:lnTo>
                    <a:lnTo>
                      <a:pt x="18011" y="19011"/>
                    </a:lnTo>
                    <a:lnTo>
                      <a:pt x="18260" y="19169"/>
                    </a:lnTo>
                    <a:lnTo>
                      <a:pt x="18508" y="19379"/>
                    </a:lnTo>
                    <a:lnTo>
                      <a:pt x="18658" y="19536"/>
                    </a:lnTo>
                    <a:lnTo>
                      <a:pt x="18906" y="19746"/>
                    </a:lnTo>
                    <a:lnTo>
                      <a:pt x="19105" y="19904"/>
                    </a:lnTo>
                    <a:lnTo>
                      <a:pt x="19304" y="20114"/>
                    </a:lnTo>
                    <a:lnTo>
                      <a:pt x="19454" y="20272"/>
                    </a:lnTo>
                    <a:lnTo>
                      <a:pt x="19603" y="20429"/>
                    </a:lnTo>
                    <a:lnTo>
                      <a:pt x="19802" y="20639"/>
                    </a:lnTo>
                    <a:lnTo>
                      <a:pt x="19951" y="20849"/>
                    </a:lnTo>
                    <a:lnTo>
                      <a:pt x="20200" y="21164"/>
                    </a:lnTo>
                    <a:lnTo>
                      <a:pt x="20498" y="21532"/>
                    </a:lnTo>
                    <a:lnTo>
                      <a:pt x="20598" y="21742"/>
                    </a:lnTo>
                    <a:lnTo>
                      <a:pt x="20747" y="21952"/>
                    </a:lnTo>
                    <a:lnTo>
                      <a:pt x="20847" y="22215"/>
                    </a:lnTo>
                    <a:lnTo>
                      <a:pt x="20946" y="22425"/>
                    </a:lnTo>
                    <a:lnTo>
                      <a:pt x="21046" y="22687"/>
                    </a:lnTo>
                    <a:lnTo>
                      <a:pt x="21145" y="22950"/>
                    </a:lnTo>
                    <a:lnTo>
                      <a:pt x="21294" y="23213"/>
                    </a:lnTo>
                    <a:lnTo>
                      <a:pt x="21394" y="23475"/>
                    </a:lnTo>
                    <a:lnTo>
                      <a:pt x="21493" y="23738"/>
                    </a:lnTo>
                    <a:lnTo>
                      <a:pt x="21543" y="24000"/>
                    </a:lnTo>
                    <a:lnTo>
                      <a:pt x="21643" y="24263"/>
                    </a:lnTo>
                    <a:lnTo>
                      <a:pt x="21742" y="24578"/>
                    </a:lnTo>
                    <a:lnTo>
                      <a:pt x="21842" y="24841"/>
                    </a:lnTo>
                    <a:lnTo>
                      <a:pt x="21891" y="25208"/>
                    </a:lnTo>
                    <a:lnTo>
                      <a:pt x="21991" y="25471"/>
                    </a:lnTo>
                    <a:lnTo>
                      <a:pt x="22090" y="25838"/>
                    </a:lnTo>
                    <a:lnTo>
                      <a:pt x="22140" y="26048"/>
                    </a:lnTo>
                    <a:lnTo>
                      <a:pt x="22190" y="26416"/>
                    </a:lnTo>
                    <a:lnTo>
                      <a:pt x="22240" y="26679"/>
                    </a:lnTo>
                    <a:lnTo>
                      <a:pt x="22240" y="27046"/>
                    </a:lnTo>
                    <a:lnTo>
                      <a:pt x="22289" y="27309"/>
                    </a:lnTo>
                    <a:lnTo>
                      <a:pt x="22339" y="27624"/>
                    </a:lnTo>
                    <a:lnTo>
                      <a:pt x="22389" y="27992"/>
                    </a:lnTo>
                    <a:lnTo>
                      <a:pt x="22439" y="28307"/>
                    </a:lnTo>
                    <a:lnTo>
                      <a:pt x="22439" y="28622"/>
                    </a:lnTo>
                    <a:lnTo>
                      <a:pt x="22439" y="28937"/>
                    </a:lnTo>
                    <a:lnTo>
                      <a:pt x="22439" y="29252"/>
                    </a:lnTo>
                    <a:lnTo>
                      <a:pt x="22439" y="29620"/>
                    </a:lnTo>
                    <a:lnTo>
                      <a:pt x="22389" y="29935"/>
                    </a:lnTo>
                    <a:lnTo>
                      <a:pt x="22389" y="30250"/>
                    </a:lnTo>
                    <a:lnTo>
                      <a:pt x="22389" y="30617"/>
                    </a:lnTo>
                    <a:lnTo>
                      <a:pt x="22389" y="30985"/>
                    </a:lnTo>
                    <a:lnTo>
                      <a:pt x="22289" y="31248"/>
                    </a:lnTo>
                    <a:lnTo>
                      <a:pt x="22240" y="31615"/>
                    </a:lnTo>
                    <a:lnTo>
                      <a:pt x="22240" y="31878"/>
                    </a:lnTo>
                    <a:lnTo>
                      <a:pt x="22190" y="32245"/>
                    </a:lnTo>
                    <a:lnTo>
                      <a:pt x="22090" y="32508"/>
                    </a:lnTo>
                    <a:lnTo>
                      <a:pt x="22041" y="32876"/>
                    </a:lnTo>
                    <a:lnTo>
                      <a:pt x="21941" y="33138"/>
                    </a:lnTo>
                    <a:lnTo>
                      <a:pt x="21891" y="33453"/>
                    </a:lnTo>
                    <a:lnTo>
                      <a:pt x="21792" y="33768"/>
                    </a:lnTo>
                    <a:lnTo>
                      <a:pt x="21692" y="34083"/>
                    </a:lnTo>
                    <a:lnTo>
                      <a:pt x="21593" y="34346"/>
                    </a:lnTo>
                    <a:lnTo>
                      <a:pt x="21493" y="34661"/>
                    </a:lnTo>
                    <a:lnTo>
                      <a:pt x="21344" y="34924"/>
                    </a:lnTo>
                    <a:lnTo>
                      <a:pt x="21245" y="35291"/>
                    </a:lnTo>
                    <a:lnTo>
                      <a:pt x="21145" y="35501"/>
                    </a:lnTo>
                    <a:lnTo>
                      <a:pt x="20996" y="35869"/>
                    </a:lnTo>
                    <a:lnTo>
                      <a:pt x="20797" y="36079"/>
                    </a:lnTo>
                    <a:lnTo>
                      <a:pt x="20697" y="36342"/>
                    </a:lnTo>
                    <a:lnTo>
                      <a:pt x="20498" y="36604"/>
                    </a:lnTo>
                    <a:lnTo>
                      <a:pt x="20399" y="36867"/>
                    </a:lnTo>
                    <a:lnTo>
                      <a:pt x="20200" y="37077"/>
                    </a:lnTo>
                    <a:lnTo>
                      <a:pt x="20001" y="37339"/>
                    </a:lnTo>
                    <a:lnTo>
                      <a:pt x="19802" y="37602"/>
                    </a:lnTo>
                    <a:lnTo>
                      <a:pt x="19603" y="37865"/>
                    </a:lnTo>
                    <a:lnTo>
                      <a:pt x="19404" y="38022"/>
                    </a:lnTo>
                    <a:lnTo>
                      <a:pt x="19205" y="38285"/>
                    </a:lnTo>
                    <a:lnTo>
                      <a:pt x="18956" y="38442"/>
                    </a:lnTo>
                    <a:lnTo>
                      <a:pt x="18757" y="38652"/>
                    </a:lnTo>
                    <a:lnTo>
                      <a:pt x="18508" y="38862"/>
                    </a:lnTo>
                    <a:lnTo>
                      <a:pt x="18260" y="39020"/>
                    </a:lnTo>
                    <a:lnTo>
                      <a:pt x="18011" y="39178"/>
                    </a:lnTo>
                    <a:lnTo>
                      <a:pt x="17762" y="39388"/>
                    </a:lnTo>
                    <a:lnTo>
                      <a:pt x="17364" y="39493"/>
                    </a:lnTo>
                    <a:lnTo>
                      <a:pt x="16966" y="39650"/>
                    </a:lnTo>
                    <a:lnTo>
                      <a:pt x="16568" y="39808"/>
                    </a:lnTo>
                    <a:lnTo>
                      <a:pt x="16220" y="39965"/>
                    </a:lnTo>
                    <a:lnTo>
                      <a:pt x="15772" y="40070"/>
                    </a:lnTo>
                    <a:lnTo>
                      <a:pt x="15374" y="40228"/>
                    </a:lnTo>
                    <a:lnTo>
                      <a:pt x="14976" y="40333"/>
                    </a:lnTo>
                    <a:lnTo>
                      <a:pt x="14578" y="40490"/>
                    </a:lnTo>
                    <a:lnTo>
                      <a:pt x="14130" y="40490"/>
                    </a:lnTo>
                    <a:lnTo>
                      <a:pt x="13732" y="40595"/>
                    </a:lnTo>
                    <a:lnTo>
                      <a:pt x="13334" y="40648"/>
                    </a:lnTo>
                    <a:lnTo>
                      <a:pt x="12936" y="40753"/>
                    </a:lnTo>
                    <a:lnTo>
                      <a:pt x="12488" y="40806"/>
                    </a:lnTo>
                    <a:lnTo>
                      <a:pt x="12090" y="40858"/>
                    </a:lnTo>
                    <a:lnTo>
                      <a:pt x="11692" y="40858"/>
                    </a:lnTo>
                    <a:lnTo>
                      <a:pt x="11294" y="40858"/>
                    </a:lnTo>
                    <a:lnTo>
                      <a:pt x="10896" y="40858"/>
                    </a:lnTo>
                    <a:lnTo>
                      <a:pt x="10498" y="40858"/>
                    </a:lnTo>
                    <a:lnTo>
                      <a:pt x="10051" y="40806"/>
                    </a:lnTo>
                    <a:lnTo>
                      <a:pt x="9653" y="40753"/>
                    </a:lnTo>
                    <a:lnTo>
                      <a:pt x="9255" y="40648"/>
                    </a:lnTo>
                    <a:lnTo>
                      <a:pt x="8857" y="40648"/>
                    </a:lnTo>
                    <a:lnTo>
                      <a:pt x="8459" y="40543"/>
                    </a:lnTo>
                    <a:lnTo>
                      <a:pt x="8110" y="40490"/>
                    </a:lnTo>
                    <a:lnTo>
                      <a:pt x="7663" y="40333"/>
                    </a:lnTo>
                    <a:lnTo>
                      <a:pt x="7265" y="40228"/>
                    </a:lnTo>
                    <a:lnTo>
                      <a:pt x="6867" y="40070"/>
                    </a:lnTo>
                    <a:lnTo>
                      <a:pt x="6518" y="39965"/>
                    </a:lnTo>
                    <a:lnTo>
                      <a:pt x="6120" y="39808"/>
                    </a:lnTo>
                    <a:lnTo>
                      <a:pt x="5722" y="39650"/>
                    </a:lnTo>
                    <a:lnTo>
                      <a:pt x="5374" y="39440"/>
                    </a:lnTo>
                    <a:lnTo>
                      <a:pt x="5026" y="39283"/>
                    </a:lnTo>
                    <a:lnTo>
                      <a:pt x="4777" y="39178"/>
                    </a:lnTo>
                    <a:lnTo>
                      <a:pt x="4578" y="39072"/>
                    </a:lnTo>
                    <a:lnTo>
                      <a:pt x="4379" y="38915"/>
                    </a:lnTo>
                    <a:lnTo>
                      <a:pt x="4180" y="38810"/>
                    </a:lnTo>
                    <a:lnTo>
                      <a:pt x="3832" y="38547"/>
                    </a:lnTo>
                    <a:lnTo>
                      <a:pt x="3533" y="38285"/>
                    </a:lnTo>
                    <a:lnTo>
                      <a:pt x="3185" y="38022"/>
                    </a:lnTo>
                    <a:lnTo>
                      <a:pt x="2886" y="37707"/>
                    </a:lnTo>
                    <a:lnTo>
                      <a:pt x="2638" y="37444"/>
                    </a:lnTo>
                    <a:lnTo>
                      <a:pt x="2439" y="37182"/>
                    </a:lnTo>
                    <a:lnTo>
                      <a:pt x="2190" y="36867"/>
                    </a:lnTo>
                    <a:lnTo>
                      <a:pt x="1941" y="36552"/>
                    </a:lnTo>
                    <a:lnTo>
                      <a:pt x="1742" y="36237"/>
                    </a:lnTo>
                    <a:lnTo>
                      <a:pt x="1593" y="35921"/>
                    </a:lnTo>
                    <a:lnTo>
                      <a:pt x="1444" y="35554"/>
                    </a:lnTo>
                    <a:lnTo>
                      <a:pt x="1294" y="35291"/>
                    </a:lnTo>
                    <a:lnTo>
                      <a:pt x="1145" y="34871"/>
                    </a:lnTo>
                    <a:lnTo>
                      <a:pt x="1095" y="34609"/>
                    </a:lnTo>
                    <a:lnTo>
                      <a:pt x="946" y="34241"/>
                    </a:lnTo>
                    <a:lnTo>
                      <a:pt x="847" y="33873"/>
                    </a:lnTo>
                    <a:lnTo>
                      <a:pt x="747" y="33453"/>
                    </a:lnTo>
                    <a:lnTo>
                      <a:pt x="697" y="33086"/>
                    </a:lnTo>
                    <a:lnTo>
                      <a:pt x="598" y="32718"/>
                    </a:lnTo>
                    <a:lnTo>
                      <a:pt x="598" y="32350"/>
                    </a:lnTo>
                    <a:lnTo>
                      <a:pt x="548" y="31983"/>
                    </a:lnTo>
                    <a:lnTo>
                      <a:pt x="548" y="31668"/>
                    </a:lnTo>
                    <a:lnTo>
                      <a:pt x="498" y="31248"/>
                    </a:lnTo>
                    <a:lnTo>
                      <a:pt x="498" y="30827"/>
                    </a:lnTo>
                    <a:lnTo>
                      <a:pt x="498" y="30460"/>
                    </a:lnTo>
                    <a:lnTo>
                      <a:pt x="498" y="30092"/>
                    </a:lnTo>
                    <a:lnTo>
                      <a:pt x="498" y="29725"/>
                    </a:lnTo>
                    <a:lnTo>
                      <a:pt x="498" y="29357"/>
                    </a:lnTo>
                    <a:lnTo>
                      <a:pt x="498" y="28989"/>
                    </a:lnTo>
                    <a:lnTo>
                      <a:pt x="498" y="28622"/>
                    </a:lnTo>
                    <a:lnTo>
                      <a:pt x="498" y="26048"/>
                    </a:lnTo>
                    <a:lnTo>
                      <a:pt x="9454" y="25996"/>
                    </a:lnTo>
                    <a:lnTo>
                      <a:pt x="9454" y="30722"/>
                    </a:lnTo>
                    <a:lnTo>
                      <a:pt x="9454" y="30932"/>
                    </a:lnTo>
                    <a:lnTo>
                      <a:pt x="9454" y="31195"/>
                    </a:lnTo>
                    <a:lnTo>
                      <a:pt x="9454" y="31458"/>
                    </a:lnTo>
                    <a:lnTo>
                      <a:pt x="9454" y="31668"/>
                    </a:lnTo>
                    <a:lnTo>
                      <a:pt x="9454" y="31878"/>
                    </a:lnTo>
                    <a:lnTo>
                      <a:pt x="9503" y="32088"/>
                    </a:lnTo>
                    <a:lnTo>
                      <a:pt x="9503" y="32298"/>
                    </a:lnTo>
                    <a:lnTo>
                      <a:pt x="9553" y="32508"/>
                    </a:lnTo>
                    <a:lnTo>
                      <a:pt x="9603" y="32823"/>
                    </a:lnTo>
                    <a:lnTo>
                      <a:pt x="9653" y="33086"/>
                    </a:lnTo>
                    <a:lnTo>
                      <a:pt x="9752" y="33348"/>
                    </a:lnTo>
                    <a:lnTo>
                      <a:pt x="9852" y="33558"/>
                    </a:lnTo>
                    <a:lnTo>
                      <a:pt x="10051" y="33821"/>
                    </a:lnTo>
                    <a:lnTo>
                      <a:pt x="10399" y="34031"/>
                    </a:lnTo>
                    <a:lnTo>
                      <a:pt x="10747" y="34083"/>
                    </a:lnTo>
                    <a:lnTo>
                      <a:pt x="11195" y="34136"/>
                    </a:lnTo>
                    <a:lnTo>
                      <a:pt x="11593" y="34031"/>
                    </a:lnTo>
                    <a:lnTo>
                      <a:pt x="11991" y="33873"/>
                    </a:lnTo>
                    <a:lnTo>
                      <a:pt x="12339" y="33663"/>
                    </a:lnTo>
                    <a:lnTo>
                      <a:pt x="12638" y="33401"/>
                    </a:lnTo>
                    <a:lnTo>
                      <a:pt x="12737" y="33033"/>
                    </a:lnTo>
                    <a:lnTo>
                      <a:pt x="12837" y="32665"/>
                    </a:lnTo>
                    <a:lnTo>
                      <a:pt x="12936" y="32245"/>
                    </a:lnTo>
                    <a:lnTo>
                      <a:pt x="12986" y="31825"/>
                    </a:lnTo>
                    <a:lnTo>
                      <a:pt x="12986" y="31615"/>
                    </a:lnTo>
                    <a:lnTo>
                      <a:pt x="13036" y="31353"/>
                    </a:lnTo>
                    <a:lnTo>
                      <a:pt x="13036" y="31090"/>
                    </a:lnTo>
                    <a:lnTo>
                      <a:pt x="13085" y="30827"/>
                    </a:lnTo>
                    <a:lnTo>
                      <a:pt x="13085" y="30617"/>
                    </a:lnTo>
                    <a:lnTo>
                      <a:pt x="13085" y="30355"/>
                    </a:lnTo>
                    <a:lnTo>
                      <a:pt x="13085" y="30092"/>
                    </a:lnTo>
                    <a:lnTo>
                      <a:pt x="13085" y="29830"/>
                    </a:lnTo>
                    <a:lnTo>
                      <a:pt x="13036" y="29567"/>
                    </a:lnTo>
                    <a:lnTo>
                      <a:pt x="12986" y="29304"/>
                    </a:lnTo>
                    <a:lnTo>
                      <a:pt x="12986" y="29042"/>
                    </a:lnTo>
                    <a:lnTo>
                      <a:pt x="12986" y="28832"/>
                    </a:lnTo>
                    <a:lnTo>
                      <a:pt x="12936" y="28569"/>
                    </a:lnTo>
                    <a:lnTo>
                      <a:pt x="12886" y="28307"/>
                    </a:lnTo>
                    <a:lnTo>
                      <a:pt x="12837" y="28097"/>
                    </a:lnTo>
                    <a:lnTo>
                      <a:pt x="12837" y="27886"/>
                    </a:lnTo>
                    <a:lnTo>
                      <a:pt x="12638" y="27466"/>
                    </a:lnTo>
                    <a:lnTo>
                      <a:pt x="12488" y="27046"/>
                    </a:lnTo>
                    <a:lnTo>
                      <a:pt x="12289" y="26731"/>
                    </a:lnTo>
                    <a:lnTo>
                      <a:pt x="12140" y="26469"/>
                    </a:lnTo>
                    <a:lnTo>
                      <a:pt x="11891" y="26258"/>
                    </a:lnTo>
                    <a:lnTo>
                      <a:pt x="11742" y="26048"/>
                    </a:lnTo>
                    <a:lnTo>
                      <a:pt x="11543" y="25838"/>
                    </a:lnTo>
                    <a:lnTo>
                      <a:pt x="11394" y="25733"/>
                    </a:lnTo>
                    <a:lnTo>
                      <a:pt x="11195" y="25523"/>
                    </a:lnTo>
                    <a:lnTo>
                      <a:pt x="11046" y="25366"/>
                    </a:lnTo>
                    <a:lnTo>
                      <a:pt x="10847" y="25261"/>
                    </a:lnTo>
                    <a:lnTo>
                      <a:pt x="10697" y="25103"/>
                    </a:lnTo>
                    <a:lnTo>
                      <a:pt x="10349" y="24841"/>
                    </a:lnTo>
                    <a:lnTo>
                      <a:pt x="10051" y="24578"/>
                    </a:lnTo>
                    <a:lnTo>
                      <a:pt x="9752" y="24315"/>
                    </a:lnTo>
                    <a:lnTo>
                      <a:pt x="9503" y="24158"/>
                    </a:lnTo>
                    <a:lnTo>
                      <a:pt x="9205" y="23895"/>
                    </a:lnTo>
                    <a:lnTo>
                      <a:pt x="8906" y="23738"/>
                    </a:lnTo>
                    <a:lnTo>
                      <a:pt x="8658" y="23580"/>
                    </a:lnTo>
                    <a:lnTo>
                      <a:pt x="8409" y="23423"/>
                    </a:lnTo>
                    <a:lnTo>
                      <a:pt x="8110" y="23265"/>
                    </a:lnTo>
                    <a:lnTo>
                      <a:pt x="7911" y="23107"/>
                    </a:lnTo>
                    <a:lnTo>
                      <a:pt x="7663" y="23002"/>
                    </a:lnTo>
                    <a:lnTo>
                      <a:pt x="7414" y="22845"/>
                    </a:lnTo>
                    <a:lnTo>
                      <a:pt x="7165" y="22687"/>
                    </a:lnTo>
                    <a:lnTo>
                      <a:pt x="6916" y="22582"/>
                    </a:lnTo>
                    <a:lnTo>
                      <a:pt x="6618" y="22425"/>
                    </a:lnTo>
                    <a:lnTo>
                      <a:pt x="6419" y="22267"/>
                    </a:lnTo>
                    <a:lnTo>
                      <a:pt x="6120" y="22110"/>
                    </a:lnTo>
                    <a:lnTo>
                      <a:pt x="5872" y="21952"/>
                    </a:lnTo>
                    <a:lnTo>
                      <a:pt x="5623" y="21795"/>
                    </a:lnTo>
                    <a:lnTo>
                      <a:pt x="5374" y="21637"/>
                    </a:lnTo>
                    <a:lnTo>
                      <a:pt x="5076" y="21374"/>
                    </a:lnTo>
                    <a:lnTo>
                      <a:pt x="4727" y="21164"/>
                    </a:lnTo>
                    <a:lnTo>
                      <a:pt x="4429" y="20902"/>
                    </a:lnTo>
                    <a:lnTo>
                      <a:pt x="4130" y="20639"/>
                    </a:lnTo>
                    <a:lnTo>
                      <a:pt x="3782" y="20324"/>
                    </a:lnTo>
                    <a:lnTo>
                      <a:pt x="3483" y="20062"/>
                    </a:lnTo>
                    <a:lnTo>
                      <a:pt x="3284" y="19851"/>
                    </a:lnTo>
                    <a:lnTo>
                      <a:pt x="3135" y="19694"/>
                    </a:lnTo>
                    <a:lnTo>
                      <a:pt x="2986" y="19536"/>
                    </a:lnTo>
                    <a:lnTo>
                      <a:pt x="2837" y="19379"/>
                    </a:lnTo>
                    <a:lnTo>
                      <a:pt x="2538" y="19116"/>
                    </a:lnTo>
                    <a:lnTo>
                      <a:pt x="2289" y="18854"/>
                    </a:lnTo>
                    <a:lnTo>
                      <a:pt x="2090" y="18644"/>
                    </a:lnTo>
                    <a:lnTo>
                      <a:pt x="1891" y="18381"/>
                    </a:lnTo>
                    <a:lnTo>
                      <a:pt x="1692" y="18118"/>
                    </a:lnTo>
                    <a:lnTo>
                      <a:pt x="1493" y="17856"/>
                    </a:lnTo>
                    <a:lnTo>
                      <a:pt x="1344" y="17646"/>
                    </a:lnTo>
                    <a:lnTo>
                      <a:pt x="1245" y="17383"/>
                    </a:lnTo>
                    <a:lnTo>
                      <a:pt x="1095" y="17068"/>
                    </a:lnTo>
                    <a:lnTo>
                      <a:pt x="946" y="16806"/>
                    </a:lnTo>
                    <a:lnTo>
                      <a:pt x="847" y="16543"/>
                    </a:lnTo>
                    <a:lnTo>
                      <a:pt x="747" y="16280"/>
                    </a:lnTo>
                    <a:lnTo>
                      <a:pt x="648" y="16018"/>
                    </a:lnTo>
                    <a:lnTo>
                      <a:pt x="598" y="15755"/>
                    </a:lnTo>
                    <a:lnTo>
                      <a:pt x="498" y="15493"/>
                    </a:lnTo>
                    <a:lnTo>
                      <a:pt x="449" y="15230"/>
                    </a:lnTo>
                    <a:lnTo>
                      <a:pt x="349" y="14967"/>
                    </a:lnTo>
                    <a:lnTo>
                      <a:pt x="299" y="14652"/>
                    </a:lnTo>
                    <a:lnTo>
                      <a:pt x="200" y="14390"/>
                    </a:lnTo>
                    <a:lnTo>
                      <a:pt x="200" y="14127"/>
                    </a:lnTo>
                    <a:lnTo>
                      <a:pt x="200" y="13812"/>
                    </a:lnTo>
                    <a:lnTo>
                      <a:pt x="150" y="13602"/>
                    </a:lnTo>
                    <a:lnTo>
                      <a:pt x="100" y="13339"/>
                    </a:lnTo>
                    <a:lnTo>
                      <a:pt x="100" y="13077"/>
                    </a:lnTo>
                    <a:lnTo>
                      <a:pt x="51" y="12814"/>
                    </a:lnTo>
                    <a:lnTo>
                      <a:pt x="51" y="12604"/>
                    </a:lnTo>
                    <a:lnTo>
                      <a:pt x="51" y="12342"/>
                    </a:lnTo>
                    <a:lnTo>
                      <a:pt x="51" y="12079"/>
                    </a:lnTo>
                    <a:lnTo>
                      <a:pt x="51" y="11816"/>
                    </a:lnTo>
                    <a:lnTo>
                      <a:pt x="51" y="11606"/>
                    </a:lnTo>
                    <a:lnTo>
                      <a:pt x="51" y="11344"/>
                    </a:lnTo>
                    <a:lnTo>
                      <a:pt x="51" y="11134"/>
                    </a:lnTo>
                    <a:lnTo>
                      <a:pt x="1" y="10766"/>
                    </a:lnTo>
                    <a:lnTo>
                      <a:pt x="1" y="10399"/>
                    </a:lnTo>
                    <a:lnTo>
                      <a:pt x="1" y="10031"/>
                    </a:lnTo>
                    <a:lnTo>
                      <a:pt x="1" y="9663"/>
                    </a:lnTo>
                    <a:lnTo>
                      <a:pt x="1" y="9296"/>
                    </a:lnTo>
                    <a:lnTo>
                      <a:pt x="51" y="9033"/>
                    </a:lnTo>
                    <a:lnTo>
                      <a:pt x="100" y="8665"/>
                    </a:lnTo>
                    <a:lnTo>
                      <a:pt x="150" y="8403"/>
                    </a:lnTo>
                    <a:lnTo>
                      <a:pt x="150" y="8035"/>
                    </a:lnTo>
                    <a:lnTo>
                      <a:pt x="200" y="7773"/>
                    </a:lnTo>
                    <a:lnTo>
                      <a:pt x="200" y="7405"/>
                    </a:lnTo>
                    <a:lnTo>
                      <a:pt x="250" y="7195"/>
                    </a:lnTo>
                    <a:lnTo>
                      <a:pt x="299" y="6880"/>
                    </a:lnTo>
                    <a:lnTo>
                      <a:pt x="399" y="6617"/>
                    </a:lnTo>
                    <a:lnTo>
                      <a:pt x="399" y="6355"/>
                    </a:lnTo>
                    <a:lnTo>
                      <a:pt x="498" y="6092"/>
                    </a:lnTo>
                    <a:lnTo>
                      <a:pt x="548" y="5830"/>
                    </a:lnTo>
                    <a:lnTo>
                      <a:pt x="598" y="5567"/>
                    </a:lnTo>
                    <a:lnTo>
                      <a:pt x="648" y="5304"/>
                    </a:lnTo>
                    <a:lnTo>
                      <a:pt x="747" y="5042"/>
                    </a:lnTo>
                    <a:lnTo>
                      <a:pt x="847" y="4832"/>
                    </a:lnTo>
                    <a:lnTo>
                      <a:pt x="946" y="4622"/>
                    </a:lnTo>
                    <a:lnTo>
                      <a:pt x="1046" y="4412"/>
                    </a:lnTo>
                    <a:lnTo>
                      <a:pt x="1145" y="4202"/>
                    </a:lnTo>
                    <a:lnTo>
                      <a:pt x="1245" y="3939"/>
                    </a:lnTo>
                    <a:lnTo>
                      <a:pt x="1344" y="3729"/>
                    </a:lnTo>
                    <a:lnTo>
                      <a:pt x="1493" y="3519"/>
                    </a:lnTo>
                    <a:lnTo>
                      <a:pt x="1643" y="3361"/>
                    </a:lnTo>
                    <a:lnTo>
                      <a:pt x="1891" y="2994"/>
                    </a:lnTo>
                    <a:lnTo>
                      <a:pt x="2240" y="2679"/>
                    </a:lnTo>
                    <a:lnTo>
                      <a:pt x="2488" y="2311"/>
                    </a:lnTo>
                    <a:lnTo>
                      <a:pt x="2837" y="1996"/>
                    </a:lnTo>
                    <a:lnTo>
                      <a:pt x="2986" y="1838"/>
                    </a:lnTo>
                    <a:lnTo>
                      <a:pt x="3185" y="1733"/>
                    </a:lnTo>
                    <a:lnTo>
                      <a:pt x="3334" y="1628"/>
                    </a:lnTo>
                    <a:lnTo>
                      <a:pt x="3583" y="1471"/>
                    </a:lnTo>
                    <a:lnTo>
                      <a:pt x="3782" y="1366"/>
                    </a:lnTo>
                    <a:lnTo>
                      <a:pt x="3931" y="1208"/>
                    </a:lnTo>
                    <a:lnTo>
                      <a:pt x="4130" y="1103"/>
                    </a:lnTo>
                    <a:lnTo>
                      <a:pt x="4379" y="998"/>
                    </a:lnTo>
                    <a:lnTo>
                      <a:pt x="4628" y="893"/>
                    </a:lnTo>
                    <a:lnTo>
                      <a:pt x="4876" y="788"/>
                    </a:lnTo>
                    <a:lnTo>
                      <a:pt x="5076" y="735"/>
                    </a:lnTo>
                    <a:lnTo>
                      <a:pt x="5374" y="683"/>
                    </a:lnTo>
                    <a:lnTo>
                      <a:pt x="5623" y="578"/>
                    </a:lnTo>
                    <a:lnTo>
                      <a:pt x="5822" y="473"/>
                    </a:lnTo>
                    <a:lnTo>
                      <a:pt x="6120" y="420"/>
                    </a:lnTo>
                    <a:lnTo>
                      <a:pt x="6419" y="368"/>
                    </a:lnTo>
                    <a:lnTo>
                      <a:pt x="6668" y="263"/>
                    </a:lnTo>
                    <a:lnTo>
                      <a:pt x="6966" y="210"/>
                    </a:lnTo>
                    <a:lnTo>
                      <a:pt x="7314" y="158"/>
                    </a:lnTo>
                    <a:lnTo>
                      <a:pt x="7663" y="158"/>
                    </a:lnTo>
                    <a:lnTo>
                      <a:pt x="7911" y="105"/>
                    </a:lnTo>
                    <a:lnTo>
                      <a:pt x="8260" y="53"/>
                    </a:lnTo>
                    <a:lnTo>
                      <a:pt x="8608" y="0"/>
                    </a:lnTo>
                    <a:lnTo>
                      <a:pt x="8956" y="0"/>
                    </a:lnTo>
                    <a:lnTo>
                      <a:pt x="9255" y="0"/>
                    </a:lnTo>
                    <a:lnTo>
                      <a:pt x="9603" y="0"/>
                    </a:lnTo>
                    <a:lnTo>
                      <a:pt x="10001" y="0"/>
                    </a:lnTo>
                    <a:lnTo>
                      <a:pt x="10399" y="0"/>
                    </a:lnTo>
                    <a:lnTo>
                      <a:pt x="10598" y="0"/>
                    </a:lnTo>
                    <a:lnTo>
                      <a:pt x="10847" y="0"/>
                    </a:lnTo>
                    <a:lnTo>
                      <a:pt x="11145" y="0"/>
                    </a:lnTo>
                    <a:lnTo>
                      <a:pt x="11444" y="0"/>
                    </a:lnTo>
                    <a:lnTo>
                      <a:pt x="11692" y="0"/>
                    </a:lnTo>
                    <a:lnTo>
                      <a:pt x="12041" y="0"/>
                    </a:lnTo>
                    <a:lnTo>
                      <a:pt x="12389" y="53"/>
                    </a:lnTo>
                    <a:lnTo>
                      <a:pt x="12737" y="105"/>
                    </a:lnTo>
                    <a:lnTo>
                      <a:pt x="13036" y="105"/>
                    </a:lnTo>
                    <a:lnTo>
                      <a:pt x="13384" y="210"/>
                    </a:lnTo>
                    <a:lnTo>
                      <a:pt x="13732" y="210"/>
                    </a:lnTo>
                    <a:lnTo>
                      <a:pt x="14130" y="315"/>
                    </a:lnTo>
                    <a:lnTo>
                      <a:pt x="14478" y="368"/>
                    </a:lnTo>
                    <a:lnTo>
                      <a:pt x="14876" y="420"/>
                    </a:lnTo>
                    <a:lnTo>
                      <a:pt x="15225" y="578"/>
                    </a:lnTo>
                    <a:lnTo>
                      <a:pt x="15623" y="683"/>
                    </a:lnTo>
                    <a:lnTo>
                      <a:pt x="15921" y="788"/>
                    </a:lnTo>
                    <a:lnTo>
                      <a:pt x="16270" y="893"/>
                    </a:lnTo>
                    <a:lnTo>
                      <a:pt x="16618" y="998"/>
                    </a:lnTo>
                    <a:lnTo>
                      <a:pt x="16966" y="1208"/>
                    </a:lnTo>
                    <a:lnTo>
                      <a:pt x="17314" y="1366"/>
                    </a:lnTo>
                    <a:lnTo>
                      <a:pt x="17663" y="1576"/>
                    </a:lnTo>
                    <a:lnTo>
                      <a:pt x="17961" y="1786"/>
                    </a:lnTo>
                    <a:lnTo>
                      <a:pt x="18309" y="1996"/>
                    </a:lnTo>
                    <a:lnTo>
                      <a:pt x="18608" y="2206"/>
                    </a:lnTo>
                    <a:lnTo>
                      <a:pt x="18857" y="2469"/>
                    </a:lnTo>
                    <a:lnTo>
                      <a:pt x="19155" y="2731"/>
                    </a:lnTo>
                    <a:lnTo>
                      <a:pt x="19454" y="2994"/>
                    </a:lnTo>
                    <a:lnTo>
                      <a:pt x="19653" y="3309"/>
                    </a:lnTo>
                    <a:lnTo>
                      <a:pt x="19901" y="3624"/>
                    </a:lnTo>
                    <a:lnTo>
                      <a:pt x="20100" y="4044"/>
                    </a:lnTo>
                    <a:lnTo>
                      <a:pt x="20349" y="4412"/>
                    </a:lnTo>
                    <a:lnTo>
                      <a:pt x="20399" y="4622"/>
                    </a:lnTo>
                    <a:lnTo>
                      <a:pt x="20498" y="4937"/>
                    </a:lnTo>
                    <a:lnTo>
                      <a:pt x="20548" y="5199"/>
                    </a:lnTo>
                    <a:lnTo>
                      <a:pt x="20697" y="5567"/>
                    </a:lnTo>
                    <a:lnTo>
                      <a:pt x="20747" y="5830"/>
                    </a:lnTo>
                    <a:lnTo>
                      <a:pt x="20847" y="6250"/>
                    </a:lnTo>
                    <a:lnTo>
                      <a:pt x="20946" y="6617"/>
                    </a:lnTo>
                    <a:lnTo>
                      <a:pt x="20996" y="7037"/>
                    </a:lnTo>
                    <a:lnTo>
                      <a:pt x="21046" y="7405"/>
                    </a:lnTo>
                    <a:lnTo>
                      <a:pt x="21095" y="7878"/>
                    </a:lnTo>
                    <a:lnTo>
                      <a:pt x="21095" y="8088"/>
                    </a:lnTo>
                    <a:lnTo>
                      <a:pt x="21145" y="8350"/>
                    </a:lnTo>
                    <a:lnTo>
                      <a:pt x="21145" y="8613"/>
                    </a:lnTo>
                    <a:lnTo>
                      <a:pt x="21145" y="8823"/>
                    </a:lnTo>
                    <a:lnTo>
                      <a:pt x="21145" y="9086"/>
                    </a:lnTo>
                    <a:lnTo>
                      <a:pt x="21145" y="9348"/>
                    </a:lnTo>
                    <a:lnTo>
                      <a:pt x="21145" y="9611"/>
                    </a:lnTo>
                    <a:lnTo>
                      <a:pt x="21195" y="9873"/>
                    </a:lnTo>
                    <a:lnTo>
                      <a:pt x="21195" y="10136"/>
                    </a:lnTo>
                    <a:lnTo>
                      <a:pt x="21195" y="10399"/>
                    </a:lnTo>
                    <a:lnTo>
                      <a:pt x="21195" y="10714"/>
                    </a:lnTo>
                    <a:lnTo>
                      <a:pt x="21245" y="11029"/>
                    </a:lnTo>
                    <a:lnTo>
                      <a:pt x="21294" y="12604"/>
                    </a:lnTo>
                    <a:lnTo>
                      <a:pt x="21294" y="126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97" name="Shape 197"/>
              <p:cNvSpPr/>
              <p:nvPr/>
            </p:nvSpPr>
            <p:spPr>
              <a:xfrm>
                <a:off x="771125" y="971550"/>
                <a:ext cx="527400" cy="999150"/>
              </a:xfrm>
              <a:custGeom>
                <a:avLst/>
                <a:gdLst/>
                <a:ahLst/>
                <a:cxnLst/>
                <a:rect l="0" t="0" r="0" b="0"/>
                <a:pathLst>
                  <a:path w="21096" h="39966" extrusionOk="0">
                    <a:moveTo>
                      <a:pt x="20996" y="0"/>
                    </a:moveTo>
                    <a:lnTo>
                      <a:pt x="21095" y="7983"/>
                    </a:lnTo>
                    <a:lnTo>
                      <a:pt x="15374" y="8035"/>
                    </a:lnTo>
                    <a:lnTo>
                      <a:pt x="15623" y="39860"/>
                    </a:lnTo>
                    <a:lnTo>
                      <a:pt x="6021" y="39965"/>
                    </a:lnTo>
                    <a:lnTo>
                      <a:pt x="5722" y="8140"/>
                    </a:lnTo>
                    <a:lnTo>
                      <a:pt x="1" y="8193"/>
                    </a:lnTo>
                    <a:lnTo>
                      <a:pt x="1" y="210"/>
                    </a:lnTo>
                    <a:lnTo>
                      <a:pt x="20996" y="0"/>
                    </a:lnTo>
                    <a:lnTo>
                      <a:pt x="2099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98" name="Shape 198"/>
              <p:cNvSpPr/>
              <p:nvPr/>
            </p:nvSpPr>
            <p:spPr>
              <a:xfrm>
                <a:off x="2139300" y="971550"/>
                <a:ext cx="534850" cy="982075"/>
              </a:xfrm>
              <a:custGeom>
                <a:avLst/>
                <a:gdLst/>
                <a:ahLst/>
                <a:cxnLst/>
                <a:rect l="0" t="0" r="0" b="0"/>
                <a:pathLst>
                  <a:path w="21394" h="39283" extrusionOk="0">
                    <a:moveTo>
                      <a:pt x="0" y="158"/>
                    </a:moveTo>
                    <a:lnTo>
                      <a:pt x="9652" y="53"/>
                    </a:lnTo>
                    <a:lnTo>
                      <a:pt x="9901" y="0"/>
                    </a:lnTo>
                    <a:lnTo>
                      <a:pt x="10149" y="0"/>
                    </a:lnTo>
                    <a:lnTo>
                      <a:pt x="10448" y="0"/>
                    </a:lnTo>
                    <a:lnTo>
                      <a:pt x="10746" y="0"/>
                    </a:lnTo>
                    <a:lnTo>
                      <a:pt x="10995" y="0"/>
                    </a:lnTo>
                    <a:lnTo>
                      <a:pt x="11294" y="0"/>
                    </a:lnTo>
                    <a:lnTo>
                      <a:pt x="11592" y="0"/>
                    </a:lnTo>
                    <a:lnTo>
                      <a:pt x="11940" y="0"/>
                    </a:lnTo>
                    <a:lnTo>
                      <a:pt x="12239" y="0"/>
                    </a:lnTo>
                    <a:lnTo>
                      <a:pt x="12537" y="0"/>
                    </a:lnTo>
                    <a:lnTo>
                      <a:pt x="12836" y="0"/>
                    </a:lnTo>
                    <a:lnTo>
                      <a:pt x="13184" y="53"/>
                    </a:lnTo>
                    <a:lnTo>
                      <a:pt x="13483" y="53"/>
                    </a:lnTo>
                    <a:lnTo>
                      <a:pt x="13781" y="158"/>
                    </a:lnTo>
                    <a:lnTo>
                      <a:pt x="14129" y="210"/>
                    </a:lnTo>
                    <a:lnTo>
                      <a:pt x="14478" y="263"/>
                    </a:lnTo>
                    <a:lnTo>
                      <a:pt x="14727" y="263"/>
                    </a:lnTo>
                    <a:lnTo>
                      <a:pt x="15075" y="368"/>
                    </a:lnTo>
                    <a:lnTo>
                      <a:pt x="15324" y="420"/>
                    </a:lnTo>
                    <a:lnTo>
                      <a:pt x="15622" y="525"/>
                    </a:lnTo>
                    <a:lnTo>
                      <a:pt x="15921" y="630"/>
                    </a:lnTo>
                    <a:lnTo>
                      <a:pt x="16219" y="735"/>
                    </a:lnTo>
                    <a:lnTo>
                      <a:pt x="16567" y="840"/>
                    </a:lnTo>
                    <a:lnTo>
                      <a:pt x="16866" y="998"/>
                    </a:lnTo>
                    <a:lnTo>
                      <a:pt x="17115" y="1103"/>
                    </a:lnTo>
                    <a:lnTo>
                      <a:pt x="17363" y="1208"/>
                    </a:lnTo>
                    <a:lnTo>
                      <a:pt x="17662" y="1418"/>
                    </a:lnTo>
                    <a:lnTo>
                      <a:pt x="17911" y="1628"/>
                    </a:lnTo>
                    <a:lnTo>
                      <a:pt x="18159" y="1786"/>
                    </a:lnTo>
                    <a:lnTo>
                      <a:pt x="18408" y="1996"/>
                    </a:lnTo>
                    <a:lnTo>
                      <a:pt x="18657" y="2258"/>
                    </a:lnTo>
                    <a:lnTo>
                      <a:pt x="18906" y="2521"/>
                    </a:lnTo>
                    <a:lnTo>
                      <a:pt x="19055" y="2626"/>
                    </a:lnTo>
                    <a:lnTo>
                      <a:pt x="19204" y="2836"/>
                    </a:lnTo>
                    <a:lnTo>
                      <a:pt x="19304" y="2994"/>
                    </a:lnTo>
                    <a:lnTo>
                      <a:pt x="19453" y="3256"/>
                    </a:lnTo>
                    <a:lnTo>
                      <a:pt x="19602" y="3466"/>
                    </a:lnTo>
                    <a:lnTo>
                      <a:pt x="19702" y="3729"/>
                    </a:lnTo>
                    <a:lnTo>
                      <a:pt x="19801" y="3991"/>
                    </a:lnTo>
                    <a:lnTo>
                      <a:pt x="20000" y="4201"/>
                    </a:lnTo>
                    <a:lnTo>
                      <a:pt x="20050" y="4464"/>
                    </a:lnTo>
                    <a:lnTo>
                      <a:pt x="20149" y="4727"/>
                    </a:lnTo>
                    <a:lnTo>
                      <a:pt x="20249" y="4989"/>
                    </a:lnTo>
                    <a:lnTo>
                      <a:pt x="20348" y="5252"/>
                    </a:lnTo>
                    <a:lnTo>
                      <a:pt x="20448" y="5514"/>
                    </a:lnTo>
                    <a:lnTo>
                      <a:pt x="20547" y="5829"/>
                    </a:lnTo>
                    <a:lnTo>
                      <a:pt x="20597" y="6092"/>
                    </a:lnTo>
                    <a:lnTo>
                      <a:pt x="20746" y="6407"/>
                    </a:lnTo>
                    <a:lnTo>
                      <a:pt x="20746" y="6670"/>
                    </a:lnTo>
                    <a:lnTo>
                      <a:pt x="20846" y="7037"/>
                    </a:lnTo>
                    <a:lnTo>
                      <a:pt x="20896" y="7300"/>
                    </a:lnTo>
                    <a:lnTo>
                      <a:pt x="20945" y="7615"/>
                    </a:lnTo>
                    <a:lnTo>
                      <a:pt x="20995" y="7930"/>
                    </a:lnTo>
                    <a:lnTo>
                      <a:pt x="21095" y="8245"/>
                    </a:lnTo>
                    <a:lnTo>
                      <a:pt x="21095" y="8613"/>
                    </a:lnTo>
                    <a:lnTo>
                      <a:pt x="21194" y="8928"/>
                    </a:lnTo>
                    <a:lnTo>
                      <a:pt x="21194" y="9191"/>
                    </a:lnTo>
                    <a:lnTo>
                      <a:pt x="21244" y="9558"/>
                    </a:lnTo>
                    <a:lnTo>
                      <a:pt x="21294" y="9873"/>
                    </a:lnTo>
                    <a:lnTo>
                      <a:pt x="21294" y="10241"/>
                    </a:lnTo>
                    <a:lnTo>
                      <a:pt x="21294" y="10556"/>
                    </a:lnTo>
                    <a:lnTo>
                      <a:pt x="21343" y="10871"/>
                    </a:lnTo>
                    <a:lnTo>
                      <a:pt x="21343" y="11239"/>
                    </a:lnTo>
                    <a:lnTo>
                      <a:pt x="21393" y="11606"/>
                    </a:lnTo>
                    <a:lnTo>
                      <a:pt x="21343" y="11869"/>
                    </a:lnTo>
                    <a:lnTo>
                      <a:pt x="21343" y="12236"/>
                    </a:lnTo>
                    <a:lnTo>
                      <a:pt x="21343" y="12499"/>
                    </a:lnTo>
                    <a:lnTo>
                      <a:pt x="21343" y="12814"/>
                    </a:lnTo>
                    <a:lnTo>
                      <a:pt x="21294" y="13129"/>
                    </a:lnTo>
                    <a:lnTo>
                      <a:pt x="21294" y="13444"/>
                    </a:lnTo>
                    <a:lnTo>
                      <a:pt x="21294" y="13812"/>
                    </a:lnTo>
                    <a:lnTo>
                      <a:pt x="21294" y="14127"/>
                    </a:lnTo>
                    <a:lnTo>
                      <a:pt x="21294" y="14442"/>
                    </a:lnTo>
                    <a:lnTo>
                      <a:pt x="21244" y="14705"/>
                    </a:lnTo>
                    <a:lnTo>
                      <a:pt x="21194" y="15020"/>
                    </a:lnTo>
                    <a:lnTo>
                      <a:pt x="21194" y="15335"/>
                    </a:lnTo>
                    <a:lnTo>
                      <a:pt x="21144" y="15598"/>
                    </a:lnTo>
                    <a:lnTo>
                      <a:pt x="21144" y="15913"/>
                    </a:lnTo>
                    <a:lnTo>
                      <a:pt x="21095" y="16175"/>
                    </a:lnTo>
                    <a:lnTo>
                      <a:pt x="21095" y="16490"/>
                    </a:lnTo>
                    <a:lnTo>
                      <a:pt x="21045" y="16753"/>
                    </a:lnTo>
                    <a:lnTo>
                      <a:pt x="20995" y="17015"/>
                    </a:lnTo>
                    <a:lnTo>
                      <a:pt x="20896" y="17226"/>
                    </a:lnTo>
                    <a:lnTo>
                      <a:pt x="20896" y="17488"/>
                    </a:lnTo>
                    <a:lnTo>
                      <a:pt x="20796" y="17698"/>
                    </a:lnTo>
                    <a:lnTo>
                      <a:pt x="20746" y="17961"/>
                    </a:lnTo>
                    <a:lnTo>
                      <a:pt x="20746" y="18171"/>
                    </a:lnTo>
                    <a:lnTo>
                      <a:pt x="20697" y="18433"/>
                    </a:lnTo>
                    <a:lnTo>
                      <a:pt x="20547" y="18801"/>
                    </a:lnTo>
                    <a:lnTo>
                      <a:pt x="20398" y="19169"/>
                    </a:lnTo>
                    <a:lnTo>
                      <a:pt x="20299" y="19484"/>
                    </a:lnTo>
                    <a:lnTo>
                      <a:pt x="20149" y="19799"/>
                    </a:lnTo>
                    <a:lnTo>
                      <a:pt x="20000" y="20009"/>
                    </a:lnTo>
                    <a:lnTo>
                      <a:pt x="19801" y="20219"/>
                    </a:lnTo>
                    <a:lnTo>
                      <a:pt x="19602" y="20429"/>
                    </a:lnTo>
                    <a:lnTo>
                      <a:pt x="19453" y="20639"/>
                    </a:lnTo>
                    <a:lnTo>
                      <a:pt x="19254" y="20849"/>
                    </a:lnTo>
                    <a:lnTo>
                      <a:pt x="19055" y="21059"/>
                    </a:lnTo>
                    <a:lnTo>
                      <a:pt x="18856" y="21217"/>
                    </a:lnTo>
                    <a:lnTo>
                      <a:pt x="18657" y="21427"/>
                    </a:lnTo>
                    <a:lnTo>
                      <a:pt x="18408" y="21532"/>
                    </a:lnTo>
                    <a:lnTo>
                      <a:pt x="18159" y="21689"/>
                    </a:lnTo>
                    <a:lnTo>
                      <a:pt x="17911" y="21847"/>
                    </a:lnTo>
                    <a:lnTo>
                      <a:pt x="17712" y="22057"/>
                    </a:lnTo>
                    <a:lnTo>
                      <a:pt x="17413" y="22162"/>
                    </a:lnTo>
                    <a:lnTo>
                      <a:pt x="17164" y="22267"/>
                    </a:lnTo>
                    <a:lnTo>
                      <a:pt x="16916" y="22425"/>
                    </a:lnTo>
                    <a:lnTo>
                      <a:pt x="16667" y="22530"/>
                    </a:lnTo>
                    <a:lnTo>
                      <a:pt x="16418" y="22635"/>
                    </a:lnTo>
                    <a:lnTo>
                      <a:pt x="16120" y="22687"/>
                    </a:lnTo>
                    <a:lnTo>
                      <a:pt x="15821" y="22792"/>
                    </a:lnTo>
                    <a:lnTo>
                      <a:pt x="15572" y="22897"/>
                    </a:lnTo>
                    <a:lnTo>
                      <a:pt x="15274" y="22950"/>
                    </a:lnTo>
                    <a:lnTo>
                      <a:pt x="15025" y="23055"/>
                    </a:lnTo>
                    <a:lnTo>
                      <a:pt x="14727" y="23055"/>
                    </a:lnTo>
                    <a:lnTo>
                      <a:pt x="14528" y="23160"/>
                    </a:lnTo>
                    <a:lnTo>
                      <a:pt x="14179" y="23160"/>
                    </a:lnTo>
                    <a:lnTo>
                      <a:pt x="13930" y="23212"/>
                    </a:lnTo>
                    <a:lnTo>
                      <a:pt x="13632" y="23212"/>
                    </a:lnTo>
                    <a:lnTo>
                      <a:pt x="13383" y="23265"/>
                    </a:lnTo>
                    <a:lnTo>
                      <a:pt x="13134" y="23265"/>
                    </a:lnTo>
                    <a:lnTo>
                      <a:pt x="12836" y="23317"/>
                    </a:lnTo>
                    <a:lnTo>
                      <a:pt x="12637" y="23370"/>
                    </a:lnTo>
                    <a:lnTo>
                      <a:pt x="12388" y="23422"/>
                    </a:lnTo>
                    <a:lnTo>
                      <a:pt x="9801" y="23422"/>
                    </a:lnTo>
                    <a:lnTo>
                      <a:pt x="9950" y="39177"/>
                    </a:lnTo>
                    <a:lnTo>
                      <a:pt x="299" y="39282"/>
                    </a:lnTo>
                    <a:lnTo>
                      <a:pt x="249" y="39230"/>
                    </a:lnTo>
                    <a:lnTo>
                      <a:pt x="249" y="39072"/>
                    </a:lnTo>
                    <a:lnTo>
                      <a:pt x="249" y="38810"/>
                    </a:lnTo>
                    <a:lnTo>
                      <a:pt x="249" y="38495"/>
                    </a:lnTo>
                    <a:lnTo>
                      <a:pt x="249" y="38285"/>
                    </a:lnTo>
                    <a:lnTo>
                      <a:pt x="249" y="38075"/>
                    </a:lnTo>
                    <a:lnTo>
                      <a:pt x="249" y="37864"/>
                    </a:lnTo>
                    <a:lnTo>
                      <a:pt x="249" y="37654"/>
                    </a:lnTo>
                    <a:lnTo>
                      <a:pt x="249" y="37339"/>
                    </a:lnTo>
                    <a:lnTo>
                      <a:pt x="249" y="37077"/>
                    </a:lnTo>
                    <a:lnTo>
                      <a:pt x="249" y="36762"/>
                    </a:lnTo>
                    <a:lnTo>
                      <a:pt x="249" y="36447"/>
                    </a:lnTo>
                    <a:lnTo>
                      <a:pt x="199" y="36079"/>
                    </a:lnTo>
                    <a:lnTo>
                      <a:pt x="199" y="35711"/>
                    </a:lnTo>
                    <a:lnTo>
                      <a:pt x="199" y="35344"/>
                    </a:lnTo>
                    <a:lnTo>
                      <a:pt x="199" y="34976"/>
                    </a:lnTo>
                    <a:lnTo>
                      <a:pt x="199" y="34556"/>
                    </a:lnTo>
                    <a:lnTo>
                      <a:pt x="199" y="34136"/>
                    </a:lnTo>
                    <a:lnTo>
                      <a:pt x="199" y="33716"/>
                    </a:lnTo>
                    <a:lnTo>
                      <a:pt x="199" y="33296"/>
                    </a:lnTo>
                    <a:lnTo>
                      <a:pt x="199" y="32823"/>
                    </a:lnTo>
                    <a:lnTo>
                      <a:pt x="199" y="32350"/>
                    </a:lnTo>
                    <a:lnTo>
                      <a:pt x="199" y="31825"/>
                    </a:lnTo>
                    <a:lnTo>
                      <a:pt x="199" y="31405"/>
                    </a:lnTo>
                    <a:lnTo>
                      <a:pt x="199" y="30880"/>
                    </a:lnTo>
                    <a:lnTo>
                      <a:pt x="199" y="30407"/>
                    </a:lnTo>
                    <a:lnTo>
                      <a:pt x="199" y="29882"/>
                    </a:lnTo>
                    <a:lnTo>
                      <a:pt x="199" y="29409"/>
                    </a:lnTo>
                    <a:lnTo>
                      <a:pt x="199" y="28832"/>
                    </a:lnTo>
                    <a:lnTo>
                      <a:pt x="199" y="28254"/>
                    </a:lnTo>
                    <a:lnTo>
                      <a:pt x="199" y="27729"/>
                    </a:lnTo>
                    <a:lnTo>
                      <a:pt x="199" y="27204"/>
                    </a:lnTo>
                    <a:lnTo>
                      <a:pt x="149" y="26626"/>
                    </a:lnTo>
                    <a:lnTo>
                      <a:pt x="149" y="26048"/>
                    </a:lnTo>
                    <a:lnTo>
                      <a:pt x="149" y="25418"/>
                    </a:lnTo>
                    <a:lnTo>
                      <a:pt x="149" y="24893"/>
                    </a:lnTo>
                    <a:lnTo>
                      <a:pt x="149" y="24263"/>
                    </a:lnTo>
                    <a:lnTo>
                      <a:pt x="149" y="23685"/>
                    </a:lnTo>
                    <a:lnTo>
                      <a:pt x="149" y="23107"/>
                    </a:lnTo>
                    <a:lnTo>
                      <a:pt x="149" y="22530"/>
                    </a:lnTo>
                    <a:lnTo>
                      <a:pt x="149" y="21899"/>
                    </a:lnTo>
                    <a:lnTo>
                      <a:pt x="149" y="21322"/>
                    </a:lnTo>
                    <a:lnTo>
                      <a:pt x="149" y="20744"/>
                    </a:lnTo>
                    <a:lnTo>
                      <a:pt x="149" y="20166"/>
                    </a:lnTo>
                    <a:lnTo>
                      <a:pt x="100" y="19536"/>
                    </a:lnTo>
                    <a:lnTo>
                      <a:pt x="100" y="18906"/>
                    </a:lnTo>
                    <a:lnTo>
                      <a:pt x="100" y="18276"/>
                    </a:lnTo>
                    <a:lnTo>
                      <a:pt x="100" y="17698"/>
                    </a:lnTo>
                    <a:lnTo>
                      <a:pt x="50" y="17068"/>
                    </a:lnTo>
                    <a:lnTo>
                      <a:pt x="50" y="16490"/>
                    </a:lnTo>
                    <a:lnTo>
                      <a:pt x="50" y="15913"/>
                    </a:lnTo>
                    <a:lnTo>
                      <a:pt x="50" y="15387"/>
                    </a:lnTo>
                    <a:lnTo>
                      <a:pt x="50" y="14757"/>
                    </a:lnTo>
                    <a:lnTo>
                      <a:pt x="50" y="14180"/>
                    </a:lnTo>
                    <a:lnTo>
                      <a:pt x="50" y="13602"/>
                    </a:lnTo>
                    <a:lnTo>
                      <a:pt x="50" y="13024"/>
                    </a:lnTo>
                    <a:lnTo>
                      <a:pt x="50" y="12394"/>
                    </a:lnTo>
                    <a:lnTo>
                      <a:pt x="50" y="11869"/>
                    </a:lnTo>
                    <a:lnTo>
                      <a:pt x="50" y="11344"/>
                    </a:lnTo>
                    <a:lnTo>
                      <a:pt x="50" y="10819"/>
                    </a:lnTo>
                    <a:lnTo>
                      <a:pt x="249" y="10819"/>
                    </a:lnTo>
                    <a:lnTo>
                      <a:pt x="498" y="10819"/>
                    </a:lnTo>
                    <a:lnTo>
                      <a:pt x="746" y="10819"/>
                    </a:lnTo>
                    <a:lnTo>
                      <a:pt x="1095" y="10819"/>
                    </a:lnTo>
                    <a:lnTo>
                      <a:pt x="1294" y="10819"/>
                    </a:lnTo>
                    <a:lnTo>
                      <a:pt x="1642" y="10819"/>
                    </a:lnTo>
                    <a:lnTo>
                      <a:pt x="1990" y="10819"/>
                    </a:lnTo>
                    <a:lnTo>
                      <a:pt x="2338" y="10819"/>
                    </a:lnTo>
                    <a:lnTo>
                      <a:pt x="2637" y="10819"/>
                    </a:lnTo>
                    <a:lnTo>
                      <a:pt x="2985" y="10819"/>
                    </a:lnTo>
                    <a:lnTo>
                      <a:pt x="3333" y="10819"/>
                    </a:lnTo>
                    <a:lnTo>
                      <a:pt x="3682" y="10819"/>
                    </a:lnTo>
                    <a:lnTo>
                      <a:pt x="4030" y="10819"/>
                    </a:lnTo>
                    <a:lnTo>
                      <a:pt x="4378" y="10819"/>
                    </a:lnTo>
                    <a:lnTo>
                      <a:pt x="4727" y="10819"/>
                    </a:lnTo>
                    <a:lnTo>
                      <a:pt x="5075" y="10819"/>
                    </a:lnTo>
                    <a:lnTo>
                      <a:pt x="5423" y="10766"/>
                    </a:lnTo>
                    <a:lnTo>
                      <a:pt x="5771" y="10766"/>
                    </a:lnTo>
                    <a:lnTo>
                      <a:pt x="6120" y="10766"/>
                    </a:lnTo>
                    <a:lnTo>
                      <a:pt x="6468" y="10766"/>
                    </a:lnTo>
                    <a:lnTo>
                      <a:pt x="6766" y="10766"/>
                    </a:lnTo>
                    <a:lnTo>
                      <a:pt x="7115" y="10766"/>
                    </a:lnTo>
                    <a:lnTo>
                      <a:pt x="7413" y="10766"/>
                    </a:lnTo>
                    <a:lnTo>
                      <a:pt x="7712" y="10766"/>
                    </a:lnTo>
                    <a:lnTo>
                      <a:pt x="8010" y="10766"/>
                    </a:lnTo>
                    <a:lnTo>
                      <a:pt x="8309" y="10766"/>
                    </a:lnTo>
                    <a:lnTo>
                      <a:pt x="8557" y="10766"/>
                    </a:lnTo>
                    <a:lnTo>
                      <a:pt x="8856" y="10766"/>
                    </a:lnTo>
                    <a:lnTo>
                      <a:pt x="9055" y="10766"/>
                    </a:lnTo>
                    <a:lnTo>
                      <a:pt x="9254" y="10766"/>
                    </a:lnTo>
                    <a:lnTo>
                      <a:pt x="9453" y="10766"/>
                    </a:lnTo>
                    <a:lnTo>
                      <a:pt x="9702" y="10766"/>
                    </a:lnTo>
                    <a:lnTo>
                      <a:pt x="9751" y="16700"/>
                    </a:lnTo>
                    <a:lnTo>
                      <a:pt x="10000" y="16700"/>
                    </a:lnTo>
                    <a:lnTo>
                      <a:pt x="10299" y="16753"/>
                    </a:lnTo>
                    <a:lnTo>
                      <a:pt x="10647" y="16700"/>
                    </a:lnTo>
                    <a:lnTo>
                      <a:pt x="10995" y="16700"/>
                    </a:lnTo>
                    <a:lnTo>
                      <a:pt x="11294" y="16595"/>
                    </a:lnTo>
                    <a:lnTo>
                      <a:pt x="11692" y="16438"/>
                    </a:lnTo>
                    <a:lnTo>
                      <a:pt x="11990" y="16228"/>
                    </a:lnTo>
                    <a:lnTo>
                      <a:pt x="12289" y="16018"/>
                    </a:lnTo>
                    <a:lnTo>
                      <a:pt x="12388" y="15755"/>
                    </a:lnTo>
                    <a:lnTo>
                      <a:pt x="12488" y="15545"/>
                    </a:lnTo>
                    <a:lnTo>
                      <a:pt x="12587" y="15230"/>
                    </a:lnTo>
                    <a:lnTo>
                      <a:pt x="12637" y="14915"/>
                    </a:lnTo>
                    <a:lnTo>
                      <a:pt x="12687" y="14495"/>
                    </a:lnTo>
                    <a:lnTo>
                      <a:pt x="12736" y="14127"/>
                    </a:lnTo>
                    <a:lnTo>
                      <a:pt x="12736" y="13864"/>
                    </a:lnTo>
                    <a:lnTo>
                      <a:pt x="12736" y="13602"/>
                    </a:lnTo>
                    <a:lnTo>
                      <a:pt x="12736" y="13392"/>
                    </a:lnTo>
                    <a:lnTo>
                      <a:pt x="12786" y="13182"/>
                    </a:lnTo>
                    <a:lnTo>
                      <a:pt x="12786" y="9926"/>
                    </a:lnTo>
                    <a:lnTo>
                      <a:pt x="12736" y="9611"/>
                    </a:lnTo>
                    <a:lnTo>
                      <a:pt x="12736" y="9401"/>
                    </a:lnTo>
                    <a:lnTo>
                      <a:pt x="12687" y="9138"/>
                    </a:lnTo>
                    <a:lnTo>
                      <a:pt x="12687" y="8928"/>
                    </a:lnTo>
                    <a:lnTo>
                      <a:pt x="12637" y="8560"/>
                    </a:lnTo>
                    <a:lnTo>
                      <a:pt x="12537" y="8193"/>
                    </a:lnTo>
                    <a:lnTo>
                      <a:pt x="12438" y="7878"/>
                    </a:lnTo>
                    <a:lnTo>
                      <a:pt x="12289" y="7615"/>
                    </a:lnTo>
                    <a:lnTo>
                      <a:pt x="12139" y="7405"/>
                    </a:lnTo>
                    <a:lnTo>
                      <a:pt x="11990" y="7247"/>
                    </a:lnTo>
                    <a:lnTo>
                      <a:pt x="11741" y="7090"/>
                    </a:lnTo>
                    <a:lnTo>
                      <a:pt x="11542" y="6985"/>
                    </a:lnTo>
                    <a:lnTo>
                      <a:pt x="11294" y="6880"/>
                    </a:lnTo>
                    <a:lnTo>
                      <a:pt x="11045" y="6827"/>
                    </a:lnTo>
                    <a:lnTo>
                      <a:pt x="10746" y="6775"/>
                    </a:lnTo>
                    <a:lnTo>
                      <a:pt x="10398" y="6775"/>
                    </a:lnTo>
                    <a:lnTo>
                      <a:pt x="10000" y="6775"/>
                    </a:lnTo>
                    <a:lnTo>
                      <a:pt x="9652" y="6775"/>
                    </a:lnTo>
                    <a:lnTo>
                      <a:pt x="9652" y="6775"/>
                    </a:lnTo>
                    <a:lnTo>
                      <a:pt x="9652" y="6932"/>
                    </a:lnTo>
                    <a:lnTo>
                      <a:pt x="9652" y="7195"/>
                    </a:lnTo>
                    <a:lnTo>
                      <a:pt x="9652" y="7510"/>
                    </a:lnTo>
                    <a:lnTo>
                      <a:pt x="9652" y="7878"/>
                    </a:lnTo>
                    <a:lnTo>
                      <a:pt x="9652" y="8350"/>
                    </a:lnTo>
                    <a:lnTo>
                      <a:pt x="9652" y="8613"/>
                    </a:lnTo>
                    <a:lnTo>
                      <a:pt x="9652" y="8823"/>
                    </a:lnTo>
                    <a:lnTo>
                      <a:pt x="9652" y="9138"/>
                    </a:lnTo>
                    <a:lnTo>
                      <a:pt x="9702" y="9401"/>
                    </a:lnTo>
                    <a:lnTo>
                      <a:pt x="9453" y="9401"/>
                    </a:lnTo>
                    <a:lnTo>
                      <a:pt x="9254" y="9401"/>
                    </a:lnTo>
                    <a:lnTo>
                      <a:pt x="9055" y="9401"/>
                    </a:lnTo>
                    <a:lnTo>
                      <a:pt x="8856" y="9401"/>
                    </a:lnTo>
                    <a:lnTo>
                      <a:pt x="8557" y="9401"/>
                    </a:lnTo>
                    <a:lnTo>
                      <a:pt x="8309" y="9401"/>
                    </a:lnTo>
                    <a:lnTo>
                      <a:pt x="8010" y="9401"/>
                    </a:lnTo>
                    <a:lnTo>
                      <a:pt x="7712" y="9401"/>
                    </a:lnTo>
                    <a:lnTo>
                      <a:pt x="7413" y="9401"/>
                    </a:lnTo>
                    <a:lnTo>
                      <a:pt x="7115" y="9401"/>
                    </a:lnTo>
                    <a:lnTo>
                      <a:pt x="6766" y="9401"/>
                    </a:lnTo>
                    <a:lnTo>
                      <a:pt x="6468" y="9401"/>
                    </a:lnTo>
                    <a:lnTo>
                      <a:pt x="6120" y="9401"/>
                    </a:lnTo>
                    <a:lnTo>
                      <a:pt x="5771" y="9401"/>
                    </a:lnTo>
                    <a:lnTo>
                      <a:pt x="5423" y="9401"/>
                    </a:lnTo>
                    <a:lnTo>
                      <a:pt x="5075" y="9453"/>
                    </a:lnTo>
                    <a:lnTo>
                      <a:pt x="4727" y="9453"/>
                    </a:lnTo>
                    <a:lnTo>
                      <a:pt x="4329" y="9453"/>
                    </a:lnTo>
                    <a:lnTo>
                      <a:pt x="3980" y="9453"/>
                    </a:lnTo>
                    <a:lnTo>
                      <a:pt x="3632" y="9453"/>
                    </a:lnTo>
                    <a:lnTo>
                      <a:pt x="3284" y="9453"/>
                    </a:lnTo>
                    <a:lnTo>
                      <a:pt x="2935" y="9453"/>
                    </a:lnTo>
                    <a:lnTo>
                      <a:pt x="2637" y="9453"/>
                    </a:lnTo>
                    <a:lnTo>
                      <a:pt x="2289" y="9453"/>
                    </a:lnTo>
                    <a:lnTo>
                      <a:pt x="1940" y="9453"/>
                    </a:lnTo>
                    <a:lnTo>
                      <a:pt x="1642" y="9453"/>
                    </a:lnTo>
                    <a:lnTo>
                      <a:pt x="1294" y="9453"/>
                    </a:lnTo>
                    <a:lnTo>
                      <a:pt x="1045" y="9453"/>
                    </a:lnTo>
                    <a:lnTo>
                      <a:pt x="746" y="9453"/>
                    </a:lnTo>
                    <a:lnTo>
                      <a:pt x="498" y="9453"/>
                    </a:lnTo>
                    <a:lnTo>
                      <a:pt x="249" y="9453"/>
                    </a:lnTo>
                    <a:lnTo>
                      <a:pt x="50" y="9506"/>
                    </a:lnTo>
                    <a:lnTo>
                      <a:pt x="0" y="158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99" name="Shape 199"/>
              <p:cNvSpPr/>
              <p:nvPr/>
            </p:nvSpPr>
            <p:spPr>
              <a:xfrm>
                <a:off x="1416650" y="928225"/>
                <a:ext cx="558475" cy="1037225"/>
              </a:xfrm>
              <a:custGeom>
                <a:avLst/>
                <a:gdLst/>
                <a:ahLst/>
                <a:cxnLst/>
                <a:rect l="0" t="0" r="0" b="0"/>
                <a:pathLst>
                  <a:path w="22339" h="41489" extrusionOk="0">
                    <a:moveTo>
                      <a:pt x="22339" y="23685"/>
                    </a:moveTo>
                    <a:lnTo>
                      <a:pt x="22339" y="24053"/>
                    </a:lnTo>
                    <a:lnTo>
                      <a:pt x="22339" y="24420"/>
                    </a:lnTo>
                    <a:lnTo>
                      <a:pt x="22339" y="24788"/>
                    </a:lnTo>
                    <a:lnTo>
                      <a:pt x="22339" y="25260"/>
                    </a:lnTo>
                    <a:lnTo>
                      <a:pt x="22339" y="25628"/>
                    </a:lnTo>
                    <a:lnTo>
                      <a:pt x="22339" y="26101"/>
                    </a:lnTo>
                    <a:lnTo>
                      <a:pt x="22339" y="26521"/>
                    </a:lnTo>
                    <a:lnTo>
                      <a:pt x="22339" y="26994"/>
                    </a:lnTo>
                    <a:lnTo>
                      <a:pt x="22289" y="27361"/>
                    </a:lnTo>
                    <a:lnTo>
                      <a:pt x="22289" y="27834"/>
                    </a:lnTo>
                    <a:lnTo>
                      <a:pt x="22289" y="28254"/>
                    </a:lnTo>
                    <a:lnTo>
                      <a:pt x="22289" y="28727"/>
                    </a:lnTo>
                    <a:lnTo>
                      <a:pt x="22289" y="28937"/>
                    </a:lnTo>
                    <a:lnTo>
                      <a:pt x="22289" y="29147"/>
                    </a:lnTo>
                    <a:lnTo>
                      <a:pt x="22239" y="29357"/>
                    </a:lnTo>
                    <a:lnTo>
                      <a:pt x="22239" y="29619"/>
                    </a:lnTo>
                    <a:lnTo>
                      <a:pt x="22190" y="29829"/>
                    </a:lnTo>
                    <a:lnTo>
                      <a:pt x="22190" y="30092"/>
                    </a:lnTo>
                    <a:lnTo>
                      <a:pt x="22190" y="30355"/>
                    </a:lnTo>
                    <a:lnTo>
                      <a:pt x="22190" y="30565"/>
                    </a:lnTo>
                    <a:lnTo>
                      <a:pt x="22090" y="30985"/>
                    </a:lnTo>
                    <a:lnTo>
                      <a:pt x="22040" y="31457"/>
                    </a:lnTo>
                    <a:lnTo>
                      <a:pt x="21991" y="31668"/>
                    </a:lnTo>
                    <a:lnTo>
                      <a:pt x="21941" y="31930"/>
                    </a:lnTo>
                    <a:lnTo>
                      <a:pt x="21891" y="32140"/>
                    </a:lnTo>
                    <a:lnTo>
                      <a:pt x="21891" y="32350"/>
                    </a:lnTo>
                    <a:lnTo>
                      <a:pt x="21792" y="32770"/>
                    </a:lnTo>
                    <a:lnTo>
                      <a:pt x="21742" y="33243"/>
                    </a:lnTo>
                    <a:lnTo>
                      <a:pt x="21642" y="33453"/>
                    </a:lnTo>
                    <a:lnTo>
                      <a:pt x="21593" y="33716"/>
                    </a:lnTo>
                    <a:lnTo>
                      <a:pt x="21543" y="33926"/>
                    </a:lnTo>
                    <a:lnTo>
                      <a:pt x="21543" y="34188"/>
                    </a:lnTo>
                    <a:lnTo>
                      <a:pt x="21344" y="34608"/>
                    </a:lnTo>
                    <a:lnTo>
                      <a:pt x="21244" y="34976"/>
                    </a:lnTo>
                    <a:lnTo>
                      <a:pt x="21045" y="35396"/>
                    </a:lnTo>
                    <a:lnTo>
                      <a:pt x="20896" y="35869"/>
                    </a:lnTo>
                    <a:lnTo>
                      <a:pt x="20697" y="36289"/>
                    </a:lnTo>
                    <a:lnTo>
                      <a:pt x="20498" y="36709"/>
                    </a:lnTo>
                    <a:lnTo>
                      <a:pt x="20399" y="36867"/>
                    </a:lnTo>
                    <a:lnTo>
                      <a:pt x="20249" y="37129"/>
                    </a:lnTo>
                    <a:lnTo>
                      <a:pt x="20150" y="37287"/>
                    </a:lnTo>
                    <a:lnTo>
                      <a:pt x="20050" y="37549"/>
                    </a:lnTo>
                    <a:lnTo>
                      <a:pt x="19851" y="37759"/>
                    </a:lnTo>
                    <a:lnTo>
                      <a:pt x="19652" y="37969"/>
                    </a:lnTo>
                    <a:lnTo>
                      <a:pt x="19453" y="38180"/>
                    </a:lnTo>
                    <a:lnTo>
                      <a:pt x="19254" y="38442"/>
                    </a:lnTo>
                    <a:lnTo>
                      <a:pt x="19006" y="38652"/>
                    </a:lnTo>
                    <a:lnTo>
                      <a:pt x="18757" y="38862"/>
                    </a:lnTo>
                    <a:lnTo>
                      <a:pt x="18508" y="39072"/>
                    </a:lnTo>
                    <a:lnTo>
                      <a:pt x="18359" y="39282"/>
                    </a:lnTo>
                    <a:lnTo>
                      <a:pt x="18060" y="39440"/>
                    </a:lnTo>
                    <a:lnTo>
                      <a:pt x="17762" y="39597"/>
                    </a:lnTo>
                    <a:lnTo>
                      <a:pt x="17513" y="39808"/>
                    </a:lnTo>
                    <a:lnTo>
                      <a:pt x="17264" y="39965"/>
                    </a:lnTo>
                    <a:lnTo>
                      <a:pt x="16966" y="40070"/>
                    </a:lnTo>
                    <a:lnTo>
                      <a:pt x="16667" y="40228"/>
                    </a:lnTo>
                    <a:lnTo>
                      <a:pt x="16419" y="40385"/>
                    </a:lnTo>
                    <a:lnTo>
                      <a:pt x="16120" y="40543"/>
                    </a:lnTo>
                    <a:lnTo>
                      <a:pt x="15822" y="40595"/>
                    </a:lnTo>
                    <a:lnTo>
                      <a:pt x="15523" y="40753"/>
                    </a:lnTo>
                    <a:lnTo>
                      <a:pt x="15175" y="40805"/>
                    </a:lnTo>
                    <a:lnTo>
                      <a:pt x="14876" y="40963"/>
                    </a:lnTo>
                    <a:lnTo>
                      <a:pt x="14578" y="41015"/>
                    </a:lnTo>
                    <a:lnTo>
                      <a:pt x="14230" y="41068"/>
                    </a:lnTo>
                    <a:lnTo>
                      <a:pt x="13931" y="41173"/>
                    </a:lnTo>
                    <a:lnTo>
                      <a:pt x="13633" y="41225"/>
                    </a:lnTo>
                    <a:lnTo>
                      <a:pt x="13235" y="41278"/>
                    </a:lnTo>
                    <a:lnTo>
                      <a:pt x="12936" y="41331"/>
                    </a:lnTo>
                    <a:lnTo>
                      <a:pt x="12588" y="41383"/>
                    </a:lnTo>
                    <a:lnTo>
                      <a:pt x="12289" y="41383"/>
                    </a:lnTo>
                    <a:lnTo>
                      <a:pt x="11891" y="41383"/>
                    </a:lnTo>
                    <a:lnTo>
                      <a:pt x="11593" y="41436"/>
                    </a:lnTo>
                    <a:lnTo>
                      <a:pt x="11244" y="41436"/>
                    </a:lnTo>
                    <a:lnTo>
                      <a:pt x="10946" y="41488"/>
                    </a:lnTo>
                    <a:lnTo>
                      <a:pt x="10598" y="41436"/>
                    </a:lnTo>
                    <a:lnTo>
                      <a:pt x="10200" y="41383"/>
                    </a:lnTo>
                    <a:lnTo>
                      <a:pt x="9851" y="41383"/>
                    </a:lnTo>
                    <a:lnTo>
                      <a:pt x="9553" y="41383"/>
                    </a:lnTo>
                    <a:lnTo>
                      <a:pt x="9205" y="41331"/>
                    </a:lnTo>
                    <a:lnTo>
                      <a:pt x="8906" y="41278"/>
                    </a:lnTo>
                    <a:lnTo>
                      <a:pt x="8558" y="41225"/>
                    </a:lnTo>
                    <a:lnTo>
                      <a:pt x="8259" y="41173"/>
                    </a:lnTo>
                    <a:lnTo>
                      <a:pt x="7911" y="41068"/>
                    </a:lnTo>
                    <a:lnTo>
                      <a:pt x="7613" y="41015"/>
                    </a:lnTo>
                    <a:lnTo>
                      <a:pt x="7264" y="40910"/>
                    </a:lnTo>
                    <a:lnTo>
                      <a:pt x="6966" y="40805"/>
                    </a:lnTo>
                    <a:lnTo>
                      <a:pt x="6667" y="40700"/>
                    </a:lnTo>
                    <a:lnTo>
                      <a:pt x="6369" y="40595"/>
                    </a:lnTo>
                    <a:lnTo>
                      <a:pt x="6070" y="40490"/>
                    </a:lnTo>
                    <a:lnTo>
                      <a:pt x="5772" y="40385"/>
                    </a:lnTo>
                    <a:lnTo>
                      <a:pt x="5473" y="40228"/>
                    </a:lnTo>
                    <a:lnTo>
                      <a:pt x="5175" y="40123"/>
                    </a:lnTo>
                    <a:lnTo>
                      <a:pt x="4876" y="39965"/>
                    </a:lnTo>
                    <a:lnTo>
                      <a:pt x="4628" y="39808"/>
                    </a:lnTo>
                    <a:lnTo>
                      <a:pt x="4379" y="39650"/>
                    </a:lnTo>
                    <a:lnTo>
                      <a:pt x="4130" y="39492"/>
                    </a:lnTo>
                    <a:lnTo>
                      <a:pt x="3881" y="39335"/>
                    </a:lnTo>
                    <a:lnTo>
                      <a:pt x="3633" y="39177"/>
                    </a:lnTo>
                    <a:lnTo>
                      <a:pt x="3434" y="38967"/>
                    </a:lnTo>
                    <a:lnTo>
                      <a:pt x="3185" y="38757"/>
                    </a:lnTo>
                    <a:lnTo>
                      <a:pt x="2936" y="38547"/>
                    </a:lnTo>
                    <a:lnTo>
                      <a:pt x="2737" y="38337"/>
                    </a:lnTo>
                    <a:lnTo>
                      <a:pt x="2488" y="38075"/>
                    </a:lnTo>
                    <a:lnTo>
                      <a:pt x="2339" y="37864"/>
                    </a:lnTo>
                    <a:lnTo>
                      <a:pt x="2140" y="37602"/>
                    </a:lnTo>
                    <a:lnTo>
                      <a:pt x="2040" y="37392"/>
                    </a:lnTo>
                    <a:lnTo>
                      <a:pt x="1841" y="37077"/>
                    </a:lnTo>
                    <a:lnTo>
                      <a:pt x="1692" y="36814"/>
                    </a:lnTo>
                    <a:lnTo>
                      <a:pt x="1493" y="36446"/>
                    </a:lnTo>
                    <a:lnTo>
                      <a:pt x="1344" y="36131"/>
                    </a:lnTo>
                    <a:lnTo>
                      <a:pt x="1195" y="35764"/>
                    </a:lnTo>
                    <a:lnTo>
                      <a:pt x="1095" y="35396"/>
                    </a:lnTo>
                    <a:lnTo>
                      <a:pt x="996" y="34976"/>
                    </a:lnTo>
                    <a:lnTo>
                      <a:pt x="896" y="34556"/>
                    </a:lnTo>
                    <a:lnTo>
                      <a:pt x="797" y="34293"/>
                    </a:lnTo>
                    <a:lnTo>
                      <a:pt x="797" y="34083"/>
                    </a:lnTo>
                    <a:lnTo>
                      <a:pt x="697" y="33821"/>
                    </a:lnTo>
                    <a:lnTo>
                      <a:pt x="647" y="33611"/>
                    </a:lnTo>
                    <a:lnTo>
                      <a:pt x="598" y="33401"/>
                    </a:lnTo>
                    <a:lnTo>
                      <a:pt x="548" y="33190"/>
                    </a:lnTo>
                    <a:lnTo>
                      <a:pt x="498" y="32928"/>
                    </a:lnTo>
                    <a:lnTo>
                      <a:pt x="498" y="32718"/>
                    </a:lnTo>
                    <a:lnTo>
                      <a:pt x="399" y="32455"/>
                    </a:lnTo>
                    <a:lnTo>
                      <a:pt x="399" y="32193"/>
                    </a:lnTo>
                    <a:lnTo>
                      <a:pt x="349" y="31983"/>
                    </a:lnTo>
                    <a:lnTo>
                      <a:pt x="349" y="31720"/>
                    </a:lnTo>
                    <a:lnTo>
                      <a:pt x="299" y="31457"/>
                    </a:lnTo>
                    <a:lnTo>
                      <a:pt x="299" y="31195"/>
                    </a:lnTo>
                    <a:lnTo>
                      <a:pt x="299" y="30985"/>
                    </a:lnTo>
                    <a:lnTo>
                      <a:pt x="299" y="30775"/>
                    </a:lnTo>
                    <a:lnTo>
                      <a:pt x="249" y="30512"/>
                    </a:lnTo>
                    <a:lnTo>
                      <a:pt x="249" y="30250"/>
                    </a:lnTo>
                    <a:lnTo>
                      <a:pt x="200" y="29987"/>
                    </a:lnTo>
                    <a:lnTo>
                      <a:pt x="200" y="29777"/>
                    </a:lnTo>
                    <a:lnTo>
                      <a:pt x="200" y="29567"/>
                    </a:lnTo>
                    <a:lnTo>
                      <a:pt x="200" y="29357"/>
                    </a:lnTo>
                    <a:lnTo>
                      <a:pt x="200" y="29094"/>
                    </a:lnTo>
                    <a:lnTo>
                      <a:pt x="200" y="28884"/>
                    </a:lnTo>
                    <a:lnTo>
                      <a:pt x="150" y="28622"/>
                    </a:lnTo>
                    <a:lnTo>
                      <a:pt x="150" y="28359"/>
                    </a:lnTo>
                    <a:lnTo>
                      <a:pt x="100" y="28149"/>
                    </a:lnTo>
                    <a:lnTo>
                      <a:pt x="100" y="27939"/>
                    </a:lnTo>
                    <a:lnTo>
                      <a:pt x="100" y="27466"/>
                    </a:lnTo>
                    <a:lnTo>
                      <a:pt x="100" y="27046"/>
                    </a:lnTo>
                    <a:lnTo>
                      <a:pt x="50" y="26783"/>
                    </a:lnTo>
                    <a:lnTo>
                      <a:pt x="50" y="26573"/>
                    </a:lnTo>
                    <a:lnTo>
                      <a:pt x="50" y="26363"/>
                    </a:lnTo>
                    <a:lnTo>
                      <a:pt x="50" y="26153"/>
                    </a:lnTo>
                    <a:lnTo>
                      <a:pt x="50" y="25681"/>
                    </a:lnTo>
                    <a:lnTo>
                      <a:pt x="50" y="25313"/>
                    </a:lnTo>
                    <a:lnTo>
                      <a:pt x="50" y="24893"/>
                    </a:lnTo>
                    <a:lnTo>
                      <a:pt x="50" y="24473"/>
                    </a:lnTo>
                    <a:lnTo>
                      <a:pt x="50" y="24105"/>
                    </a:lnTo>
                    <a:lnTo>
                      <a:pt x="50" y="23790"/>
                    </a:lnTo>
                    <a:lnTo>
                      <a:pt x="1" y="23370"/>
                    </a:lnTo>
                    <a:lnTo>
                      <a:pt x="1" y="23002"/>
                    </a:lnTo>
                    <a:lnTo>
                      <a:pt x="1" y="22687"/>
                    </a:lnTo>
                    <a:lnTo>
                      <a:pt x="1" y="22425"/>
                    </a:lnTo>
                    <a:lnTo>
                      <a:pt x="1" y="22110"/>
                    </a:lnTo>
                    <a:lnTo>
                      <a:pt x="1" y="21847"/>
                    </a:lnTo>
                    <a:lnTo>
                      <a:pt x="1" y="21584"/>
                    </a:lnTo>
                    <a:lnTo>
                      <a:pt x="1" y="21374"/>
                    </a:lnTo>
                    <a:lnTo>
                      <a:pt x="1" y="20954"/>
                    </a:lnTo>
                    <a:lnTo>
                      <a:pt x="1" y="20744"/>
                    </a:lnTo>
                    <a:lnTo>
                      <a:pt x="1" y="20587"/>
                    </a:lnTo>
                    <a:lnTo>
                      <a:pt x="50" y="20534"/>
                    </a:lnTo>
                    <a:lnTo>
                      <a:pt x="249" y="20482"/>
                    </a:lnTo>
                    <a:lnTo>
                      <a:pt x="498" y="20482"/>
                    </a:lnTo>
                    <a:lnTo>
                      <a:pt x="797" y="20482"/>
                    </a:lnTo>
                    <a:lnTo>
                      <a:pt x="1095" y="20482"/>
                    </a:lnTo>
                    <a:lnTo>
                      <a:pt x="1344" y="20482"/>
                    </a:lnTo>
                    <a:lnTo>
                      <a:pt x="1692" y="20482"/>
                    </a:lnTo>
                    <a:lnTo>
                      <a:pt x="1991" y="20482"/>
                    </a:lnTo>
                    <a:lnTo>
                      <a:pt x="2339" y="20482"/>
                    </a:lnTo>
                    <a:lnTo>
                      <a:pt x="2687" y="20482"/>
                    </a:lnTo>
                    <a:lnTo>
                      <a:pt x="2986" y="20482"/>
                    </a:lnTo>
                    <a:lnTo>
                      <a:pt x="3334" y="20482"/>
                    </a:lnTo>
                    <a:lnTo>
                      <a:pt x="3682" y="20482"/>
                    </a:lnTo>
                    <a:lnTo>
                      <a:pt x="3981" y="20482"/>
                    </a:lnTo>
                    <a:lnTo>
                      <a:pt x="4379" y="20482"/>
                    </a:lnTo>
                    <a:lnTo>
                      <a:pt x="4727" y="20482"/>
                    </a:lnTo>
                    <a:lnTo>
                      <a:pt x="5075" y="20482"/>
                    </a:lnTo>
                    <a:lnTo>
                      <a:pt x="5374" y="20429"/>
                    </a:lnTo>
                    <a:lnTo>
                      <a:pt x="5722" y="20429"/>
                    </a:lnTo>
                    <a:lnTo>
                      <a:pt x="6021" y="20429"/>
                    </a:lnTo>
                    <a:lnTo>
                      <a:pt x="6369" y="20429"/>
                    </a:lnTo>
                    <a:lnTo>
                      <a:pt x="6667" y="20429"/>
                    </a:lnTo>
                    <a:lnTo>
                      <a:pt x="7016" y="20429"/>
                    </a:lnTo>
                    <a:lnTo>
                      <a:pt x="7314" y="20429"/>
                    </a:lnTo>
                    <a:lnTo>
                      <a:pt x="7613" y="20429"/>
                    </a:lnTo>
                    <a:lnTo>
                      <a:pt x="7911" y="20429"/>
                    </a:lnTo>
                    <a:lnTo>
                      <a:pt x="8160" y="20429"/>
                    </a:lnTo>
                    <a:lnTo>
                      <a:pt x="8458" y="20429"/>
                    </a:lnTo>
                    <a:lnTo>
                      <a:pt x="8707" y="20429"/>
                    </a:lnTo>
                    <a:lnTo>
                      <a:pt x="8956" y="20429"/>
                    </a:lnTo>
                    <a:lnTo>
                      <a:pt x="9205" y="20429"/>
                    </a:lnTo>
                    <a:lnTo>
                      <a:pt x="9453" y="20429"/>
                    </a:lnTo>
                    <a:lnTo>
                      <a:pt x="9652" y="20429"/>
                    </a:lnTo>
                    <a:lnTo>
                      <a:pt x="9752" y="29199"/>
                    </a:lnTo>
                    <a:lnTo>
                      <a:pt x="9702" y="29514"/>
                    </a:lnTo>
                    <a:lnTo>
                      <a:pt x="9702" y="29882"/>
                    </a:lnTo>
                    <a:lnTo>
                      <a:pt x="9702" y="30250"/>
                    </a:lnTo>
                    <a:lnTo>
                      <a:pt x="9702" y="30670"/>
                    </a:lnTo>
                    <a:lnTo>
                      <a:pt x="9652" y="31037"/>
                    </a:lnTo>
                    <a:lnTo>
                      <a:pt x="9652" y="31510"/>
                    </a:lnTo>
                    <a:lnTo>
                      <a:pt x="9702" y="31878"/>
                    </a:lnTo>
                    <a:lnTo>
                      <a:pt x="9802" y="32350"/>
                    </a:lnTo>
                    <a:lnTo>
                      <a:pt x="9802" y="32665"/>
                    </a:lnTo>
                    <a:lnTo>
                      <a:pt x="9901" y="33033"/>
                    </a:lnTo>
                    <a:lnTo>
                      <a:pt x="10001" y="33348"/>
                    </a:lnTo>
                    <a:lnTo>
                      <a:pt x="10200" y="33611"/>
                    </a:lnTo>
                    <a:lnTo>
                      <a:pt x="10349" y="33821"/>
                    </a:lnTo>
                    <a:lnTo>
                      <a:pt x="10598" y="34031"/>
                    </a:lnTo>
                    <a:lnTo>
                      <a:pt x="10896" y="34136"/>
                    </a:lnTo>
                    <a:lnTo>
                      <a:pt x="11244" y="34188"/>
                    </a:lnTo>
                    <a:lnTo>
                      <a:pt x="11543" y="34136"/>
                    </a:lnTo>
                    <a:lnTo>
                      <a:pt x="11841" y="33978"/>
                    </a:lnTo>
                    <a:lnTo>
                      <a:pt x="12090" y="33768"/>
                    </a:lnTo>
                    <a:lnTo>
                      <a:pt x="12289" y="33506"/>
                    </a:lnTo>
                    <a:lnTo>
                      <a:pt x="12438" y="33138"/>
                    </a:lnTo>
                    <a:lnTo>
                      <a:pt x="12588" y="32770"/>
                    </a:lnTo>
                    <a:lnTo>
                      <a:pt x="12687" y="32350"/>
                    </a:lnTo>
                    <a:lnTo>
                      <a:pt x="12737" y="31983"/>
                    </a:lnTo>
                    <a:lnTo>
                      <a:pt x="12737" y="31720"/>
                    </a:lnTo>
                    <a:lnTo>
                      <a:pt x="12737" y="31510"/>
                    </a:lnTo>
                    <a:lnTo>
                      <a:pt x="12737" y="31247"/>
                    </a:lnTo>
                    <a:lnTo>
                      <a:pt x="12737" y="31037"/>
                    </a:lnTo>
                    <a:lnTo>
                      <a:pt x="12737" y="30565"/>
                    </a:lnTo>
                    <a:lnTo>
                      <a:pt x="12787" y="30145"/>
                    </a:lnTo>
                    <a:lnTo>
                      <a:pt x="12737" y="29777"/>
                    </a:lnTo>
                    <a:lnTo>
                      <a:pt x="12737" y="29409"/>
                    </a:lnTo>
                    <a:lnTo>
                      <a:pt x="12737" y="29094"/>
                    </a:lnTo>
                    <a:lnTo>
                      <a:pt x="12737" y="28884"/>
                    </a:lnTo>
                    <a:lnTo>
                      <a:pt x="12588" y="10924"/>
                    </a:lnTo>
                    <a:lnTo>
                      <a:pt x="12538" y="10608"/>
                    </a:lnTo>
                    <a:lnTo>
                      <a:pt x="12538" y="10346"/>
                    </a:lnTo>
                    <a:lnTo>
                      <a:pt x="12538" y="10031"/>
                    </a:lnTo>
                    <a:lnTo>
                      <a:pt x="12538" y="9768"/>
                    </a:lnTo>
                    <a:lnTo>
                      <a:pt x="12488" y="9348"/>
                    </a:lnTo>
                    <a:lnTo>
                      <a:pt x="12488" y="9033"/>
                    </a:lnTo>
                    <a:lnTo>
                      <a:pt x="12488" y="8665"/>
                    </a:lnTo>
                    <a:lnTo>
                      <a:pt x="12488" y="8350"/>
                    </a:lnTo>
                    <a:lnTo>
                      <a:pt x="12389" y="7930"/>
                    </a:lnTo>
                    <a:lnTo>
                      <a:pt x="12289" y="7668"/>
                    </a:lnTo>
                    <a:lnTo>
                      <a:pt x="12190" y="7352"/>
                    </a:lnTo>
                    <a:lnTo>
                      <a:pt x="12090" y="7142"/>
                    </a:lnTo>
                    <a:lnTo>
                      <a:pt x="11841" y="6880"/>
                    </a:lnTo>
                    <a:lnTo>
                      <a:pt x="11642" y="6775"/>
                    </a:lnTo>
                    <a:lnTo>
                      <a:pt x="11344" y="6617"/>
                    </a:lnTo>
                    <a:lnTo>
                      <a:pt x="11095" y="6670"/>
                    </a:lnTo>
                    <a:lnTo>
                      <a:pt x="10747" y="6670"/>
                    </a:lnTo>
                    <a:lnTo>
                      <a:pt x="10448" y="6775"/>
                    </a:lnTo>
                    <a:lnTo>
                      <a:pt x="10200" y="6880"/>
                    </a:lnTo>
                    <a:lnTo>
                      <a:pt x="10050" y="7090"/>
                    </a:lnTo>
                    <a:lnTo>
                      <a:pt x="9851" y="7300"/>
                    </a:lnTo>
                    <a:lnTo>
                      <a:pt x="9802" y="7562"/>
                    </a:lnTo>
                    <a:lnTo>
                      <a:pt x="9652" y="7825"/>
                    </a:lnTo>
                    <a:lnTo>
                      <a:pt x="9652" y="8193"/>
                    </a:lnTo>
                    <a:lnTo>
                      <a:pt x="9553" y="8560"/>
                    </a:lnTo>
                    <a:lnTo>
                      <a:pt x="9503" y="8875"/>
                    </a:lnTo>
                    <a:lnTo>
                      <a:pt x="9503" y="9243"/>
                    </a:lnTo>
                    <a:lnTo>
                      <a:pt x="9503" y="9611"/>
                    </a:lnTo>
                    <a:lnTo>
                      <a:pt x="9503" y="9926"/>
                    </a:lnTo>
                    <a:lnTo>
                      <a:pt x="9503" y="10293"/>
                    </a:lnTo>
                    <a:lnTo>
                      <a:pt x="9553" y="10556"/>
                    </a:lnTo>
                    <a:lnTo>
                      <a:pt x="9603" y="10924"/>
                    </a:lnTo>
                    <a:lnTo>
                      <a:pt x="9603" y="10924"/>
                    </a:lnTo>
                    <a:lnTo>
                      <a:pt x="9603" y="11029"/>
                    </a:lnTo>
                    <a:lnTo>
                      <a:pt x="9603" y="11239"/>
                    </a:lnTo>
                    <a:lnTo>
                      <a:pt x="9603" y="11554"/>
                    </a:lnTo>
                    <a:lnTo>
                      <a:pt x="9603" y="11869"/>
                    </a:lnTo>
                    <a:lnTo>
                      <a:pt x="9603" y="12236"/>
                    </a:lnTo>
                    <a:lnTo>
                      <a:pt x="9603" y="12446"/>
                    </a:lnTo>
                    <a:lnTo>
                      <a:pt x="9603" y="12709"/>
                    </a:lnTo>
                    <a:lnTo>
                      <a:pt x="9603" y="12972"/>
                    </a:lnTo>
                    <a:lnTo>
                      <a:pt x="9603" y="13234"/>
                    </a:lnTo>
                    <a:lnTo>
                      <a:pt x="9603" y="13497"/>
                    </a:lnTo>
                    <a:lnTo>
                      <a:pt x="9603" y="13759"/>
                    </a:lnTo>
                    <a:lnTo>
                      <a:pt x="9603" y="14075"/>
                    </a:lnTo>
                    <a:lnTo>
                      <a:pt x="9603" y="14390"/>
                    </a:lnTo>
                    <a:lnTo>
                      <a:pt x="9603" y="14705"/>
                    </a:lnTo>
                    <a:lnTo>
                      <a:pt x="9603" y="15020"/>
                    </a:lnTo>
                    <a:lnTo>
                      <a:pt x="9603" y="15335"/>
                    </a:lnTo>
                    <a:lnTo>
                      <a:pt x="9603" y="15755"/>
                    </a:lnTo>
                    <a:lnTo>
                      <a:pt x="9603" y="16070"/>
                    </a:lnTo>
                    <a:lnTo>
                      <a:pt x="9603" y="16385"/>
                    </a:lnTo>
                    <a:lnTo>
                      <a:pt x="9603" y="16753"/>
                    </a:lnTo>
                    <a:lnTo>
                      <a:pt x="9603" y="17173"/>
                    </a:lnTo>
                    <a:lnTo>
                      <a:pt x="9603" y="17541"/>
                    </a:lnTo>
                    <a:lnTo>
                      <a:pt x="9603" y="17908"/>
                    </a:lnTo>
                    <a:lnTo>
                      <a:pt x="9603" y="18276"/>
                    </a:lnTo>
                    <a:lnTo>
                      <a:pt x="9652" y="18696"/>
                    </a:lnTo>
                    <a:lnTo>
                      <a:pt x="9404" y="18696"/>
                    </a:lnTo>
                    <a:lnTo>
                      <a:pt x="9155" y="18696"/>
                    </a:lnTo>
                    <a:lnTo>
                      <a:pt x="8906" y="18696"/>
                    </a:lnTo>
                    <a:lnTo>
                      <a:pt x="8707" y="18696"/>
                    </a:lnTo>
                    <a:lnTo>
                      <a:pt x="8409" y="18696"/>
                    </a:lnTo>
                    <a:lnTo>
                      <a:pt x="8160" y="18696"/>
                    </a:lnTo>
                    <a:lnTo>
                      <a:pt x="7861" y="18696"/>
                    </a:lnTo>
                    <a:lnTo>
                      <a:pt x="7613" y="18696"/>
                    </a:lnTo>
                    <a:lnTo>
                      <a:pt x="7264" y="18696"/>
                    </a:lnTo>
                    <a:lnTo>
                      <a:pt x="6966" y="18696"/>
                    </a:lnTo>
                    <a:lnTo>
                      <a:pt x="6667" y="18696"/>
                    </a:lnTo>
                    <a:lnTo>
                      <a:pt x="6319" y="18696"/>
                    </a:lnTo>
                    <a:lnTo>
                      <a:pt x="5971" y="18696"/>
                    </a:lnTo>
                    <a:lnTo>
                      <a:pt x="5672" y="18696"/>
                    </a:lnTo>
                    <a:lnTo>
                      <a:pt x="5324" y="18696"/>
                    </a:lnTo>
                    <a:lnTo>
                      <a:pt x="5026" y="18748"/>
                    </a:lnTo>
                    <a:lnTo>
                      <a:pt x="4677" y="18748"/>
                    </a:lnTo>
                    <a:lnTo>
                      <a:pt x="4329" y="18748"/>
                    </a:lnTo>
                    <a:lnTo>
                      <a:pt x="3981" y="18748"/>
                    </a:lnTo>
                    <a:lnTo>
                      <a:pt x="3633" y="18748"/>
                    </a:lnTo>
                    <a:lnTo>
                      <a:pt x="3284" y="18748"/>
                    </a:lnTo>
                    <a:lnTo>
                      <a:pt x="2936" y="18748"/>
                    </a:lnTo>
                    <a:lnTo>
                      <a:pt x="2637" y="18748"/>
                    </a:lnTo>
                    <a:lnTo>
                      <a:pt x="2339" y="18748"/>
                    </a:lnTo>
                    <a:lnTo>
                      <a:pt x="1991" y="18748"/>
                    </a:lnTo>
                    <a:lnTo>
                      <a:pt x="1692" y="18748"/>
                    </a:lnTo>
                    <a:lnTo>
                      <a:pt x="1344" y="18748"/>
                    </a:lnTo>
                    <a:lnTo>
                      <a:pt x="1095" y="18748"/>
                    </a:lnTo>
                    <a:lnTo>
                      <a:pt x="797" y="18748"/>
                    </a:lnTo>
                    <a:lnTo>
                      <a:pt x="498" y="18748"/>
                    </a:lnTo>
                    <a:lnTo>
                      <a:pt x="249" y="18748"/>
                    </a:lnTo>
                    <a:lnTo>
                      <a:pt x="50" y="18748"/>
                    </a:lnTo>
                    <a:lnTo>
                      <a:pt x="200" y="8823"/>
                    </a:lnTo>
                    <a:lnTo>
                      <a:pt x="200" y="8508"/>
                    </a:lnTo>
                    <a:lnTo>
                      <a:pt x="200" y="8193"/>
                    </a:lnTo>
                    <a:lnTo>
                      <a:pt x="200" y="7878"/>
                    </a:lnTo>
                    <a:lnTo>
                      <a:pt x="299" y="7615"/>
                    </a:lnTo>
                    <a:lnTo>
                      <a:pt x="299" y="7352"/>
                    </a:lnTo>
                    <a:lnTo>
                      <a:pt x="399" y="7090"/>
                    </a:lnTo>
                    <a:lnTo>
                      <a:pt x="399" y="6827"/>
                    </a:lnTo>
                    <a:lnTo>
                      <a:pt x="548" y="6565"/>
                    </a:lnTo>
                    <a:lnTo>
                      <a:pt x="598" y="6355"/>
                    </a:lnTo>
                    <a:lnTo>
                      <a:pt x="647" y="6092"/>
                    </a:lnTo>
                    <a:lnTo>
                      <a:pt x="747" y="5829"/>
                    </a:lnTo>
                    <a:lnTo>
                      <a:pt x="846" y="5567"/>
                    </a:lnTo>
                    <a:lnTo>
                      <a:pt x="996" y="5357"/>
                    </a:lnTo>
                    <a:lnTo>
                      <a:pt x="1095" y="5147"/>
                    </a:lnTo>
                    <a:lnTo>
                      <a:pt x="1195" y="4937"/>
                    </a:lnTo>
                    <a:lnTo>
                      <a:pt x="1344" y="4727"/>
                    </a:lnTo>
                    <a:lnTo>
                      <a:pt x="1443" y="4517"/>
                    </a:lnTo>
                    <a:lnTo>
                      <a:pt x="1543" y="4306"/>
                    </a:lnTo>
                    <a:lnTo>
                      <a:pt x="1692" y="4096"/>
                    </a:lnTo>
                    <a:lnTo>
                      <a:pt x="1792" y="3939"/>
                    </a:lnTo>
                    <a:lnTo>
                      <a:pt x="2090" y="3519"/>
                    </a:lnTo>
                    <a:lnTo>
                      <a:pt x="2438" y="3204"/>
                    </a:lnTo>
                    <a:lnTo>
                      <a:pt x="2737" y="2836"/>
                    </a:lnTo>
                    <a:lnTo>
                      <a:pt x="3085" y="2521"/>
                    </a:lnTo>
                    <a:lnTo>
                      <a:pt x="3234" y="2416"/>
                    </a:lnTo>
                    <a:lnTo>
                      <a:pt x="3434" y="2311"/>
                    </a:lnTo>
                    <a:lnTo>
                      <a:pt x="3633" y="2153"/>
                    </a:lnTo>
                    <a:lnTo>
                      <a:pt x="3832" y="2048"/>
                    </a:lnTo>
                    <a:lnTo>
                      <a:pt x="3981" y="1891"/>
                    </a:lnTo>
                    <a:lnTo>
                      <a:pt x="4180" y="1733"/>
                    </a:lnTo>
                    <a:lnTo>
                      <a:pt x="4379" y="1628"/>
                    </a:lnTo>
                    <a:lnTo>
                      <a:pt x="4578" y="1523"/>
                    </a:lnTo>
                    <a:lnTo>
                      <a:pt x="4976" y="1313"/>
                    </a:lnTo>
                    <a:lnTo>
                      <a:pt x="5424" y="1155"/>
                    </a:lnTo>
                    <a:lnTo>
                      <a:pt x="5822" y="945"/>
                    </a:lnTo>
                    <a:lnTo>
                      <a:pt x="6269" y="735"/>
                    </a:lnTo>
                    <a:lnTo>
                      <a:pt x="6468" y="683"/>
                    </a:lnTo>
                    <a:lnTo>
                      <a:pt x="6717" y="630"/>
                    </a:lnTo>
                    <a:lnTo>
                      <a:pt x="6966" y="525"/>
                    </a:lnTo>
                    <a:lnTo>
                      <a:pt x="7215" y="525"/>
                    </a:lnTo>
                    <a:lnTo>
                      <a:pt x="7414" y="420"/>
                    </a:lnTo>
                    <a:lnTo>
                      <a:pt x="7613" y="368"/>
                    </a:lnTo>
                    <a:lnTo>
                      <a:pt x="7861" y="315"/>
                    </a:lnTo>
                    <a:lnTo>
                      <a:pt x="8110" y="263"/>
                    </a:lnTo>
                    <a:lnTo>
                      <a:pt x="8359" y="210"/>
                    </a:lnTo>
                    <a:lnTo>
                      <a:pt x="8558" y="158"/>
                    </a:lnTo>
                    <a:lnTo>
                      <a:pt x="8807" y="105"/>
                    </a:lnTo>
                    <a:lnTo>
                      <a:pt x="9055" y="105"/>
                    </a:lnTo>
                    <a:lnTo>
                      <a:pt x="9304" y="105"/>
                    </a:lnTo>
                    <a:lnTo>
                      <a:pt x="9503" y="53"/>
                    </a:lnTo>
                    <a:lnTo>
                      <a:pt x="9752" y="53"/>
                    </a:lnTo>
                    <a:lnTo>
                      <a:pt x="10050" y="53"/>
                    </a:lnTo>
                    <a:lnTo>
                      <a:pt x="10249" y="53"/>
                    </a:lnTo>
                    <a:lnTo>
                      <a:pt x="10498" y="53"/>
                    </a:lnTo>
                    <a:lnTo>
                      <a:pt x="10747" y="53"/>
                    </a:lnTo>
                    <a:lnTo>
                      <a:pt x="10996" y="53"/>
                    </a:lnTo>
                    <a:lnTo>
                      <a:pt x="11195" y="0"/>
                    </a:lnTo>
                    <a:lnTo>
                      <a:pt x="11443" y="0"/>
                    </a:lnTo>
                    <a:lnTo>
                      <a:pt x="11642" y="0"/>
                    </a:lnTo>
                    <a:lnTo>
                      <a:pt x="11891" y="0"/>
                    </a:lnTo>
                    <a:lnTo>
                      <a:pt x="12090" y="0"/>
                    </a:lnTo>
                    <a:lnTo>
                      <a:pt x="12289" y="53"/>
                    </a:lnTo>
                    <a:lnTo>
                      <a:pt x="12538" y="53"/>
                    </a:lnTo>
                    <a:lnTo>
                      <a:pt x="12787" y="105"/>
                    </a:lnTo>
                    <a:lnTo>
                      <a:pt x="12986" y="105"/>
                    </a:lnTo>
                    <a:lnTo>
                      <a:pt x="13235" y="105"/>
                    </a:lnTo>
                    <a:lnTo>
                      <a:pt x="13434" y="158"/>
                    </a:lnTo>
                    <a:lnTo>
                      <a:pt x="13682" y="210"/>
                    </a:lnTo>
                    <a:lnTo>
                      <a:pt x="13881" y="210"/>
                    </a:lnTo>
                    <a:lnTo>
                      <a:pt x="14130" y="315"/>
                    </a:lnTo>
                    <a:lnTo>
                      <a:pt x="14379" y="315"/>
                    </a:lnTo>
                    <a:lnTo>
                      <a:pt x="14578" y="420"/>
                    </a:lnTo>
                    <a:lnTo>
                      <a:pt x="14777" y="420"/>
                    </a:lnTo>
                    <a:lnTo>
                      <a:pt x="14976" y="525"/>
                    </a:lnTo>
                    <a:lnTo>
                      <a:pt x="15225" y="525"/>
                    </a:lnTo>
                    <a:lnTo>
                      <a:pt x="15473" y="630"/>
                    </a:lnTo>
                    <a:lnTo>
                      <a:pt x="15672" y="683"/>
                    </a:lnTo>
                    <a:lnTo>
                      <a:pt x="15871" y="788"/>
                    </a:lnTo>
                    <a:lnTo>
                      <a:pt x="16070" y="840"/>
                    </a:lnTo>
                    <a:lnTo>
                      <a:pt x="16319" y="945"/>
                    </a:lnTo>
                    <a:lnTo>
                      <a:pt x="16717" y="1155"/>
                    </a:lnTo>
                    <a:lnTo>
                      <a:pt x="17115" y="1313"/>
                    </a:lnTo>
                    <a:lnTo>
                      <a:pt x="17314" y="1471"/>
                    </a:lnTo>
                    <a:lnTo>
                      <a:pt x="17513" y="1576"/>
                    </a:lnTo>
                    <a:lnTo>
                      <a:pt x="17712" y="1733"/>
                    </a:lnTo>
                    <a:lnTo>
                      <a:pt x="17961" y="1838"/>
                    </a:lnTo>
                    <a:lnTo>
                      <a:pt x="18259" y="2101"/>
                    </a:lnTo>
                    <a:lnTo>
                      <a:pt x="18608" y="2363"/>
                    </a:lnTo>
                    <a:lnTo>
                      <a:pt x="18956" y="2626"/>
                    </a:lnTo>
                    <a:lnTo>
                      <a:pt x="19304" y="2941"/>
                    </a:lnTo>
                    <a:lnTo>
                      <a:pt x="19603" y="3256"/>
                    </a:lnTo>
                    <a:lnTo>
                      <a:pt x="19901" y="3624"/>
                    </a:lnTo>
                    <a:lnTo>
                      <a:pt x="20001" y="3781"/>
                    </a:lnTo>
                    <a:lnTo>
                      <a:pt x="20200" y="3991"/>
                    </a:lnTo>
                    <a:lnTo>
                      <a:pt x="20349" y="4201"/>
                    </a:lnTo>
                    <a:lnTo>
                      <a:pt x="20498" y="4464"/>
                    </a:lnTo>
                    <a:lnTo>
                      <a:pt x="20598" y="4622"/>
                    </a:lnTo>
                    <a:lnTo>
                      <a:pt x="20747" y="4832"/>
                    </a:lnTo>
                    <a:lnTo>
                      <a:pt x="20846" y="5042"/>
                    </a:lnTo>
                    <a:lnTo>
                      <a:pt x="20946" y="5304"/>
                    </a:lnTo>
                    <a:lnTo>
                      <a:pt x="21045" y="5514"/>
                    </a:lnTo>
                    <a:lnTo>
                      <a:pt x="21145" y="5777"/>
                    </a:lnTo>
                    <a:lnTo>
                      <a:pt x="21294" y="5987"/>
                    </a:lnTo>
                    <a:lnTo>
                      <a:pt x="21394" y="6250"/>
                    </a:lnTo>
                    <a:lnTo>
                      <a:pt x="21443" y="6512"/>
                    </a:lnTo>
                    <a:lnTo>
                      <a:pt x="21543" y="6775"/>
                    </a:lnTo>
                    <a:lnTo>
                      <a:pt x="21593" y="6985"/>
                    </a:lnTo>
                    <a:lnTo>
                      <a:pt x="21742" y="7300"/>
                    </a:lnTo>
                    <a:lnTo>
                      <a:pt x="21742" y="7562"/>
                    </a:lnTo>
                    <a:lnTo>
                      <a:pt x="21841" y="7878"/>
                    </a:lnTo>
                    <a:lnTo>
                      <a:pt x="21891" y="8140"/>
                    </a:lnTo>
                    <a:lnTo>
                      <a:pt x="21941" y="8508"/>
                    </a:lnTo>
                    <a:lnTo>
                      <a:pt x="22339" y="23685"/>
                    </a:lnTo>
                    <a:lnTo>
                      <a:pt x="22339" y="2368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00" name="Shape 200"/>
              <p:cNvSpPr/>
              <p:nvPr/>
            </p:nvSpPr>
            <p:spPr>
              <a:xfrm>
                <a:off x="1417900" y="1386425"/>
                <a:ext cx="240075" cy="61725"/>
              </a:xfrm>
              <a:custGeom>
                <a:avLst/>
                <a:gdLst/>
                <a:ahLst/>
                <a:cxnLst/>
                <a:rect l="0" t="0" r="0" b="0"/>
                <a:pathLst>
                  <a:path w="9603" h="2469" extrusionOk="0">
                    <a:moveTo>
                      <a:pt x="0" y="2469"/>
                    </a:moveTo>
                    <a:lnTo>
                      <a:pt x="9602" y="2416"/>
                    </a:lnTo>
                    <a:lnTo>
                      <a:pt x="9602" y="0"/>
                    </a:lnTo>
                    <a:lnTo>
                      <a:pt x="0" y="105"/>
                    </a:lnTo>
                    <a:lnTo>
                      <a:pt x="0" y="2469"/>
                    </a:lnTo>
                    <a:lnTo>
                      <a:pt x="0" y="246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01" name="Shape 201"/>
              <p:cNvSpPr/>
              <p:nvPr/>
            </p:nvSpPr>
            <p:spPr>
              <a:xfrm>
                <a:off x="2140525" y="1193425"/>
                <a:ext cx="241325" cy="65675"/>
              </a:xfrm>
              <a:custGeom>
                <a:avLst/>
                <a:gdLst/>
                <a:ahLst/>
                <a:cxnLst/>
                <a:rect l="0" t="0" r="0" b="0"/>
                <a:pathLst>
                  <a:path w="9653" h="2627" extrusionOk="0">
                    <a:moveTo>
                      <a:pt x="1" y="2626"/>
                    </a:moveTo>
                    <a:lnTo>
                      <a:pt x="9653" y="2521"/>
                    </a:lnTo>
                    <a:lnTo>
                      <a:pt x="9603" y="0"/>
                    </a:lnTo>
                    <a:lnTo>
                      <a:pt x="1" y="105"/>
                    </a:lnTo>
                    <a:lnTo>
                      <a:pt x="1" y="2626"/>
                    </a:lnTo>
                    <a:lnTo>
                      <a:pt x="1" y="26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202" name="Shape 202"/>
            <p:cNvSpPr txBox="1"/>
            <p:nvPr/>
          </p:nvSpPr>
          <p:spPr>
            <a:xfrm>
              <a:off x="4114800" y="3810000"/>
              <a:ext cx="2690811" cy="57943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Font typeface="Comic Sans MS"/>
                <a:buNone/>
              </a:pPr>
              <a:r>
                <a:rPr lang="en-US" sz="3200" b="1" i="1" u="none" strike="noStrike" cap="none">
                  <a:solidFill>
                    <a:srgbClr val="FF33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Obey</a:t>
              </a:r>
              <a:r>
                <a:rPr lang="en-US" sz="1800" b="1" i="1" u="none" strike="noStrike" cap="none">
                  <a:solidFill>
                    <a:srgbClr val="FF33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 </a:t>
              </a:r>
              <a:r>
                <a:rPr lang="en-US" sz="3200" b="1" i="1" u="none" strike="noStrike" cap="none">
                  <a:solidFill>
                    <a:srgbClr val="FF33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rules</a:t>
              </a:r>
            </a:p>
          </p:txBody>
        </p:sp>
      </p:grpSp>
      <p:sp>
        <p:nvSpPr>
          <p:cNvPr id="203" name="Shape 203"/>
          <p:cNvSpPr txBox="1"/>
          <p:nvPr/>
        </p:nvSpPr>
        <p:spPr>
          <a:xfrm>
            <a:off x="0" y="5867400"/>
            <a:ext cx="9144000" cy="457200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FFFFCC"/>
              </a:gs>
            </a:gsLst>
            <a:lin ang="5400000" scaled="0"/>
          </a:gradFill>
          <a:ln w="9525" cap="rnd" cmpd="sng">
            <a:solidFill>
              <a:schemeClr val="accent1">
                <a:alpha val="49803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4" name="Shape 204"/>
          <p:cNvSpPr txBox="1"/>
          <p:nvPr/>
        </p:nvSpPr>
        <p:spPr>
          <a:xfrm>
            <a:off x="3124200" y="5791200"/>
            <a:ext cx="3052761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  A Journey in Love</a:t>
            </a:r>
            <a:r>
              <a:rPr lang="en-US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Year 3</a:t>
            </a:r>
          </a:p>
        </p:txBody>
      </p:sp>
      <p:sp>
        <p:nvSpPr>
          <p:cNvPr id="205" name="Shape 205"/>
          <p:cNvSpPr/>
          <p:nvPr/>
        </p:nvSpPr>
        <p:spPr>
          <a:xfrm>
            <a:off x="8610600" y="6400800"/>
            <a:ext cx="306386" cy="2555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2461" y="60000"/>
                </a:lnTo>
                <a:lnTo>
                  <a:pt x="31845" y="60000"/>
                </a:lnTo>
                <a:lnTo>
                  <a:pt x="31845" y="105000"/>
                </a:lnTo>
                <a:lnTo>
                  <a:pt x="88154" y="105000"/>
                </a:lnTo>
                <a:lnTo>
                  <a:pt x="88154" y="60000"/>
                </a:lnTo>
                <a:lnTo>
                  <a:pt x="97538" y="60000"/>
                </a:lnTo>
                <a:lnTo>
                  <a:pt x="83461" y="43125"/>
                </a:lnTo>
                <a:lnTo>
                  <a:pt x="83461" y="20625"/>
                </a:lnTo>
                <a:lnTo>
                  <a:pt x="74077" y="20625"/>
                </a:lnTo>
                <a:lnTo>
                  <a:pt x="74077" y="31875"/>
                </a:lnTo>
                <a:close/>
              </a:path>
              <a:path w="120000" h="120000" fill="darkenLess" extrusionOk="0">
                <a:moveTo>
                  <a:pt x="83461" y="43125"/>
                </a:moveTo>
                <a:lnTo>
                  <a:pt x="83461" y="20625"/>
                </a:lnTo>
                <a:lnTo>
                  <a:pt x="74077" y="20625"/>
                </a:lnTo>
                <a:lnTo>
                  <a:pt x="74077" y="31875"/>
                </a:lnTo>
                <a:close/>
                <a:moveTo>
                  <a:pt x="31845" y="60000"/>
                </a:moveTo>
                <a:lnTo>
                  <a:pt x="31845" y="105000"/>
                </a:lnTo>
                <a:lnTo>
                  <a:pt x="55307" y="105000"/>
                </a:lnTo>
                <a:lnTo>
                  <a:pt x="55307" y="82500"/>
                </a:lnTo>
                <a:lnTo>
                  <a:pt x="64692" y="82500"/>
                </a:lnTo>
                <a:lnTo>
                  <a:pt x="64692" y="105000"/>
                </a:lnTo>
                <a:lnTo>
                  <a:pt x="88154" y="105000"/>
                </a:lnTo>
                <a:lnTo>
                  <a:pt x="88154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22461" y="60000"/>
                </a:lnTo>
                <a:lnTo>
                  <a:pt x="97538" y="60000"/>
                </a:lnTo>
                <a:close/>
                <a:moveTo>
                  <a:pt x="55307" y="82500"/>
                </a:moveTo>
                <a:lnTo>
                  <a:pt x="64692" y="82500"/>
                </a:lnTo>
                <a:lnTo>
                  <a:pt x="64692" y="105000"/>
                </a:lnTo>
                <a:lnTo>
                  <a:pt x="55307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4077" y="31875"/>
                </a:lnTo>
                <a:lnTo>
                  <a:pt x="74077" y="20625"/>
                </a:lnTo>
                <a:lnTo>
                  <a:pt x="83461" y="20625"/>
                </a:lnTo>
                <a:lnTo>
                  <a:pt x="83461" y="43125"/>
                </a:lnTo>
                <a:lnTo>
                  <a:pt x="97538" y="60000"/>
                </a:lnTo>
                <a:lnTo>
                  <a:pt x="88154" y="60000"/>
                </a:lnTo>
                <a:lnTo>
                  <a:pt x="88154" y="105000"/>
                </a:lnTo>
                <a:lnTo>
                  <a:pt x="31845" y="105000"/>
                </a:lnTo>
                <a:lnTo>
                  <a:pt x="31845" y="60000"/>
                </a:lnTo>
                <a:lnTo>
                  <a:pt x="22461" y="60000"/>
                </a:lnTo>
                <a:close/>
                <a:moveTo>
                  <a:pt x="74077" y="31875"/>
                </a:moveTo>
                <a:lnTo>
                  <a:pt x="83461" y="43125"/>
                </a:lnTo>
                <a:moveTo>
                  <a:pt x="88154" y="60000"/>
                </a:moveTo>
                <a:lnTo>
                  <a:pt x="31845" y="60000"/>
                </a:lnTo>
                <a:moveTo>
                  <a:pt x="55307" y="105000"/>
                </a:moveTo>
                <a:lnTo>
                  <a:pt x="55307" y="82500"/>
                </a:lnTo>
                <a:lnTo>
                  <a:pt x="64692" y="82500"/>
                </a:lnTo>
                <a:lnTo>
                  <a:pt x="64692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CC"/>
          </a:solidFill>
          <a:ln w="9525" cap="rnd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06" name="Shape 206"/>
          <p:cNvGrpSpPr/>
          <p:nvPr/>
        </p:nvGrpSpPr>
        <p:grpSpPr>
          <a:xfrm>
            <a:off x="0" y="1169987"/>
            <a:ext cx="4572000" cy="582612"/>
            <a:chOff x="0" y="1169987"/>
            <a:chExt cx="4572000" cy="582612"/>
          </a:xfrm>
        </p:grpSpPr>
        <p:sp>
          <p:nvSpPr>
            <p:cNvPr id="207" name="Shape 207"/>
            <p:cNvSpPr txBox="1"/>
            <p:nvPr/>
          </p:nvSpPr>
          <p:spPr>
            <a:xfrm>
              <a:off x="0" y="1219200"/>
              <a:ext cx="4572000" cy="533399"/>
            </a:xfrm>
            <a:prstGeom prst="rect">
              <a:avLst/>
            </a:prstGeom>
            <a:solidFill>
              <a:schemeClr val="folHlink">
                <a:alpha val="4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8" name="Shape 208"/>
            <p:cNvSpPr txBox="1"/>
            <p:nvPr/>
          </p:nvSpPr>
          <p:spPr>
            <a:xfrm>
              <a:off x="1066800" y="1169987"/>
              <a:ext cx="3341686" cy="57943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buSzPct val="25000"/>
                <a:buFont typeface="Comic Sans MS"/>
                <a:buNone/>
              </a:pPr>
              <a:r>
                <a:rPr lang="en-US" sz="3200" b="1" i="1" u="none" strike="noStrike" cap="none">
                  <a:solidFill>
                    <a:srgbClr val="FF33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Make friends</a:t>
              </a:r>
            </a:p>
          </p:txBody>
        </p:sp>
      </p:grp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304800" y="533400"/>
            <a:ext cx="8229600" cy="1038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3600" b="1" i="1" u="none" strike="noStrike" cap="non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am I changing?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39062"/>
              <a:buFont typeface="Tahoma"/>
              <a:buNone/>
            </a:pPr>
            <a:endParaRPr sz="3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14" name="Shape 214"/>
          <p:cNvGrpSpPr/>
          <p:nvPr/>
        </p:nvGrpSpPr>
        <p:grpSpPr>
          <a:xfrm>
            <a:off x="914400" y="1247775"/>
            <a:ext cx="7832725" cy="4543425"/>
            <a:chOff x="914400" y="1247775"/>
            <a:chExt cx="7832725" cy="4543425"/>
          </a:xfrm>
        </p:grpSpPr>
        <p:pic>
          <p:nvPicPr>
            <p:cNvPr id="215" name="Shape 21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14400" y="1743075"/>
              <a:ext cx="1654175" cy="1914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6" name="Shape 21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867400" y="1323975"/>
              <a:ext cx="2879725" cy="2333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7" name="Shape 21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659061" y="3657600"/>
              <a:ext cx="1706562" cy="2133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8" name="Shape 21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800600" y="3657600"/>
              <a:ext cx="1423986" cy="2133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9" name="Shape 219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089275" y="1247775"/>
              <a:ext cx="2016125" cy="24098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0" name="Shape 220"/>
          <p:cNvSpPr txBox="1"/>
          <p:nvPr/>
        </p:nvSpPr>
        <p:spPr>
          <a:xfrm>
            <a:off x="0" y="5867400"/>
            <a:ext cx="9144000" cy="457200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FFFFCC"/>
              </a:gs>
            </a:gsLst>
            <a:lin ang="5400000" scaled="0"/>
          </a:gradFill>
          <a:ln w="9525" cap="rnd" cmpd="sng">
            <a:solidFill>
              <a:schemeClr val="accent1">
                <a:alpha val="49803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1" name="Shape 221"/>
          <p:cNvSpPr txBox="1"/>
          <p:nvPr/>
        </p:nvSpPr>
        <p:spPr>
          <a:xfrm>
            <a:off x="3124200" y="5791200"/>
            <a:ext cx="3052761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7  A Journey in Love</a:t>
            </a:r>
            <a:r>
              <a:rPr lang="en-US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Year 3</a:t>
            </a:r>
          </a:p>
        </p:txBody>
      </p:sp>
      <p:sp>
        <p:nvSpPr>
          <p:cNvPr id="222" name="Shape 222"/>
          <p:cNvSpPr txBox="1"/>
          <p:nvPr/>
        </p:nvSpPr>
        <p:spPr>
          <a:xfrm>
            <a:off x="0" y="1219200"/>
            <a:ext cx="9144000" cy="76199"/>
          </a:xfrm>
          <a:prstGeom prst="rect">
            <a:avLst/>
          </a:prstGeom>
          <a:solidFill>
            <a:srgbClr val="FF3300"/>
          </a:solidFill>
          <a:ln w="9525" cap="rnd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3" name="Shape 223"/>
          <p:cNvSpPr/>
          <p:nvPr/>
        </p:nvSpPr>
        <p:spPr>
          <a:xfrm>
            <a:off x="8610600" y="6400800"/>
            <a:ext cx="306386" cy="2555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2461" y="60000"/>
                </a:lnTo>
                <a:lnTo>
                  <a:pt x="31845" y="60000"/>
                </a:lnTo>
                <a:lnTo>
                  <a:pt x="31845" y="105000"/>
                </a:lnTo>
                <a:lnTo>
                  <a:pt x="88154" y="105000"/>
                </a:lnTo>
                <a:lnTo>
                  <a:pt x="88154" y="60000"/>
                </a:lnTo>
                <a:lnTo>
                  <a:pt x="97538" y="60000"/>
                </a:lnTo>
                <a:lnTo>
                  <a:pt x="83461" y="43125"/>
                </a:lnTo>
                <a:lnTo>
                  <a:pt x="83461" y="20625"/>
                </a:lnTo>
                <a:lnTo>
                  <a:pt x="74077" y="20625"/>
                </a:lnTo>
                <a:lnTo>
                  <a:pt x="74077" y="31875"/>
                </a:lnTo>
                <a:close/>
              </a:path>
              <a:path w="120000" h="120000" fill="darkenLess" extrusionOk="0">
                <a:moveTo>
                  <a:pt x="83461" y="43125"/>
                </a:moveTo>
                <a:lnTo>
                  <a:pt x="83461" y="20625"/>
                </a:lnTo>
                <a:lnTo>
                  <a:pt x="74077" y="20625"/>
                </a:lnTo>
                <a:lnTo>
                  <a:pt x="74077" y="31875"/>
                </a:lnTo>
                <a:close/>
                <a:moveTo>
                  <a:pt x="31845" y="60000"/>
                </a:moveTo>
                <a:lnTo>
                  <a:pt x="31845" y="105000"/>
                </a:lnTo>
                <a:lnTo>
                  <a:pt x="55307" y="105000"/>
                </a:lnTo>
                <a:lnTo>
                  <a:pt x="55307" y="82500"/>
                </a:lnTo>
                <a:lnTo>
                  <a:pt x="64692" y="82500"/>
                </a:lnTo>
                <a:lnTo>
                  <a:pt x="64692" y="105000"/>
                </a:lnTo>
                <a:lnTo>
                  <a:pt x="88154" y="105000"/>
                </a:lnTo>
                <a:lnTo>
                  <a:pt x="88154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22461" y="60000"/>
                </a:lnTo>
                <a:lnTo>
                  <a:pt x="97538" y="60000"/>
                </a:lnTo>
                <a:close/>
                <a:moveTo>
                  <a:pt x="55307" y="82500"/>
                </a:moveTo>
                <a:lnTo>
                  <a:pt x="64692" y="82500"/>
                </a:lnTo>
                <a:lnTo>
                  <a:pt x="64692" y="105000"/>
                </a:lnTo>
                <a:lnTo>
                  <a:pt x="55307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4077" y="31875"/>
                </a:lnTo>
                <a:lnTo>
                  <a:pt x="74077" y="20625"/>
                </a:lnTo>
                <a:lnTo>
                  <a:pt x="83461" y="20625"/>
                </a:lnTo>
                <a:lnTo>
                  <a:pt x="83461" y="43125"/>
                </a:lnTo>
                <a:lnTo>
                  <a:pt x="97538" y="60000"/>
                </a:lnTo>
                <a:lnTo>
                  <a:pt x="88154" y="60000"/>
                </a:lnTo>
                <a:lnTo>
                  <a:pt x="88154" y="105000"/>
                </a:lnTo>
                <a:lnTo>
                  <a:pt x="31845" y="105000"/>
                </a:lnTo>
                <a:lnTo>
                  <a:pt x="31845" y="60000"/>
                </a:lnTo>
                <a:lnTo>
                  <a:pt x="22461" y="60000"/>
                </a:lnTo>
                <a:close/>
                <a:moveTo>
                  <a:pt x="74077" y="31875"/>
                </a:moveTo>
                <a:lnTo>
                  <a:pt x="83461" y="43125"/>
                </a:lnTo>
                <a:moveTo>
                  <a:pt x="88154" y="60000"/>
                </a:moveTo>
                <a:lnTo>
                  <a:pt x="31845" y="60000"/>
                </a:lnTo>
                <a:moveTo>
                  <a:pt x="55307" y="105000"/>
                </a:moveTo>
                <a:lnTo>
                  <a:pt x="55307" y="82500"/>
                </a:lnTo>
                <a:lnTo>
                  <a:pt x="64692" y="82500"/>
                </a:lnTo>
                <a:lnTo>
                  <a:pt x="64692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CC"/>
          </a:solidFill>
          <a:ln w="9525" cap="rnd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AFF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468312" y="15240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omic Sans MS"/>
              <a:buNone/>
            </a:pPr>
            <a:r>
              <a:rPr lang="en-US" sz="4400" b="1" i="1" u="none" strike="noStrike" cap="none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Prayer</a:t>
            </a:r>
          </a:p>
        </p:txBody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468312" y="1295400"/>
            <a:ext cx="8229600" cy="434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17857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800" b="0" i="1" u="none" strike="noStrike" cap="non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Think of all the people who take care of you</a:t>
            </a:r>
          </a:p>
          <a:p>
            <a:pPr marL="342900" marR="0" lvl="0" indent="-342900" algn="ctr" rtl="0">
              <a:lnSpc>
                <a:spcPct val="117857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800" b="0" i="1" u="none" strike="noStrike" cap="non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help you.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39062"/>
              <a:buFont typeface="Tahoma"/>
              <a:buNone/>
            </a:pPr>
            <a:endParaRPr sz="3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ctr" rtl="0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4400" b="1" i="1" u="none" strike="noStrike" cap="non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Generous God,</a:t>
            </a:r>
          </a:p>
          <a:p>
            <a:pPr marL="342900" marR="0" lvl="0" indent="-342900" algn="ctr" rtl="0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4400" b="1" i="1" u="none" strike="noStrike" cap="non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bless and care for them.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39062"/>
              <a:buFont typeface="Tahoma"/>
              <a:buNone/>
            </a:pPr>
            <a:endParaRPr sz="3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ctr" rtl="0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4400" b="1" i="1" u="none" strike="noStrike" cap="non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Amen.</a:t>
            </a:r>
          </a:p>
        </p:txBody>
      </p:sp>
      <p:grpSp>
        <p:nvGrpSpPr>
          <p:cNvPr id="230" name="Shape 230"/>
          <p:cNvGrpSpPr/>
          <p:nvPr/>
        </p:nvGrpSpPr>
        <p:grpSpPr>
          <a:xfrm>
            <a:off x="0" y="5789612"/>
            <a:ext cx="9144000" cy="534987"/>
            <a:chOff x="0" y="5789612"/>
            <a:chExt cx="9144000" cy="534987"/>
          </a:xfrm>
        </p:grpSpPr>
        <p:sp>
          <p:nvSpPr>
            <p:cNvPr id="231" name="Shape 231"/>
            <p:cNvSpPr txBox="1"/>
            <p:nvPr/>
          </p:nvSpPr>
          <p:spPr>
            <a:xfrm>
              <a:off x="0" y="5867400"/>
              <a:ext cx="9144000" cy="4572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E3FFFF"/>
                </a:gs>
              </a:gsLst>
              <a:lin ang="5400000" scaled="0"/>
            </a:gradFill>
            <a:ln w="9525" cap="rnd" cmpd="sng">
              <a:solidFill>
                <a:schemeClr val="accent1">
                  <a:alpha val="49803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2" name="Shape 232"/>
            <p:cNvSpPr txBox="1"/>
            <p:nvPr/>
          </p:nvSpPr>
          <p:spPr>
            <a:xfrm>
              <a:off x="1676400" y="5789612"/>
              <a:ext cx="5714999" cy="45878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buSzPct val="25000"/>
                <a:buFont typeface="Arial"/>
                <a:buNone/>
              </a:pPr>
              <a:r>
                <a:rPr lang="en-US" sz="2400" b="1" i="0" u="none" strike="noStrike" cap="none" baseline="30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8  A Journey in Love - Year 3</a:t>
              </a:r>
              <a:r>
                <a:rPr lang="en-US" sz="24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</p:txBody>
        </p:sp>
      </p:grpSp>
      <p:sp>
        <p:nvSpPr>
          <p:cNvPr id="233" name="Shape 233"/>
          <p:cNvSpPr/>
          <p:nvPr/>
        </p:nvSpPr>
        <p:spPr>
          <a:xfrm>
            <a:off x="8610600" y="6400800"/>
            <a:ext cx="306386" cy="2555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2461" y="60000"/>
                </a:lnTo>
                <a:lnTo>
                  <a:pt x="31845" y="60000"/>
                </a:lnTo>
                <a:lnTo>
                  <a:pt x="31845" y="105000"/>
                </a:lnTo>
                <a:lnTo>
                  <a:pt x="88154" y="105000"/>
                </a:lnTo>
                <a:lnTo>
                  <a:pt x="88154" y="60000"/>
                </a:lnTo>
                <a:lnTo>
                  <a:pt x="97538" y="60000"/>
                </a:lnTo>
                <a:lnTo>
                  <a:pt x="83461" y="43125"/>
                </a:lnTo>
                <a:lnTo>
                  <a:pt x="83461" y="20625"/>
                </a:lnTo>
                <a:lnTo>
                  <a:pt x="74077" y="20625"/>
                </a:lnTo>
                <a:lnTo>
                  <a:pt x="74077" y="31875"/>
                </a:lnTo>
                <a:close/>
              </a:path>
              <a:path w="120000" h="120000" fill="darkenLess" extrusionOk="0">
                <a:moveTo>
                  <a:pt x="83461" y="43125"/>
                </a:moveTo>
                <a:lnTo>
                  <a:pt x="83461" y="20625"/>
                </a:lnTo>
                <a:lnTo>
                  <a:pt x="74077" y="20625"/>
                </a:lnTo>
                <a:lnTo>
                  <a:pt x="74077" y="31875"/>
                </a:lnTo>
                <a:close/>
                <a:moveTo>
                  <a:pt x="31845" y="60000"/>
                </a:moveTo>
                <a:lnTo>
                  <a:pt x="31845" y="105000"/>
                </a:lnTo>
                <a:lnTo>
                  <a:pt x="55307" y="105000"/>
                </a:lnTo>
                <a:lnTo>
                  <a:pt x="55307" y="82500"/>
                </a:lnTo>
                <a:lnTo>
                  <a:pt x="64692" y="82500"/>
                </a:lnTo>
                <a:lnTo>
                  <a:pt x="64692" y="105000"/>
                </a:lnTo>
                <a:lnTo>
                  <a:pt x="88154" y="105000"/>
                </a:lnTo>
                <a:lnTo>
                  <a:pt x="88154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22461" y="60000"/>
                </a:lnTo>
                <a:lnTo>
                  <a:pt x="97538" y="60000"/>
                </a:lnTo>
                <a:close/>
                <a:moveTo>
                  <a:pt x="55307" y="82500"/>
                </a:moveTo>
                <a:lnTo>
                  <a:pt x="64692" y="82500"/>
                </a:lnTo>
                <a:lnTo>
                  <a:pt x="64692" y="105000"/>
                </a:lnTo>
                <a:lnTo>
                  <a:pt x="55307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4077" y="31875"/>
                </a:lnTo>
                <a:lnTo>
                  <a:pt x="74077" y="20625"/>
                </a:lnTo>
                <a:lnTo>
                  <a:pt x="83461" y="20625"/>
                </a:lnTo>
                <a:lnTo>
                  <a:pt x="83461" y="43125"/>
                </a:lnTo>
                <a:lnTo>
                  <a:pt x="97538" y="60000"/>
                </a:lnTo>
                <a:lnTo>
                  <a:pt x="88154" y="60000"/>
                </a:lnTo>
                <a:lnTo>
                  <a:pt x="88154" y="105000"/>
                </a:lnTo>
                <a:lnTo>
                  <a:pt x="31845" y="105000"/>
                </a:lnTo>
                <a:lnTo>
                  <a:pt x="31845" y="60000"/>
                </a:lnTo>
                <a:lnTo>
                  <a:pt x="22461" y="60000"/>
                </a:lnTo>
                <a:close/>
                <a:moveTo>
                  <a:pt x="74077" y="31875"/>
                </a:moveTo>
                <a:lnTo>
                  <a:pt x="83461" y="43125"/>
                </a:lnTo>
                <a:moveTo>
                  <a:pt x="88154" y="60000"/>
                </a:moveTo>
                <a:lnTo>
                  <a:pt x="31845" y="60000"/>
                </a:lnTo>
                <a:moveTo>
                  <a:pt x="55307" y="105000"/>
                </a:moveTo>
                <a:lnTo>
                  <a:pt x="55307" y="82500"/>
                </a:lnTo>
                <a:lnTo>
                  <a:pt x="64692" y="82500"/>
                </a:lnTo>
                <a:lnTo>
                  <a:pt x="64692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CC"/>
          </a:solidFill>
          <a:ln w="9525" cap="rnd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228600" y="4191000"/>
            <a:ext cx="5714999" cy="1524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3000" b="1" i="1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do I take care </a:t>
            </a:r>
            <a:br>
              <a:rPr lang="en-US" sz="3000" b="1" i="1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3000" b="1" i="1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of others?</a:t>
            </a:r>
          </a:p>
        </p:txBody>
      </p:sp>
      <p:pic>
        <p:nvPicPr>
          <p:cNvPr id="239" name="Shape 2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0" y="1524000"/>
            <a:ext cx="2684461" cy="3657599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Shape 240"/>
          <p:cNvSpPr txBox="1"/>
          <p:nvPr/>
        </p:nvSpPr>
        <p:spPr>
          <a:xfrm>
            <a:off x="468312" y="82550"/>
            <a:ext cx="8229600" cy="9080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4400" b="1" i="1" u="sng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SOCIAL</a:t>
            </a:r>
          </a:p>
        </p:txBody>
      </p:sp>
      <p:sp>
        <p:nvSpPr>
          <p:cNvPr id="241" name="Shape 241"/>
          <p:cNvSpPr txBox="1"/>
          <p:nvPr/>
        </p:nvSpPr>
        <p:spPr>
          <a:xfrm>
            <a:off x="0" y="5867400"/>
            <a:ext cx="9144000" cy="457200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FFFFCC"/>
              </a:gs>
            </a:gsLst>
            <a:lin ang="5400000" scaled="0"/>
          </a:gradFill>
          <a:ln w="9525" cap="rnd" cmpd="sng">
            <a:solidFill>
              <a:schemeClr val="accent1">
                <a:alpha val="49803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2" name="Shape 242"/>
          <p:cNvSpPr txBox="1"/>
          <p:nvPr/>
        </p:nvSpPr>
        <p:spPr>
          <a:xfrm>
            <a:off x="3124200" y="5786437"/>
            <a:ext cx="3052761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9  A Journey in Love</a:t>
            </a:r>
            <a:r>
              <a:rPr lang="en-US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Year 3</a:t>
            </a:r>
          </a:p>
        </p:txBody>
      </p:sp>
      <p:sp>
        <p:nvSpPr>
          <p:cNvPr id="243" name="Shape 243"/>
          <p:cNvSpPr/>
          <p:nvPr/>
        </p:nvSpPr>
        <p:spPr>
          <a:xfrm>
            <a:off x="8610600" y="6400800"/>
            <a:ext cx="306386" cy="2555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2461" y="60000"/>
                </a:lnTo>
                <a:lnTo>
                  <a:pt x="31845" y="60000"/>
                </a:lnTo>
                <a:lnTo>
                  <a:pt x="31845" y="105000"/>
                </a:lnTo>
                <a:lnTo>
                  <a:pt x="88154" y="105000"/>
                </a:lnTo>
                <a:lnTo>
                  <a:pt x="88154" y="60000"/>
                </a:lnTo>
                <a:lnTo>
                  <a:pt x="97538" y="60000"/>
                </a:lnTo>
                <a:lnTo>
                  <a:pt x="83461" y="43125"/>
                </a:lnTo>
                <a:lnTo>
                  <a:pt x="83461" y="20625"/>
                </a:lnTo>
                <a:lnTo>
                  <a:pt x="74077" y="20625"/>
                </a:lnTo>
                <a:lnTo>
                  <a:pt x="74077" y="31875"/>
                </a:lnTo>
                <a:close/>
              </a:path>
              <a:path w="120000" h="120000" fill="darkenLess" extrusionOk="0">
                <a:moveTo>
                  <a:pt x="83461" y="43125"/>
                </a:moveTo>
                <a:lnTo>
                  <a:pt x="83461" y="20625"/>
                </a:lnTo>
                <a:lnTo>
                  <a:pt x="74077" y="20625"/>
                </a:lnTo>
                <a:lnTo>
                  <a:pt x="74077" y="31875"/>
                </a:lnTo>
                <a:close/>
                <a:moveTo>
                  <a:pt x="31845" y="60000"/>
                </a:moveTo>
                <a:lnTo>
                  <a:pt x="31845" y="105000"/>
                </a:lnTo>
                <a:lnTo>
                  <a:pt x="55307" y="105000"/>
                </a:lnTo>
                <a:lnTo>
                  <a:pt x="55307" y="82500"/>
                </a:lnTo>
                <a:lnTo>
                  <a:pt x="64692" y="82500"/>
                </a:lnTo>
                <a:lnTo>
                  <a:pt x="64692" y="105000"/>
                </a:lnTo>
                <a:lnTo>
                  <a:pt x="88154" y="105000"/>
                </a:lnTo>
                <a:lnTo>
                  <a:pt x="88154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22461" y="60000"/>
                </a:lnTo>
                <a:lnTo>
                  <a:pt x="97538" y="60000"/>
                </a:lnTo>
                <a:close/>
                <a:moveTo>
                  <a:pt x="55307" y="82500"/>
                </a:moveTo>
                <a:lnTo>
                  <a:pt x="64692" y="82500"/>
                </a:lnTo>
                <a:lnTo>
                  <a:pt x="64692" y="105000"/>
                </a:lnTo>
                <a:lnTo>
                  <a:pt x="55307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4077" y="31875"/>
                </a:lnTo>
                <a:lnTo>
                  <a:pt x="74077" y="20625"/>
                </a:lnTo>
                <a:lnTo>
                  <a:pt x="83461" y="20625"/>
                </a:lnTo>
                <a:lnTo>
                  <a:pt x="83461" y="43125"/>
                </a:lnTo>
                <a:lnTo>
                  <a:pt x="97538" y="60000"/>
                </a:lnTo>
                <a:lnTo>
                  <a:pt x="88154" y="60000"/>
                </a:lnTo>
                <a:lnTo>
                  <a:pt x="88154" y="105000"/>
                </a:lnTo>
                <a:lnTo>
                  <a:pt x="31845" y="105000"/>
                </a:lnTo>
                <a:lnTo>
                  <a:pt x="31845" y="60000"/>
                </a:lnTo>
                <a:lnTo>
                  <a:pt x="22461" y="60000"/>
                </a:lnTo>
                <a:close/>
                <a:moveTo>
                  <a:pt x="74077" y="31875"/>
                </a:moveTo>
                <a:lnTo>
                  <a:pt x="83461" y="43125"/>
                </a:lnTo>
                <a:moveTo>
                  <a:pt x="88154" y="60000"/>
                </a:moveTo>
                <a:lnTo>
                  <a:pt x="31845" y="60000"/>
                </a:lnTo>
                <a:moveTo>
                  <a:pt x="55307" y="105000"/>
                </a:moveTo>
                <a:lnTo>
                  <a:pt x="55307" y="82500"/>
                </a:lnTo>
                <a:lnTo>
                  <a:pt x="64692" y="82500"/>
                </a:lnTo>
                <a:lnTo>
                  <a:pt x="64692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CC"/>
          </a:solidFill>
          <a:ln w="9525" cap="rnd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4" name="Shape 244"/>
          <p:cNvSpPr txBox="1"/>
          <p:nvPr/>
        </p:nvSpPr>
        <p:spPr>
          <a:xfrm>
            <a:off x="228600" y="3200400"/>
            <a:ext cx="5714999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342900" algn="l" rtl="0">
              <a:spcBef>
                <a:spcPts val="60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000" b="1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do I keep myself safe?</a:t>
            </a:r>
          </a:p>
        </p:txBody>
      </p:sp>
      <p:sp>
        <p:nvSpPr>
          <p:cNvPr id="245" name="Shape 245"/>
          <p:cNvSpPr txBox="1"/>
          <p:nvPr/>
        </p:nvSpPr>
        <p:spPr>
          <a:xfrm>
            <a:off x="228600" y="1600200"/>
            <a:ext cx="5714999" cy="1295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342900" algn="l" rtl="0">
              <a:spcBef>
                <a:spcPts val="60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000" b="1" i="1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do I help others to</a:t>
            </a:r>
            <a:br>
              <a:rPr lang="en-US" sz="3000" b="1" i="1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3000" b="1" i="1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make and keep friends?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Custom Theme">
  <a:themeElements>
    <a:clrScheme name="Textured 1">
      <a:dk1>
        <a:srgbClr val="000000"/>
      </a:dk1>
      <a:lt1>
        <a:srgbClr val="2B5481"/>
      </a:lt1>
      <a:dk2>
        <a:srgbClr val="005A58"/>
      </a:dk2>
      <a:lt2>
        <a:srgbClr val="003366"/>
      </a:lt2>
      <a:accent1>
        <a:srgbClr val="009999"/>
      </a:accent1>
      <a:accent2>
        <a:srgbClr val="336699"/>
      </a:accent2>
      <a:accent3>
        <a:srgbClr val="2B5481"/>
      </a:accent3>
      <a:accent4>
        <a:srgbClr val="009999"/>
      </a:accent4>
      <a:accent5>
        <a:srgbClr val="336699"/>
      </a:accent5>
      <a:accent6>
        <a:srgbClr val="2B5481"/>
      </a:accent6>
      <a:hlink>
        <a:srgbClr val="00CCFF"/>
      </a:hlink>
      <a:folHlink>
        <a:srgbClr val="FF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709</Words>
  <Application>Microsoft Office PowerPoint</Application>
  <PresentationFormat>On-screen Show (4:3)</PresentationFormat>
  <Paragraphs>165</Paragraphs>
  <Slides>22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Custom Theme</vt:lpstr>
      <vt:lpstr>Year 3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Prayer</vt:lpstr>
      <vt:lpstr>PowerPoint Presentation</vt:lpstr>
      <vt:lpstr>The Loner</vt:lpstr>
      <vt:lpstr>PowerPoint Presentation</vt:lpstr>
      <vt:lpstr>EMOTIONAL</vt:lpstr>
      <vt:lpstr>Friends are…</vt:lpstr>
      <vt:lpstr>PowerPoint Presentation</vt:lpstr>
      <vt:lpstr>INTELLECTUAL</vt:lpstr>
      <vt:lpstr>Personal Space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 I know these things?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3</dc:title>
  <dc:creator>headteacher</dc:creator>
  <cp:lastModifiedBy>headteacher</cp:lastModifiedBy>
  <cp:revision>1</cp:revision>
  <dcterms:modified xsi:type="dcterms:W3CDTF">2016-02-05T10:39:34Z</dcterms:modified>
</cp:coreProperties>
</file>