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handoutMasterIdLst>
    <p:handoutMasterId r:id="rId13"/>
  </p:handoutMasterIdLst>
  <p:sldIdLst>
    <p:sldId id="256" r:id="rId2"/>
    <p:sldId id="257" r:id="rId3"/>
    <p:sldId id="259" r:id="rId4"/>
    <p:sldId id="260" r:id="rId5"/>
    <p:sldId id="262" r:id="rId6"/>
    <p:sldId id="269" r:id="rId7"/>
    <p:sldId id="263" r:id="rId8"/>
    <p:sldId id="268" r:id="rId9"/>
    <p:sldId id="267" r:id="rId10"/>
    <p:sldId id="266" r:id="rId11"/>
    <p:sldId id="265" r:id="rId1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66DC1D-F720-495D-94EB-EC436BD69036}" type="datetimeFigureOut">
              <a:rPr lang="en-GB" smtClean="0"/>
              <a:t>07/07/2020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2316733-C937-43DD-BD7F-D558114CDB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509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90126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92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91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5426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90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892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84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64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51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90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779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115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739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09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23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07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56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smtClean="0"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76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Welcome to LIONS Class!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A parent’s guide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23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will be the topic in September?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2011680" y="1564498"/>
            <a:ext cx="6596743" cy="464320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701" y="3090390"/>
            <a:ext cx="1465219" cy="146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7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other questions?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29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Who are the teachers?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69890" y="1999003"/>
            <a:ext cx="10394707" cy="3311189"/>
          </a:xfrm>
        </p:spPr>
        <p:txBody>
          <a:bodyPr>
            <a:norm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CLASS IS TAUGHT BY TWO teachers.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MRS Hursthouse teaches every Monday, Tuesday and Wednesday.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Mrs brear teaches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Every  Wednesday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afternoon, Thursday and Friday.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Mrs Holt is the teaching assistant who  will be in class everyday.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13222" y="524561"/>
            <a:ext cx="1876697" cy="18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IS A </a:t>
            </a:r>
            <a:r>
              <a:rPr lang="en-GB" dirty="0" err="1" smtClean="0"/>
              <a:t>TYPiCAL</a:t>
            </a:r>
            <a:r>
              <a:rPr lang="en-GB" dirty="0" smtClean="0"/>
              <a:t> DAY LIKE?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6" y="2257697"/>
            <a:ext cx="10394707" cy="3626339"/>
          </a:xfrm>
        </p:spPr>
        <p:txBody>
          <a:bodyPr>
            <a:normAutofit fontScale="62500" lnSpcReduction="20000"/>
          </a:bodyPr>
          <a:lstStyle/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COVID and risk assessments may mean we need to be flexible and do things differently for a while.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However, We try and build a familiar routine for the children so the day runs as smoothly as possible.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Mornings follow a similar routine.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Afternoons are a little more varied but we try and keep the routine of a lesson familiar so children know the expectation.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Behaviour rewards are given as credits and golden stars on the behaviour chart.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Failure to follow the school rules will incur a consequence for the child.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Consequence 1 = a verbal reminder 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Consequence 2 = yellow  (visual reminder)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Consequence 3 = red (sanction 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eg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 missed playtime and note home to inform parents in planners)  </a:t>
            </a:r>
          </a:p>
          <a:p>
            <a:pPr marL="0" indent="0">
              <a:buNone/>
            </a:pPr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586.557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92490" y="265868"/>
            <a:ext cx="1236617" cy="123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will they have homework?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Homework will be set every Friday.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 will be uploaded onto class dojo and your child will complete IT in a homework book and upload a photo of IT INTO THEIR DOJO PORFOLIO.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TEACHING STAFF CAN THEN MONITOR COMPLETION AND GIVE FEEDBACK ACCORDINGLY.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ALL WEEKLY SPELLINGS AND TIMESTABLES ARE TESTED ON A FRIDAY.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3303" y="460169"/>
            <a:ext cx="1432560" cy="143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6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Will year 3 work be a lot harder?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6" y="2704562"/>
            <a:ext cx="10394707" cy="293638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is traditionally a big jump for most from KS1 to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KS2, but we aim to make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transition as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managed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as possible.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Work will always be planned to your child’s needs and challenge is good!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Don’t worry if it takes a  little while for your child to adjust to the higher expectation, this is normal in year 3. remember the non-negotiables are </a:t>
            </a:r>
            <a:r>
              <a:rPr lang="en-GB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end of year expectations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54195" y="4534988"/>
            <a:ext cx="1249680" cy="124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6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YEAR 3 NON-negotiables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85801" y="1837765"/>
            <a:ext cx="3177861" cy="44490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962" y="1837765"/>
            <a:ext cx="6236399" cy="433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 you assess in year 3 and 4?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there are no statutory assessment tests (SATS) in year 3 or 4.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Formal assessments take place in Nov, Feb and June but these are just to guide teacher assessment.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key differences in testing are: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Timing is more stringent</a:t>
            </a:r>
          </a:p>
          <a:p>
            <a:pPr lvl="1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Reading test requires pupils to read far more rapidly and at length.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59724" y="196199"/>
            <a:ext cx="1641566" cy="164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3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What is the multiplication table </a:t>
            </a:r>
            <a:r>
              <a:rPr lang="en-GB" sz="6000" dirty="0" smtClean="0"/>
              <a:t>check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The Multiplication tables check (MTC) WILL BE SAT at the end of Year 4.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It expects that all year 4 children can recall, within 5 seconds, </a:t>
            </a:r>
            <a:r>
              <a:rPr lang="en-GB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times table to 12x12.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Times tables are so important to maths in Year 6 and beyond, so it really is something we need to focus on.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Everything you can do to practice and help your child learn these tables will be a bonus! 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45633" y="460168"/>
            <a:ext cx="1105989" cy="110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96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How do I know which tables to work on with my child?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1558344" y="2063750"/>
            <a:ext cx="7132656" cy="420624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23566" y="1532965"/>
            <a:ext cx="1380308" cy="138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365</TotalTime>
  <Words>518</Words>
  <Application>Microsoft Office PowerPoint</Application>
  <PresentationFormat>Widescreen</PresentationFormat>
  <Paragraphs>48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Impact</vt:lpstr>
      <vt:lpstr>Main Event</vt:lpstr>
      <vt:lpstr>Welcome to LIONS Class!</vt:lpstr>
      <vt:lpstr>Who are the teachers?</vt:lpstr>
      <vt:lpstr>WHAT IS A TYPiCAL DAY LIKE?</vt:lpstr>
      <vt:lpstr>will they have homework?</vt:lpstr>
      <vt:lpstr>Will year 3 work be a lot harder?</vt:lpstr>
      <vt:lpstr>YEAR 3 NON-negotiables</vt:lpstr>
      <vt:lpstr>How do you assess in year 3 and 4?</vt:lpstr>
      <vt:lpstr>What is the multiplication table check?</vt:lpstr>
      <vt:lpstr>How do I know which tables to work on with my child?</vt:lpstr>
      <vt:lpstr>What will be the topic in September?</vt:lpstr>
      <vt:lpstr>Any other questions?</vt:lpstr>
    </vt:vector>
  </TitlesOfParts>
  <Company>Kirk Smeaton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LIONS Class!</dc:title>
  <dc:creator>Beth Hursthouse</dc:creator>
  <cp:lastModifiedBy>admin1</cp:lastModifiedBy>
  <cp:revision>28</cp:revision>
  <cp:lastPrinted>2019-07-15T13:29:48Z</cp:lastPrinted>
  <dcterms:created xsi:type="dcterms:W3CDTF">2019-07-06T10:08:51Z</dcterms:created>
  <dcterms:modified xsi:type="dcterms:W3CDTF">2020-07-07T14:08:05Z</dcterms:modified>
</cp:coreProperties>
</file>