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 Jones" initials="HJ" lastIdx="1" clrIdx="0">
    <p:extLst>
      <p:ext uri="{19B8F6BF-5375-455C-9EA6-DF929625EA0E}">
        <p15:presenceInfo xmlns:p15="http://schemas.microsoft.com/office/powerpoint/2012/main" userId="H J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E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588-4E2F-4001-AA7C-B9C854CF3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E0F8A-723C-4798-A2F7-86BDFB76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517C3-002C-46B3-937C-1390BB94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A0F74-76F8-49EB-871F-56A66484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49E80-0124-4B12-9EC6-18EBABC7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7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69CC-1D5D-4674-A756-A9B5EB57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C347C-8100-44AD-8C63-4ACD5390F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662E-5007-499D-B08A-442F31D1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6E73A-A405-46A3-A280-52F2FAA0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7962-ADF1-430A-8B43-BA8C3319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2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C48F6-AF53-4D80-90BF-64E8A0878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BC371-E628-42B8-B37F-4D4BB7E7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1F256-BB2E-426E-A5BE-D5E9A9A1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24AA-D294-4006-BAAE-0FCD512C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E63DC-0BC5-496E-9588-68CB0F7D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3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9E7A-6A75-4206-B5A0-25DAD0D8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DFB8-8A9D-421F-83F4-F1AAAD606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A8F98-83F9-4D41-8ED8-8F0A13A4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2DF0F-3D18-4159-B5F0-6FE87E53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41EB-836E-453F-8A35-49673151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3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EB09-DC4D-42B8-97A0-EF44CE87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2C504-839F-49DD-9995-0A315BF86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71F13-EDE1-4A75-AEDB-B2A7041B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846D1-68D2-41F4-A102-238484BE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7A7D1-5591-44F8-952E-330F1AE2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133E-CA80-4AE9-ACA3-CEFCC684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4AB9-03B8-4463-9448-BF77777A0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6B940-E849-4629-B977-2934DFED8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1027D-40E7-4CBD-B19D-D3DF6A28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DC508-AB4B-4D8B-B727-245C67E6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97375-79FD-411F-B249-69B269C7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6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5BAB-B841-470C-8163-AE5E72E1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E0CE2-7CF5-4943-9467-406991D13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15981-4A82-4787-87A5-05555B4A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A24D4-4D4D-406C-95EC-D505E61AA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9AA4D3-8CB0-47D2-88B2-FB9B628D3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24E0D-2438-470F-A3A1-511065CA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66FF8-56A6-49E1-BE58-7F25F8BB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7530D-4B08-49EC-BAC7-7C13B3C4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2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81D0-08C0-4EC9-9428-EA1F257B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392D0-11D7-4512-9415-C9B5E83B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98688-5BF7-4007-8D70-CFA9AC1E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CB7C1-F05B-4F83-9973-B33223ED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0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4A765-82FD-454A-9BA0-03653293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EA828-3F01-4689-BB3B-D9205EA1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E3B1F-F0E8-45F8-8298-8633557D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F298-C3EA-4DC1-A32F-052D2D62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AF7A-1746-4633-9132-68944633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02829-E15C-4893-B524-57FA701FB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1D5B4-2229-4369-9EA8-07B85E47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0C691-1DE5-49C5-90D4-9E765022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38F16-2880-4CEE-95CA-3FBA0007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2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20B2-9D1C-4CD6-9BAF-DA3F201E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AEF72-13F2-4BC6-83FC-3B2E2DD16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B84EF-28AD-4A7A-BD98-3289D5CC8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5B819-C511-479E-8DE3-69139C98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6F745-93DE-4B28-9920-9BAAECAE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E08C3-96EC-490D-9592-DB7AF369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4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F62F8-715E-47B5-8175-CFAFC354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969A1-5649-4A7F-894D-8FEED5397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C4898-1B32-4B5D-9B8F-9A8B63B1C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46428-5E01-47C4-977E-36A663A7A20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5CB9-8B4B-4F21-B387-DB776AE08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19600-1F24-4E24-8686-DE56E044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04D3-7D4E-4CB1-BE23-F31EE3339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E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414105-0471-46DE-BF85-AB0BA363DC40}"/>
              </a:ext>
            </a:extLst>
          </p:cNvPr>
          <p:cNvSpPr txBox="1"/>
          <p:nvPr/>
        </p:nvSpPr>
        <p:spPr>
          <a:xfrm>
            <a:off x="4689026" y="118259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The Troll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E913F-1E00-4AB0-8508-54C8136D6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2" y="826145"/>
            <a:ext cx="11849878" cy="592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64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E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9E47-BEB7-468B-B98A-051EFD88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DFC2F8-DE82-4E4E-BC6B-517BB54F1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65" y="138345"/>
            <a:ext cx="11873069" cy="658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74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E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DBAA9A-C66C-4725-8B59-5C53EEB4C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26" y="136784"/>
            <a:ext cx="11902756" cy="657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305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Jones</dc:creator>
  <cp:lastModifiedBy>H Jones</cp:lastModifiedBy>
  <cp:revision>33</cp:revision>
  <dcterms:created xsi:type="dcterms:W3CDTF">2021-01-22T11:58:40Z</dcterms:created>
  <dcterms:modified xsi:type="dcterms:W3CDTF">2021-02-23T18:21:29Z</dcterms:modified>
</cp:coreProperties>
</file>