
<file path=[Content_Types].xml><?xml version="1.0" encoding="utf-8"?>
<Types xmlns="http://schemas.openxmlformats.org/package/2006/content-types">
  <Default Extension="com" ContentType="image/pn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8" r:id="rId6"/>
    <p:sldId id="263" r:id="rId7"/>
    <p:sldId id="269" r:id="rId8"/>
    <p:sldId id="261" r:id="rId9"/>
    <p:sldId id="257" r:id="rId10"/>
    <p:sldId id="266" r:id="rId11"/>
    <p:sldId id="268" r:id="rId12"/>
    <p:sldId id="267" r:id="rId13"/>
    <p:sldId id="262" r:id="rId14"/>
    <p:sldId id="264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86635" autoAdjust="0"/>
  </p:normalViewPr>
  <p:slideViewPr>
    <p:cSldViewPr snapToGrid="0">
      <p:cViewPr varScale="1">
        <p:scale>
          <a:sx n="74" d="100"/>
          <a:sy n="74" d="100"/>
        </p:scale>
        <p:origin x="534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7/22/2020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7/22/2020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36369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1989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79760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Relationship Id="rId4" Type="http://schemas.openxmlformats.org/officeDocument/2006/relationships/image" Target="cid:6bd8508e-2b32-4950-a7d1-f34c975a05b8@eurprd01.prod.exchangelabs.com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com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cid:79e53833-99dc-4b51-94ae-49f7a7b70d38@eurprd01.prod.exchangelabs.com" TargetMode="External"/><Relationship Id="rId7" Type="http://schemas.openxmlformats.org/officeDocument/2006/relationships/image" Target="cid:e6e4e98b-d78a-483a-af83-4f76dfb66b3d@eurprd01.prod.exchangelabs.com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cid:6da821cc-ded7-4ff6-b4e0-731c73189ebc@eurprd01.prod.exchangelabs.com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cid:90ca42aa-ee46-43bd-8431-68353441f790@eurprd01.prod.exchangelabs.com" TargetMode="External"/><Relationship Id="rId7" Type="http://schemas.openxmlformats.org/officeDocument/2006/relationships/image" Target="cid:9f0c8207-ff01-4e6c-9b14-0069b256e5f5@eurprd01.prod.exchangelabs.com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cid:9afba523-694a-4ad7-8c4d-2cac7e1d9820@eurprd01.prod.exchangelabs.com" TargetMode="Externa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cid:b8c2862a-d529-40b8-9997-17c60843c0a1@eurprd01.prod.exchangelabs.com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cid:901f01ec-e01c-4ec8-a8c0-61b010b39391@eurprd01.prod.exchangelabs.com" TargetMode="External"/><Relationship Id="rId5" Type="http://schemas.openxmlformats.org/officeDocument/2006/relationships/image" Target="../media/image17.jpeg"/><Relationship Id="rId4" Type="http://schemas.openxmlformats.org/officeDocument/2006/relationships/image" Target="cid:65f47fae-ba65-4045-9268-8d1c2930a330@eurprd01.prod.exchangelabs.com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cid:65f47fae-ba65-4045-9268-8d1c2930a330@eurprd01.prod.exchangelabs.com" TargetMode="External"/><Relationship Id="rId3" Type="http://schemas.openxmlformats.org/officeDocument/2006/relationships/image" Target="../media/image18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cid:5f471fe9-d329-42aa-a5f6-8ca6dc320ee1@eurprd01.prod.exchangelabs.com" TargetMode="External"/><Relationship Id="rId5" Type="http://schemas.openxmlformats.org/officeDocument/2006/relationships/image" Target="../media/image19.jpeg"/><Relationship Id="rId4" Type="http://schemas.openxmlformats.org/officeDocument/2006/relationships/image" Target="cid:ea2c0dac-99bd-427c-8ef6-7060ed53e4b2@eurprd01.prod.exchangelabs.co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cid:ef177aa1-3131-434c-9086-b1dbda988528@eurprd01.prod.exchangelabs.com" TargetMode="External"/><Relationship Id="rId7" Type="http://schemas.openxmlformats.org/officeDocument/2006/relationships/image" Target="cid:c9d503cf-7900-4cd0-a5d6-1d538413d64b@eurprd01.prod.exchangelabs.com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cid:dac77aac-c39d-40ca-bfe9-0f6efcf96ab6@eurprd01.prod.exchangelabs.com" TargetMode="Externa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July 2020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	Welcome to Dolphins!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Key stage One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recipe for our school.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507F06-C190-4897-A2E9-0AA8E668405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94969" y="2334705"/>
            <a:ext cx="3055579" cy="340271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‘A handful of </a:t>
            </a:r>
            <a:r>
              <a:rPr lang="en-US" dirty="0" err="1"/>
              <a:t>childrens</a:t>
            </a:r>
            <a:r>
              <a:rPr lang="en-US" dirty="0"/>
              <a:t> smiles, 5 spoons of happiness, 8 bags of friendship, 6 cups of pride, 5 spoons of love and a sprinkle of confidence. </a:t>
            </a:r>
          </a:p>
          <a:p>
            <a:r>
              <a:rPr lang="en-US" dirty="0"/>
              <a:t>Mix together the smiles and happiness in a bowl, add the friendship and love and mix altogether. </a:t>
            </a:r>
          </a:p>
          <a:p>
            <a:r>
              <a:rPr lang="en-US" dirty="0"/>
              <a:t>Then add the pride with a sprinkle of confidence. </a:t>
            </a:r>
          </a:p>
          <a:p>
            <a:r>
              <a:rPr lang="en-US" dirty="0"/>
              <a:t>This makes a happy class.’ </a:t>
            </a:r>
          </a:p>
          <a:p>
            <a:pPr algn="r"/>
            <a:r>
              <a:rPr lang="en-US" dirty="0"/>
              <a:t>Harry Y2</a:t>
            </a:r>
          </a:p>
        </p:txBody>
      </p:sp>
      <p:pic>
        <p:nvPicPr>
          <p:cNvPr id="9" name="Picture Placeholder 8" descr="Painting and Drawing Tools Set">
            <a:extLst>
              <a:ext uri="{FF2B5EF4-FFF2-40B4-BE49-F238E27FC236}">
                <a16:creationId xmlns:a16="http://schemas.microsoft.com/office/drawing/2014/main" id="{71721CA4-A4DE-4064-A8E6-96148525225A}"/>
              </a:ext>
            </a:extLst>
          </p:cNvPr>
          <p:cNvPicPr>
            <a:picLocks noGrp="1" noChangeAspect="1"/>
          </p:cNvPicPr>
          <p:nvPr>
            <p:ph type="pic" sz="quarter" idx="1"/>
          </p:nvPr>
        </p:nvPicPr>
        <p:blipFill rotWithShape="1">
          <a:blip r:embed="rId2"/>
          <a:srcRect l="205" r="205"/>
          <a:stretch/>
        </p:blipFill>
        <p:spPr/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9B2A57-9893-4BCD-AA1A-122310BC6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5945824"/>
            <a:ext cx="8495014" cy="545287"/>
          </a:xfr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8CAE96-1F01-4A5A-AF1A-5C329DAF7AA3}"/>
              </a:ext>
            </a:extLst>
          </p:cNvPr>
          <p:cNvPicPr/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61" b="36435"/>
          <a:stretch>
            <a:fillRect/>
          </a:stretch>
        </p:blipFill>
        <p:spPr bwMode="auto">
          <a:xfrm rot="21317689">
            <a:off x="4520059" y="457827"/>
            <a:ext cx="6334604" cy="44528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2577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Carrying Red Backpack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840000">
            <a:off x="7410833" y="2042359"/>
            <a:ext cx="4821219" cy="1325563"/>
          </a:xfrm>
        </p:spPr>
        <p:txBody>
          <a:bodyPr>
            <a:normAutofit fontScale="90000"/>
          </a:bodyPr>
          <a:lstStyle/>
          <a:p>
            <a:r>
              <a:rPr lang="en-US" sz="2200" dirty="0"/>
              <a:t>We look forward to seeing you all in September. If you have any questions please feel free to get in touch via ClassDojo</a:t>
            </a:r>
            <a:br>
              <a:rPr lang="en-US" sz="2200" dirty="0"/>
            </a:br>
            <a:endParaRPr lang="ru-RU" sz="2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307557" y="3988481"/>
            <a:ext cx="3689627" cy="642938"/>
          </a:xfrm>
        </p:spPr>
        <p:txBody>
          <a:bodyPr/>
          <a:lstStyle/>
          <a:p>
            <a:r>
              <a:rPr lang="en-US" sz="2000" dirty="0"/>
              <a:t>Miss Yardley, </a:t>
            </a:r>
            <a:r>
              <a:rPr lang="en-US" sz="2000" dirty="0" err="1"/>
              <a:t>Mrs</a:t>
            </a:r>
            <a:r>
              <a:rPr lang="en-US" sz="2000" dirty="0"/>
              <a:t> whittles and </a:t>
            </a:r>
            <a:r>
              <a:rPr lang="en-US" sz="2000" dirty="0" err="1"/>
              <a:t>Mrs</a:t>
            </a:r>
            <a:r>
              <a:rPr lang="en-US" sz="2000" dirty="0"/>
              <a:t> Sheen.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700432" y="1180944"/>
            <a:ext cx="3933620" cy="734415"/>
          </a:xfrm>
        </p:spPr>
        <p:txBody>
          <a:bodyPr>
            <a:normAutofit fontScale="90000"/>
          </a:bodyPr>
          <a:lstStyle/>
          <a:p>
            <a:r>
              <a:rPr lang="en-US" dirty="0"/>
              <a:t>Who are the KS1 teachers?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8224" y="2442379"/>
            <a:ext cx="3988840" cy="3211445"/>
          </a:xfrm>
        </p:spPr>
        <p:txBody>
          <a:bodyPr>
            <a:normAutofit/>
          </a:bodyPr>
          <a:lstStyle/>
          <a:p>
            <a:r>
              <a:rPr lang="en-US" sz="2800" dirty="0"/>
              <a:t>Miss Yardley is the class teacher. </a:t>
            </a:r>
            <a:r>
              <a:rPr lang="en-US" sz="2800" dirty="0" err="1"/>
              <a:t>Mrs</a:t>
            </a:r>
            <a:r>
              <a:rPr lang="en-US" sz="2800" dirty="0"/>
              <a:t> Whittles is the fantastic morning teaching assistant  and </a:t>
            </a:r>
            <a:r>
              <a:rPr lang="en-US" sz="2800" dirty="0" err="1"/>
              <a:t>Mrs</a:t>
            </a:r>
            <a:r>
              <a:rPr lang="en-US" sz="2800" dirty="0"/>
              <a:t> Sheen is the fantastic afternoon teaching assistant.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851620-87CB-4C0A-81AB-2EC73A34142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6" t="32166" r="5067" b="38657"/>
          <a:stretch/>
        </p:blipFill>
        <p:spPr bwMode="auto">
          <a:xfrm rot="745530">
            <a:off x="6462528" y="610900"/>
            <a:ext cx="4388809" cy="49620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1752" y="5113720"/>
            <a:ext cx="3968496" cy="832104"/>
          </a:xfrm>
        </p:spPr>
        <p:txBody>
          <a:bodyPr>
            <a:normAutofit/>
          </a:bodyPr>
          <a:lstStyle/>
          <a:p>
            <a:r>
              <a:rPr lang="en-US" sz="2400" dirty="0"/>
              <a:t>         Meet the KS1 Team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Media Placeholder 5">
            <a:extLst>
              <a:ext uri="{FF2B5EF4-FFF2-40B4-BE49-F238E27FC236}">
                <a16:creationId xmlns:a16="http://schemas.microsoft.com/office/drawing/2014/main" id="{8CF451FE-108E-49C9-B7AA-1F7F36D8C753}"/>
              </a:ext>
            </a:extLst>
          </p:cNvPr>
          <p:cNvPicPr>
            <a:picLocks noGrp="1"/>
          </p:cNvPicPr>
          <p:nvPr>
            <p:ph type="media" sz="quarter" idx="13"/>
          </p:nvPr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7" t="22529" r="8211" b="32095"/>
          <a:stretch>
            <a:fillRect/>
          </a:stretch>
        </p:blipFill>
        <p:spPr bwMode="auto">
          <a:xfrm>
            <a:off x="4854225" y="982133"/>
            <a:ext cx="2946397" cy="35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2D1FD0-CED7-47BB-A49C-2C237DF13412}"/>
              </a:ext>
            </a:extLst>
          </p:cNvPr>
          <p:cNvPicPr/>
          <p:nvPr/>
        </p:nvPicPr>
        <p:blipFill rotWithShape="1"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5" t="23430" r="9012" b="33977"/>
          <a:stretch>
            <a:fillRect/>
          </a:stretch>
        </p:blipFill>
        <p:spPr bwMode="auto">
          <a:xfrm>
            <a:off x="8240888" y="982133"/>
            <a:ext cx="2731911" cy="3555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EC9357-F8BE-4DC7-A172-7C6FBE335B44}"/>
              </a:ext>
            </a:extLst>
          </p:cNvPr>
          <p:cNvPicPr/>
          <p:nvPr/>
        </p:nvPicPr>
        <p:blipFill rotWithShape="1"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" t="29871" r="9603" b="27537"/>
          <a:stretch>
            <a:fillRect/>
          </a:stretch>
        </p:blipFill>
        <p:spPr bwMode="auto">
          <a:xfrm>
            <a:off x="1219201" y="982132"/>
            <a:ext cx="3115732" cy="3555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8966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056C21D-7CAB-4FFC-ABC5-0EABF56E1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5401" y="5903816"/>
            <a:ext cx="6334679" cy="697023"/>
          </a:xfrm>
        </p:spPr>
        <p:txBody>
          <a:bodyPr/>
          <a:lstStyle/>
          <a:p>
            <a:r>
              <a:rPr lang="en-US" sz="2400" noProof="0" dirty="0"/>
              <a:t>End of year expectations for Year 1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F79B74-009A-49A6-B086-BE98F4D34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4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5A9BDFE-2938-4E97-AAD8-E0D3E77A4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353755" y="262636"/>
            <a:ext cx="4391191" cy="1325563"/>
          </a:xfrm>
        </p:spPr>
        <p:txBody>
          <a:bodyPr/>
          <a:lstStyle/>
          <a:p>
            <a:r>
              <a:rPr lang="en-GB" dirty="0"/>
              <a:t>Year 1 Non-negotiables.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31BDD32-4FDE-45E1-87AE-BF60DAC9A50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23840" t="10150" r="25223" b="26318"/>
          <a:stretch/>
        </p:blipFill>
        <p:spPr>
          <a:xfrm>
            <a:off x="-161055" y="1542889"/>
            <a:ext cx="6229215" cy="4368259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3229F4E-8351-4319-9A29-72D4A5EC4BA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24404" t="27038" r="25885" b="9392"/>
          <a:stretch/>
        </p:blipFill>
        <p:spPr>
          <a:xfrm>
            <a:off x="6068160" y="1560227"/>
            <a:ext cx="6123840" cy="440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921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42700" y="946209"/>
            <a:ext cx="4665443" cy="1061509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What is a typical day like in KS1?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E4DFBAD-6226-4D42-9E5F-E317F2B6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789" y="5580699"/>
            <a:ext cx="3405655" cy="887834"/>
          </a:xfrm>
        </p:spPr>
        <p:txBody>
          <a:bodyPr/>
          <a:lstStyle/>
          <a:p>
            <a:r>
              <a:rPr lang="en-US" dirty="0"/>
              <a:t>We have a set routine each morning in KS1 and spend our afternoons doing topic based activities, alongside music, science and ICT lessons.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5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2C72D8E-CD83-496C-B92D-493BE273ABF1}"/>
              </a:ext>
            </a:extLst>
          </p:cNvPr>
          <p:cNvPicPr/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28" b="33472"/>
          <a:stretch>
            <a:fillRect/>
          </a:stretch>
        </p:blipFill>
        <p:spPr bwMode="auto">
          <a:xfrm rot="21315604">
            <a:off x="273429" y="2020398"/>
            <a:ext cx="4768080" cy="3159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Table Placeholder 11">
            <a:extLst>
              <a:ext uri="{FF2B5EF4-FFF2-40B4-BE49-F238E27FC236}">
                <a16:creationId xmlns:a16="http://schemas.microsoft.com/office/drawing/2014/main" id="{73F6B737-B15A-4480-86C1-69565BCF0706}"/>
              </a:ext>
            </a:extLst>
          </p:cNvPr>
          <p:cNvPicPr>
            <a:picLocks noGrp="1"/>
          </p:cNvPicPr>
          <p:nvPr>
            <p:ph type="tbl" sz="quarter" idx="13"/>
          </p:nvPr>
        </p:nvPicPr>
        <p:blipFill rotWithShape="1"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38" b="33704"/>
          <a:stretch>
            <a:fillRect/>
          </a:stretch>
        </p:blipFill>
        <p:spPr bwMode="auto">
          <a:xfrm>
            <a:off x="5226756" y="3645182"/>
            <a:ext cx="5644444" cy="3037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0C2E184-203E-4EDA-97A7-464B53906320}"/>
              </a:ext>
            </a:extLst>
          </p:cNvPr>
          <p:cNvPicPr/>
          <p:nvPr/>
        </p:nvPicPr>
        <p:blipFill rotWithShape="1"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58" b="32890"/>
          <a:stretch>
            <a:fillRect/>
          </a:stretch>
        </p:blipFill>
        <p:spPr bwMode="auto">
          <a:xfrm>
            <a:off x="5492572" y="270932"/>
            <a:ext cx="5864049" cy="31580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1844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706664" y="889007"/>
            <a:ext cx="3763048" cy="1047019"/>
          </a:xfrm>
        </p:spPr>
        <p:txBody>
          <a:bodyPr>
            <a:normAutofit fontScale="90000"/>
          </a:bodyPr>
          <a:lstStyle/>
          <a:p>
            <a:r>
              <a:rPr lang="en-US" dirty="0"/>
              <a:t>Where will I sit?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16C4DF-BD76-4DFD-9788-A65985F05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000" dirty="0"/>
              <a:t>Everyone will have their own space where they will complete their work</a:t>
            </a:r>
            <a:r>
              <a:rPr lang="en-US" dirty="0"/>
              <a:t>.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E722EC83-3C15-4EDE-936D-9FDCE32C7F4E}"/>
              </a:ext>
            </a:extLst>
          </p:cNvPr>
          <p:cNvPicPr>
            <a:picLocks noGrp="1"/>
          </p:cNvPicPr>
          <p:nvPr>
            <p:ph type="pic" sz="quarter" idx="13"/>
          </p:nvPr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4" t="6141" r="14654" b="14708"/>
          <a:stretch>
            <a:fillRect/>
          </a:stretch>
        </p:blipFill>
        <p:spPr bwMode="auto">
          <a:xfrm rot="4573310">
            <a:off x="5415486" y="188824"/>
            <a:ext cx="5613493" cy="8737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E57762-B527-46B1-9B2C-F0FAA7AF2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0305" y="2479023"/>
            <a:ext cx="2833351" cy="1667973"/>
          </a:xfrm>
        </p:spPr>
        <p:txBody>
          <a:bodyPr/>
          <a:lstStyle/>
          <a:p>
            <a:r>
              <a:rPr lang="en-US" sz="2000" dirty="0"/>
              <a:t>Coats and PE kits in a drawstring bag will be stored in our cloakroom and your bookbag will be stored in your drawer or in a bookbag box.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B4F3A4-0D53-4653-AF41-2A5288E46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7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F0471C3-FACD-4A16-912A-BFA5288FF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Where will I put my things?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30F3484-B7D4-4EF9-99BD-5E420DA3C653}"/>
              </a:ext>
            </a:extLst>
          </p:cNvPr>
          <p:cNvPicPr>
            <a:picLocks noGrp="1"/>
          </p:cNvPicPr>
          <p:nvPr>
            <p:ph type="pic" sz="quarter" idx="13"/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44" b="15844"/>
          <a:stretch>
            <a:fillRect/>
          </a:stretch>
        </p:blipFill>
        <p:spPr bwMode="auto">
          <a:xfrm rot="5400000">
            <a:off x="3494027" y="2664039"/>
            <a:ext cx="4822522" cy="3320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4C1782-435D-402D-8AC2-57899EEC7919}"/>
              </a:ext>
            </a:extLst>
          </p:cNvPr>
          <p:cNvPicPr/>
          <p:nvPr/>
        </p:nvPicPr>
        <p:blipFill rotWithShape="1"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83" t="58380" r="8450" b="5564"/>
          <a:stretch>
            <a:fillRect/>
          </a:stretch>
        </p:blipFill>
        <p:spPr bwMode="auto">
          <a:xfrm>
            <a:off x="7766502" y="2810297"/>
            <a:ext cx="4245193" cy="21196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7624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A5879D-81FD-44B9-B8E8-0FEA86E96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1523" y="2863425"/>
            <a:ext cx="2540313" cy="936427"/>
          </a:xfrm>
        </p:spPr>
        <p:txBody>
          <a:bodyPr/>
          <a:lstStyle/>
          <a:p>
            <a:r>
              <a:rPr lang="en-US" sz="2000" dirty="0"/>
              <a:t>Toilets are accessed through the cloakroom. </a:t>
            </a:r>
          </a:p>
          <a:p>
            <a:r>
              <a:rPr lang="en-US" sz="2000" noProof="0" dirty="0"/>
              <a:t>There are separate facilities for boys and girls.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D4A0B0-FA9E-4C8C-90C3-9E407C963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8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9048AEE-FF54-4039-A918-DC0097E71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80190" y="1104523"/>
            <a:ext cx="4065084" cy="700842"/>
          </a:xfrm>
        </p:spPr>
        <p:txBody>
          <a:bodyPr>
            <a:normAutofit fontScale="90000"/>
          </a:bodyPr>
          <a:lstStyle/>
          <a:p>
            <a:r>
              <a:rPr lang="en-GB" dirty="0"/>
              <a:t>Where are the toilets?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B7AE7C-9B36-40C4-BFA7-CC07EF69AC20}"/>
              </a:ext>
            </a:extLst>
          </p:cNvPr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1431">
            <a:off x="3647304" y="2325374"/>
            <a:ext cx="4292071" cy="2948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FC7F0433-3853-48F1-B7FF-55D57A93D547}"/>
              </a:ext>
            </a:extLst>
          </p:cNvPr>
          <p:cNvPicPr>
            <a:picLocks noGrp="1"/>
          </p:cNvPicPr>
          <p:nvPr>
            <p:ph type="pic" sz="quarter" idx="13"/>
          </p:nvPr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44" b="15844"/>
          <a:stretch>
            <a:fillRect/>
          </a:stretch>
        </p:blipFill>
        <p:spPr bwMode="auto">
          <a:xfrm rot="20787250">
            <a:off x="7926521" y="1263637"/>
            <a:ext cx="4401544" cy="2846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161CE8-0A58-4D1C-A28F-72A07F48C094}"/>
              </a:ext>
            </a:extLst>
          </p:cNvPr>
          <p:cNvPicPr/>
          <p:nvPr/>
        </p:nvPicPr>
        <p:blipFill rotWithShape="1"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00" r="29322" b="-1"/>
          <a:stretch>
            <a:fillRect/>
          </a:stretch>
        </p:blipFill>
        <p:spPr bwMode="auto">
          <a:xfrm rot="4465424">
            <a:off x="7127429" y="4213749"/>
            <a:ext cx="3363465" cy="21641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9342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5ECBD80-1934-4D81-9182-E55E5ADA72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83F78-7178-4BF7-ACB2-21F61C49C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9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D9380A6-CF53-46FA-8056-2A37417B6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23483" y="1042166"/>
            <a:ext cx="4799984" cy="700842"/>
          </a:xfrm>
        </p:spPr>
        <p:txBody>
          <a:bodyPr>
            <a:normAutofit fontScale="90000"/>
          </a:bodyPr>
          <a:lstStyle/>
          <a:p>
            <a:r>
              <a:rPr lang="en-GB" dirty="0"/>
              <a:t>Areas of interest in the classroom.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D1F264-8C6C-4C7D-A87A-9CF7294322ED}"/>
              </a:ext>
            </a:extLst>
          </p:cNvPr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456" y="0"/>
            <a:ext cx="6096000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72DA2F-F7EB-4AF6-8045-36F28E24580E}"/>
              </a:ext>
            </a:extLst>
          </p:cNvPr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7361"/>
            <a:ext cx="6096000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881235-119A-444F-AA61-E4FC9C7F0AA2}"/>
              </a:ext>
            </a:extLst>
          </p:cNvPr>
          <p:cNvPicPr/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099" y="3861554"/>
            <a:ext cx="4809099" cy="29878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5959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Elementary school presentation_AAS_v4" id="{A1DE4719-C921-4876-B2FB-6B9A65FA4A71}" vid="{085AC972-F1A4-4B51-A582-8C15E7A469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4E2D03-4971-40C6-9798-67DD10EB9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EF6C8FF-3D90-457B-9108-406F928CD7C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Elementary school presentation</Template>
  <TotalTime>0</TotalTime>
  <Words>298</Words>
  <Application>Microsoft Office PowerPoint</Application>
  <PresentationFormat>Widescreen</PresentationFormat>
  <Paragraphs>39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Comic Sans MS</vt:lpstr>
      <vt:lpstr>Franklin Gothic Book</vt:lpstr>
      <vt:lpstr>Office Theme</vt:lpstr>
      <vt:lpstr> Welcome to Dolphins!</vt:lpstr>
      <vt:lpstr>Who are the KS1 teachers?</vt:lpstr>
      <vt:lpstr>         Meet the KS1 Team </vt:lpstr>
      <vt:lpstr>Year 1 Non-negotiables. </vt:lpstr>
      <vt:lpstr>What is a typical day like in KS1?</vt:lpstr>
      <vt:lpstr>Where will I sit?</vt:lpstr>
      <vt:lpstr>Where will I put my things?</vt:lpstr>
      <vt:lpstr>Where are the toilets?</vt:lpstr>
      <vt:lpstr>Areas of interest in the classroom. </vt:lpstr>
      <vt:lpstr>A recipe for our school.</vt:lpstr>
      <vt:lpstr>We look forward to seeing you all in September. If you have any questions please feel free to get in touch via ClassDojo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2020-07-22T19:48:58Z</dcterms:created>
  <dcterms:modified xsi:type="dcterms:W3CDTF">2020-07-22T21:39:46Z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