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70" r:id="rId5"/>
    <p:sldId id="272" r:id="rId6"/>
    <p:sldId id="274" r:id="rId7"/>
    <p:sldId id="276" r:id="rId8"/>
    <p:sldId id="278" r:id="rId9"/>
    <p:sldId id="280" r:id="rId10"/>
    <p:sldId id="282" r:id="rId11"/>
    <p:sldId id="284" r:id="rId12"/>
    <p:sldId id="285" r:id="rId13"/>
    <p:sldId id="267" r:id="rId14"/>
  </p:sldIdLst>
  <p:sldSz cx="9144000" cy="6858000" type="screen4x3"/>
  <p:notesSz cx="6858000" cy="9144000"/>
  <p:embeddedFontLst>
    <p:embeddedFont>
      <p:font typeface="Twinkl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4EB2E4"/>
    <a:srgbClr val="F99B1F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536" y="72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441522" y="691603"/>
            <a:ext cx="6116543" cy="37122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0" y="691603"/>
            <a:ext cx="7632700" cy="45402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50" charset="0"/>
              </a:rPr>
              <a:t>The teddy bears have rolled over and a teddy bear has fallen out of bed!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4435364"/>
            <a:ext cx="7632700" cy="70419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There are 2 teddy bears in the bed and 8 teddy bears have fallen out. </a:t>
            </a:r>
          </a:p>
          <a:p>
            <a:pPr algn="ctr"/>
            <a:r>
              <a:rPr lang="en-GB" dirty="0"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1876" y="5386908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2 + 8 = 10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19" y="2688573"/>
            <a:ext cx="709787" cy="9620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96" y="3463287"/>
            <a:ext cx="590432" cy="6494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16" y="2676868"/>
            <a:ext cx="666906" cy="9046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18" y="3175168"/>
            <a:ext cx="602198" cy="6624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54" y="2672444"/>
            <a:ext cx="853359" cy="11099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23" y="3524476"/>
            <a:ext cx="550841" cy="6262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0" y="3440735"/>
            <a:ext cx="533685" cy="7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441524" y="691603"/>
            <a:ext cx="6116542" cy="37122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0" y="691603"/>
            <a:ext cx="7632700" cy="45402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50" charset="0"/>
              </a:rPr>
              <a:t>The teddy bears have rolled over and a teddy bear has fallen out of bed!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4435364"/>
            <a:ext cx="7632700" cy="70419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There is 1 teddy bear in the bed and 9 teddy bears have fallen out.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1876" y="5386908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 + 9 = 10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19" y="2688573"/>
            <a:ext cx="709787" cy="9620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96" y="3463287"/>
            <a:ext cx="590432" cy="6494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16" y="2676868"/>
            <a:ext cx="666906" cy="9046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18" y="3175168"/>
            <a:ext cx="602198" cy="6624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54" y="2672444"/>
            <a:ext cx="853359" cy="11099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23" y="3524476"/>
            <a:ext cx="550841" cy="62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0" y="3440735"/>
            <a:ext cx="533685" cy="7195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83" y="3200102"/>
            <a:ext cx="614287" cy="6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5650" y="632581"/>
            <a:ext cx="7632700" cy="704607"/>
          </a:xfrm>
          <a:prstGeom prst="roundRect">
            <a:avLst/>
          </a:prstGeom>
          <a:solidFill>
            <a:srgbClr val="F99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Read these number bonds.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show the different ways of making 10 using your fingers?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0018" y="1524000"/>
            <a:ext cx="7706060" cy="4631538"/>
          </a:xfrm>
          <a:prstGeom prst="roundRect">
            <a:avLst>
              <a:gd name="adj" fmla="val 4575"/>
            </a:avLst>
          </a:prstGeom>
          <a:solidFill>
            <a:schemeClr val="bg1"/>
          </a:solidFill>
          <a:ln w="5715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There is 1 teddy bear in the bed and 9 teddy bears have fallen out.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8551" y="1742386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9 + 1 = 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8551" y="2874006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8 + 2 = 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8551" y="4005626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7 + 3 = 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8551" y="5137247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6 + 4 = 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8814" y="1742386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5 + 5 =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38814" y="2591101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4 + 6 = 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38814" y="3439816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3 + 7 = 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38814" y="4288531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2 + 8 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8814" y="5137247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1 + 9 = 10</a:t>
            </a:r>
          </a:p>
        </p:txBody>
      </p:sp>
    </p:spTree>
    <p:extLst>
      <p:ext uri="{BB962C8B-B14F-4D97-AF65-F5344CB8AC3E}">
        <p14:creationId xmlns:p14="http://schemas.microsoft.com/office/powerpoint/2010/main" val="12461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670582"/>
            <a:ext cx="7632700" cy="674742"/>
          </a:xfrm>
          <a:prstGeom prst="roundRect">
            <a:avLst/>
          </a:prstGeom>
          <a:solidFill>
            <a:srgbClr val="F99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How many teddy bears are there in the bed?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12684" r="12021" b="20323"/>
          <a:stretch/>
        </p:blipFill>
        <p:spPr>
          <a:xfrm>
            <a:off x="1460936" y="1426207"/>
            <a:ext cx="6222125" cy="40430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8052" y="5490310"/>
            <a:ext cx="7632700" cy="67474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There are 10 teddy bears in the bed.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0745" y="4430468"/>
            <a:ext cx="32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718" y="4430468"/>
            <a:ext cx="32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7161" y="4430468"/>
            <a:ext cx="32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9194" y="4430468"/>
            <a:ext cx="32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8677" y="4430468"/>
            <a:ext cx="32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0710" y="4430468"/>
            <a:ext cx="32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1723" y="4430468"/>
            <a:ext cx="32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2740" y="4430468"/>
            <a:ext cx="32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669" y="4430468"/>
            <a:ext cx="325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6598" y="4430468"/>
            <a:ext cx="45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691603"/>
            <a:ext cx="7632700" cy="45402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50" charset="0"/>
              </a:rPr>
              <a:t>The teddy bears have rolled over and a teddy bear has fallen out of bed!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1566129" y="691603"/>
            <a:ext cx="6116547" cy="371223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5650" y="4435364"/>
            <a:ext cx="7632700" cy="70419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There are 9 teddy bears in the bed and 1 teddy bear has fallen out. </a:t>
            </a:r>
          </a:p>
          <a:p>
            <a:pPr algn="ctr"/>
            <a:r>
              <a:rPr lang="en-GB" dirty="0"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1876" y="5386908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9 + 1 = 10</a:t>
            </a:r>
          </a:p>
        </p:txBody>
      </p:sp>
    </p:spTree>
    <p:extLst>
      <p:ext uri="{BB962C8B-B14F-4D97-AF65-F5344CB8AC3E}">
        <p14:creationId xmlns:p14="http://schemas.microsoft.com/office/powerpoint/2010/main" val="29563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441523" y="691603"/>
            <a:ext cx="6116547" cy="37122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0" y="691603"/>
            <a:ext cx="7632700" cy="45402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50" charset="0"/>
              </a:rPr>
              <a:t>The teddy bears have rolled over and a teddy bear has fallen out of bed!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4435364"/>
            <a:ext cx="7632700" cy="70419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There are 8 teddy bears in the bed and 2 teddy bears have fallen out. </a:t>
            </a:r>
          </a:p>
          <a:p>
            <a:pPr algn="ctr"/>
            <a:r>
              <a:rPr lang="en-GB" dirty="0"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1876" y="5386908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8 + 2 = 10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0" y="3440735"/>
            <a:ext cx="533685" cy="7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441523" y="691603"/>
            <a:ext cx="6116546" cy="37122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0" y="691603"/>
            <a:ext cx="7632700" cy="45402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50" charset="0"/>
              </a:rPr>
              <a:t>The teddy bears have rolled over and a teddy bear has fallen out of bed!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4435364"/>
            <a:ext cx="7632700" cy="70419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There are 7 teddy bears in the bed and 3 teddy bears have fallen out. </a:t>
            </a:r>
          </a:p>
          <a:p>
            <a:pPr algn="ctr"/>
            <a:r>
              <a:rPr lang="en-GB" dirty="0"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1876" y="5386908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7 + 3 = 10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23" y="3524476"/>
            <a:ext cx="550841" cy="626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0" y="3440735"/>
            <a:ext cx="533685" cy="7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441522" y="691603"/>
            <a:ext cx="6116546" cy="37122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0" y="691603"/>
            <a:ext cx="7632700" cy="45402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50" charset="0"/>
              </a:rPr>
              <a:t>The teddy bears have rolled over and a teddy bear has fallen out of bed!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4435364"/>
            <a:ext cx="7632700" cy="70419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There are 6 teddy bears in the bed and 4 teddy bears have fallen out. </a:t>
            </a:r>
          </a:p>
          <a:p>
            <a:pPr algn="ctr"/>
            <a:r>
              <a:rPr lang="en-GB" dirty="0"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1876" y="5386908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6 + 4 = 10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54" y="2672444"/>
            <a:ext cx="853359" cy="11099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23" y="3524476"/>
            <a:ext cx="550841" cy="62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0" y="3440735"/>
            <a:ext cx="533685" cy="7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441522" y="691603"/>
            <a:ext cx="6116545" cy="37122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0" y="691603"/>
            <a:ext cx="7632700" cy="45402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50" charset="0"/>
              </a:rPr>
              <a:t>The teddy bears have rolled over and a teddy bear has fallen out of bed!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4435364"/>
            <a:ext cx="7632700" cy="70419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There are 5 teddy bears in the bed and 5 teddy bears have fallen out. </a:t>
            </a:r>
          </a:p>
          <a:p>
            <a:pPr algn="ctr"/>
            <a:r>
              <a:rPr lang="en-GB" dirty="0"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1876" y="5386908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5 + 5 = 10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18" y="3175168"/>
            <a:ext cx="602198" cy="6624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54" y="2672444"/>
            <a:ext cx="853359" cy="11099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23" y="3524476"/>
            <a:ext cx="550841" cy="626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0" y="3440735"/>
            <a:ext cx="533685" cy="7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441522" y="691603"/>
            <a:ext cx="6116545" cy="37122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0" y="691603"/>
            <a:ext cx="7632700" cy="45402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50" charset="0"/>
              </a:rPr>
              <a:t>The teddy bears have rolled over and a teddy bear has fallen out of bed!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4435364"/>
            <a:ext cx="7632700" cy="70419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There are 4 teddy bears in the bed and 6 teddy bears have fallen out. </a:t>
            </a:r>
          </a:p>
          <a:p>
            <a:pPr algn="ctr"/>
            <a:r>
              <a:rPr lang="en-GB" dirty="0"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1876" y="5386908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4 + 6 = 10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16" y="2676868"/>
            <a:ext cx="666906" cy="9046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18" y="3175168"/>
            <a:ext cx="602198" cy="6624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54" y="2672444"/>
            <a:ext cx="853359" cy="11099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23" y="3524476"/>
            <a:ext cx="550841" cy="62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0" y="3440735"/>
            <a:ext cx="533685" cy="7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8"/>
          <a:stretch/>
        </p:blipFill>
        <p:spPr>
          <a:xfrm>
            <a:off x="441522" y="691603"/>
            <a:ext cx="6116543" cy="37122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650" y="691603"/>
            <a:ext cx="7632700" cy="45402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Twinkl" pitchFamily="50" charset="0"/>
              </a:rPr>
              <a:t>The teddy bears have rolled over and a teddy bear has fallen out of bed!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5650" y="4435364"/>
            <a:ext cx="7632700" cy="704195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itchFamily="50" charset="0"/>
              </a:rPr>
              <a:t>There are 3 teddy bears in the bed and 7 teddy bears have fallen out. </a:t>
            </a:r>
          </a:p>
          <a:p>
            <a:pPr algn="ctr"/>
            <a:r>
              <a:rPr lang="en-GB" dirty="0">
                <a:latin typeface="Twinkl" pitchFamily="50" charset="0"/>
              </a:rPr>
              <a:t>There are 10 teddy bears altogether.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1876" y="5386908"/>
            <a:ext cx="330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3 + 7 = 10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96" y="3463287"/>
            <a:ext cx="590432" cy="6494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16" y="2676868"/>
            <a:ext cx="666906" cy="9046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18" y="3175168"/>
            <a:ext cx="602198" cy="6624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54" y="2672444"/>
            <a:ext cx="853359" cy="11099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523" y="3524476"/>
            <a:ext cx="550841" cy="62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90" y="3440735"/>
            <a:ext cx="533685" cy="7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183</TotalTime>
  <Words>498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Catherine Ghent</cp:lastModifiedBy>
  <cp:revision>36</cp:revision>
  <dcterms:created xsi:type="dcterms:W3CDTF">2020-01-28T11:55:35Z</dcterms:created>
  <dcterms:modified xsi:type="dcterms:W3CDTF">2020-04-24T10:00:47Z</dcterms:modified>
</cp:coreProperties>
</file>