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57" r:id="rId4"/>
    <p:sldId id="274" r:id="rId5"/>
    <p:sldId id="273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9" autoAdjust="0"/>
  </p:normalViewPr>
  <p:slideViewPr>
    <p:cSldViewPr>
      <p:cViewPr>
        <p:scale>
          <a:sx n="68" d="100"/>
          <a:sy n="68" d="100"/>
        </p:scale>
        <p:origin x="-725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F920-EFE1-45DA-B395-3066B30060C6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Comic Sans MS" pitchFamily="66" charset="0"/>
              </a:rPr>
              <a:t>INSTRUCTIONS FOR USE</a:t>
            </a:r>
            <a:endParaRPr lang="en-GB" sz="3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We are more than happy for you to edit the</a:t>
            </a: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slides so that it fully meets the needs of your</a:t>
            </a: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class – this includes the images.</a:t>
            </a:r>
          </a:p>
          <a:p>
            <a:pPr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However the resource must not be distributed</a:t>
            </a: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to others, edited or not, without written</a:t>
            </a: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permission from The Primary Teacher Resource</a:t>
            </a: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Centre.</a:t>
            </a:r>
          </a:p>
          <a:p>
            <a:pPr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400" dirty="0" smtClean="0">
                <a:latin typeface="Comic Sans MS" pitchFamily="66" charset="0"/>
              </a:rPr>
              <a:t>We hope you find the resource useful.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324036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TEACH, PRACTISE, EXTEND</a:t>
            </a:r>
            <a:endParaRPr lang="en-GB" sz="8000" b="1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 smtClean="0"/>
              <a:t>© The Primary Teacher Resource </a:t>
            </a:r>
            <a:r>
              <a:rPr lang="en-GB" smtClean="0"/>
              <a:t>Centre 2013</a:t>
            </a:r>
            <a:endParaRPr lang="en-GB" dirty="0"/>
          </a:p>
        </p:txBody>
      </p:sp>
      <p:pic>
        <p:nvPicPr>
          <p:cNvPr id="6" name="Picture 5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877272"/>
            <a:ext cx="819472" cy="819472"/>
          </a:xfrm>
          <a:prstGeom prst="rect">
            <a:avLst/>
          </a:prstGeom>
        </p:spPr>
      </p:pic>
      <p:pic>
        <p:nvPicPr>
          <p:cNvPr id="6146" name="Picture 2" descr="http://downloads.clipart.com/22316768.jpg?t=1374780964&amp;h=312cab695aa2aaa35b77752fc9615545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852936"/>
            <a:ext cx="2232248" cy="367874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54834" y="4005064"/>
            <a:ext cx="47740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 smtClean="0">
                <a:latin typeface="Comic Sans MS" pitchFamily="66" charset="0"/>
              </a:rPr>
              <a:t>SYNONYMS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54360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TEACH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 smtClean="0"/>
              <a:t>© The Primary Teacher Resource Centre 2013</a:t>
            </a:r>
            <a:endParaRPr lang="en-GB" dirty="0"/>
          </a:p>
        </p:txBody>
      </p:sp>
      <p:pic>
        <p:nvPicPr>
          <p:cNvPr id="5" name="Picture 4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949280"/>
            <a:ext cx="747464" cy="747464"/>
          </a:xfrm>
          <a:prstGeom prst="rect">
            <a:avLst/>
          </a:prstGeom>
        </p:spPr>
      </p:pic>
      <p:pic>
        <p:nvPicPr>
          <p:cNvPr id="5122" name="Picture 2" descr="http://downloads.clipart.com/22316776.jpg?t=1374780235&amp;h=ea391582693f6459b96a476ac4e4dabb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60648"/>
            <a:ext cx="1440160" cy="9447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980728"/>
            <a:ext cx="87129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Synonyms</a:t>
            </a:r>
            <a:r>
              <a:rPr lang="en-GB" sz="2400" dirty="0" smtClean="0">
                <a:latin typeface="Comic Sans MS" pitchFamily="66" charset="0"/>
              </a:rPr>
              <a:t> are words that have similar meanings. 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For example: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hard – difficult	huge – enormous	old – ancient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safe – secure	thin – lean		rich – wealthy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Synonyms</a:t>
            </a:r>
            <a:r>
              <a:rPr lang="en-GB" sz="2400" dirty="0" smtClean="0">
                <a:latin typeface="Comic Sans MS" pitchFamily="66" charset="0"/>
              </a:rPr>
              <a:t> are used to make writing more interesting and descriptive. If you were to use the same words over and over again your writing would be really boring to read.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 word said is often over used in writing. Have your tried using some of the following words?</a:t>
            </a:r>
            <a:endParaRPr lang="en-GB" sz="2400" b="1" dirty="0" smtClean="0">
              <a:latin typeface="Comic Sans MS" pitchFamily="66" charset="0"/>
            </a:endParaRPr>
          </a:p>
          <a:p>
            <a:endParaRPr lang="en-GB" sz="12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exclaimed,  whispered,  cried,  announced,   shouted,  boasted,  claimed,  questioned,  requested,  urged.   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PRACTISE</a:t>
            </a:r>
            <a:endParaRPr lang="en-GB" sz="3200" b="1" u="sng" dirty="0">
              <a:latin typeface="Comic Sans MS" pitchFamily="66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 smtClean="0"/>
              <a:t>© The Primary Teacher Resource Centre 2013</a:t>
            </a:r>
            <a:endParaRPr lang="en-GB" dirty="0"/>
          </a:p>
        </p:txBody>
      </p:sp>
      <p:pic>
        <p:nvPicPr>
          <p:cNvPr id="5" name="Picture 4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392" y="5805264"/>
            <a:ext cx="819472" cy="819472"/>
          </a:xfrm>
          <a:prstGeom prst="rect">
            <a:avLst/>
          </a:prstGeom>
        </p:spPr>
      </p:pic>
      <p:pic>
        <p:nvPicPr>
          <p:cNvPr id="4098" name="Picture 2" descr="http://downloads.clipart.com/22316936.jpg?t=1374781327&amp;h=570edbb0a5ee7472b25bd04960108635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04664"/>
            <a:ext cx="1102425" cy="13096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9807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Write </a:t>
            </a:r>
            <a:r>
              <a:rPr lang="en-GB" sz="2400" b="1" dirty="0" smtClean="0">
                <a:latin typeface="Comic Sans MS" pitchFamily="66" charset="0"/>
              </a:rPr>
              <a:t>synonyms</a:t>
            </a:r>
            <a:r>
              <a:rPr lang="en-GB" sz="2400" dirty="0" smtClean="0">
                <a:latin typeface="Comic Sans MS" pitchFamily="66" charset="0"/>
              </a:rPr>
              <a:t> for these words.</a:t>
            </a: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772816"/>
            <a:ext cx="4104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sad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noisy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clever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high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new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quick - _____ 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safe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dirty - _____</a:t>
            </a:r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772816"/>
            <a:ext cx="4104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begin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scare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friendly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break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wet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finished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simple - _____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 strange - _____</a:t>
            </a:r>
            <a:endParaRPr lang="en-GB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EXTEND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 smtClean="0"/>
              <a:t>© The Primary Teacher Resource Centre 2013</a:t>
            </a:r>
            <a:endParaRPr lang="en-GB" dirty="0"/>
          </a:p>
        </p:txBody>
      </p:sp>
      <p:pic>
        <p:nvPicPr>
          <p:cNvPr id="3074" name="Picture 2" descr="http://downloads.clipart.com/22316256.jpg?t=1374781245&amp;h=2a8d87d404cdaa609b395859e855d936&amp;u=smith11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157192"/>
            <a:ext cx="1763688" cy="1455631"/>
          </a:xfrm>
          <a:prstGeom prst="rect">
            <a:avLst/>
          </a:prstGeom>
          <a:noFill/>
        </p:spPr>
      </p:pic>
      <p:pic>
        <p:nvPicPr>
          <p:cNvPr id="6" name="Picture 5" descr="LogoColorTextBelow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188640"/>
            <a:ext cx="819472" cy="819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041023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In each question below there are two words that are </a:t>
            </a:r>
            <a:r>
              <a:rPr lang="en-GB" sz="2400" b="1" dirty="0" smtClean="0">
                <a:latin typeface="Comic Sans MS" pitchFamily="66" charset="0"/>
              </a:rPr>
              <a:t>synonyms</a:t>
            </a:r>
            <a:r>
              <a:rPr lang="en-GB" sz="2400" dirty="0" smtClean="0">
                <a:latin typeface="Comic Sans MS" pitchFamily="66" charset="0"/>
              </a:rPr>
              <a:t>. Can you find them?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absurd,   endured,  lavish,   ridiculous,   lenient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surreal,  dreary,  tender,  dismal,  hapless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mischievous,  subdued,  angelic,  impish,  determined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forlorn,  despondent,  ecstatic,  jealous,  crustacean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counterfeit,   origin,   exact,  symbolic,  meticulous </a:t>
            </a:r>
          </a:p>
          <a:p>
            <a:pPr marL="457200" indent="-457200">
              <a:buFont typeface="+mj-lt"/>
              <a:buAutoNum type="arabicPeriod"/>
            </a:pPr>
            <a:endParaRPr lang="en-GB" sz="1200" dirty="0" smtClean="0">
              <a:latin typeface="Comic Sans MS" pitchFamily="66" charset="0"/>
            </a:endParaRPr>
          </a:p>
          <a:p>
            <a:pPr marL="457200" indent="-457200"/>
            <a:endParaRPr lang="en-GB" sz="1200" dirty="0" smtClean="0">
              <a:latin typeface="Comic Sans MS" pitchFamily="66" charset="0"/>
            </a:endParaRPr>
          </a:p>
          <a:p>
            <a:pPr marL="457200" indent="-457200"/>
            <a:r>
              <a:rPr lang="en-GB" sz="2400" dirty="0" smtClean="0">
                <a:latin typeface="Comic Sans MS" pitchFamily="66" charset="0"/>
              </a:rPr>
              <a:t>Write the </a:t>
            </a:r>
            <a:r>
              <a:rPr lang="en-GB" sz="2400" b="1" dirty="0" smtClean="0">
                <a:latin typeface="Comic Sans MS" pitchFamily="66" charset="0"/>
              </a:rPr>
              <a:t>synonyms</a:t>
            </a:r>
            <a:r>
              <a:rPr lang="en-GB" sz="2400" dirty="0" smtClean="0">
                <a:latin typeface="Comic Sans MS" pitchFamily="66" charset="0"/>
              </a:rPr>
              <a:t> for the words below and then put both </a:t>
            </a:r>
          </a:p>
          <a:p>
            <a:pPr marL="457200" indent="-457200"/>
            <a:r>
              <a:rPr lang="en-GB" sz="2400" dirty="0" smtClean="0">
                <a:latin typeface="Comic Sans MS" pitchFamily="66" charset="0"/>
              </a:rPr>
              <a:t>words in a sentence.</a:t>
            </a:r>
          </a:p>
          <a:p>
            <a:pPr marL="457200" indent="-457200"/>
            <a:endParaRPr lang="en-GB" sz="1200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intricate - ______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repair - _____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humble - 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270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INSTRUCTIONS FOR USE</vt:lpstr>
      <vt:lpstr>TEACH, PRACTISE, EXTEND</vt:lpstr>
      <vt:lpstr>TEACH</vt:lpstr>
      <vt:lpstr>PRACTISE</vt:lpstr>
      <vt:lpstr>EXTEND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</dc:creator>
  <cp:lastModifiedBy>Helen</cp:lastModifiedBy>
  <cp:revision>49</cp:revision>
  <dcterms:created xsi:type="dcterms:W3CDTF">2012-07-23T21:33:11Z</dcterms:created>
  <dcterms:modified xsi:type="dcterms:W3CDTF">2016-08-23T18:48:34Z</dcterms:modified>
</cp:coreProperties>
</file>