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792" r:id="rId2"/>
  </p:sldMasterIdLst>
  <p:notesMasterIdLst>
    <p:notesMasterId r:id="rId48"/>
  </p:notesMasterIdLst>
  <p:handoutMasterIdLst>
    <p:handoutMasterId r:id="rId49"/>
  </p:handoutMasterIdLst>
  <p:sldIdLst>
    <p:sldId id="305" r:id="rId3"/>
    <p:sldId id="258" r:id="rId4"/>
    <p:sldId id="263" r:id="rId5"/>
    <p:sldId id="264" r:id="rId6"/>
    <p:sldId id="294" r:id="rId7"/>
    <p:sldId id="289" r:id="rId8"/>
    <p:sldId id="295" r:id="rId9"/>
    <p:sldId id="290" r:id="rId10"/>
    <p:sldId id="296" r:id="rId11"/>
    <p:sldId id="309" r:id="rId12"/>
    <p:sldId id="306" r:id="rId13"/>
    <p:sldId id="291" r:id="rId14"/>
    <p:sldId id="297" r:id="rId15"/>
    <p:sldId id="310" r:id="rId16"/>
    <p:sldId id="311" r:id="rId17"/>
    <p:sldId id="312" r:id="rId18"/>
    <p:sldId id="292" r:id="rId19"/>
    <p:sldId id="298" r:id="rId20"/>
    <p:sldId id="313" r:id="rId21"/>
    <p:sldId id="293" r:id="rId22"/>
    <p:sldId id="307" r:id="rId23"/>
    <p:sldId id="308" r:id="rId24"/>
    <p:sldId id="314" r:id="rId25"/>
    <p:sldId id="315" r:id="rId26"/>
    <p:sldId id="316" r:id="rId27"/>
    <p:sldId id="317" r:id="rId28"/>
    <p:sldId id="318" r:id="rId29"/>
    <p:sldId id="319" r:id="rId30"/>
    <p:sldId id="320" r:id="rId31"/>
    <p:sldId id="321" r:id="rId32"/>
    <p:sldId id="322" r:id="rId33"/>
    <p:sldId id="323" r:id="rId34"/>
    <p:sldId id="324" r:id="rId35"/>
    <p:sldId id="325" r:id="rId36"/>
    <p:sldId id="326" r:id="rId37"/>
    <p:sldId id="327" r:id="rId38"/>
    <p:sldId id="328" r:id="rId39"/>
    <p:sldId id="329" r:id="rId40"/>
    <p:sldId id="330" r:id="rId41"/>
    <p:sldId id="331" r:id="rId42"/>
    <p:sldId id="332" r:id="rId43"/>
    <p:sldId id="333" r:id="rId44"/>
    <p:sldId id="334" r:id="rId45"/>
    <p:sldId id="335" r:id="rId46"/>
    <p:sldId id="336" r:id="rId47"/>
  </p:sldIdLst>
  <p:sldSz cx="9144000" cy="6858000" type="screen4x3"/>
  <p:notesSz cx="6858000" cy="9144000"/>
  <p:embeddedFontLst>
    <p:embeddedFont>
      <p:font typeface="Calibri" panose="020F0502020204030204" pitchFamily="34" charset="0"/>
      <p:regular r:id="rId50"/>
      <p:bold r:id="rId51"/>
      <p:italic r:id="rId52"/>
      <p:boldItalic r:id="rId53"/>
    </p:embeddedFont>
    <p:embeddedFont>
      <p:font typeface="Roboto" panose="020B0604020202020204" pitchFamily="2" charset="0"/>
      <p:regular r:id="rId54"/>
      <p:bold r:id="rId55"/>
      <p:italic r:id="rId56"/>
      <p:boldItalic r:id="rId57"/>
    </p:embeddedFont>
    <p:embeddedFont>
      <p:font typeface="Sassoon Infant Rg" panose="02000503030000020003" pitchFamily="50" charset="0"/>
      <p:regular r:id="rId58"/>
      <p:bold r:id="rId59"/>
    </p:embeddedFont>
    <p:embeddedFont>
      <p:font typeface="Tuffy-TTF" panose="020B0603060100000000" pitchFamily="34" charset="0"/>
      <p:regular r:id="rId60"/>
      <p:bold r:id="rId61"/>
      <p:italic r:id="rId62"/>
      <p:boldItalic r:id="rId63"/>
    </p:embeddedFont>
    <p:embeddedFont>
      <p:font typeface="Twinkl" panose="020B0604020202020204" charset="0"/>
      <p:regular r:id="rId64"/>
      <p:bold r:id="rId65"/>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A0DB"/>
    <a:srgbClr val="8D358B"/>
    <a:srgbClr val="F2EAED"/>
    <a:srgbClr val="2DB6BC"/>
    <a:srgbClr val="F08115"/>
    <a:srgbClr val="019542"/>
    <a:srgbClr val="DE1E5A"/>
    <a:srgbClr val="BC01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156515-A5EB-444F-A5B4-E8814DB6CB45}" v="37" dt="2020-11-03T17:36:56.991"/>
    <p1510:client id="{D572D1F9-C91B-4DA5-825B-807B60F6DF9A}" v="8" dt="2020-11-04T10:41:13.7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p:cViewPr varScale="1">
        <p:scale>
          <a:sx n="86" d="100"/>
          <a:sy n="86" d="100"/>
        </p:scale>
        <p:origin x="1291" y="7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0.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5.fntdata"/><Relationship Id="rId62" Type="http://schemas.openxmlformats.org/officeDocument/2006/relationships/font" Target="fonts/font13.fntdata"/><Relationship Id="rId7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82147FB-40C0-4E58-B2C4-95C076D23B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Tuffy-TTF" panose="020B0603060100000000" pitchFamily="34" charset="0"/>
              </a:defRPr>
            </a:lvl1pPr>
          </a:lstStyle>
          <a:p>
            <a:pPr>
              <a:defRPr/>
            </a:pPr>
            <a:endParaRPr lang="en-GB"/>
          </a:p>
        </p:txBody>
      </p:sp>
      <p:sp>
        <p:nvSpPr>
          <p:cNvPr id="3" name="Date Placeholder 2">
            <a:extLst>
              <a:ext uri="{FF2B5EF4-FFF2-40B4-BE49-F238E27FC236}">
                <a16:creationId xmlns:a16="http://schemas.microsoft.com/office/drawing/2014/main" id="{DA33D91E-BB51-4F88-97FA-57209A5452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Tuffy-TTF" panose="020B0603060100000000" pitchFamily="34" charset="0"/>
              </a:defRPr>
            </a:lvl1pPr>
          </a:lstStyle>
          <a:p>
            <a:pPr>
              <a:defRPr/>
            </a:pPr>
            <a:fld id="{41617D8E-0F62-4E56-8792-8E06F5B3CE4E}" type="datetimeFigureOut">
              <a:rPr lang="en-GB"/>
              <a:pPr>
                <a:defRPr/>
              </a:pPr>
              <a:t>29/11/2022</a:t>
            </a:fld>
            <a:endParaRPr lang="en-GB" dirty="0"/>
          </a:p>
        </p:txBody>
      </p:sp>
      <p:sp>
        <p:nvSpPr>
          <p:cNvPr id="4" name="Footer Placeholder 3">
            <a:extLst>
              <a:ext uri="{FF2B5EF4-FFF2-40B4-BE49-F238E27FC236}">
                <a16:creationId xmlns:a16="http://schemas.microsoft.com/office/drawing/2014/main" id="{BF74DDB8-0A6A-493B-BCA0-A55C29D052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Tuffy-TTF" panose="020B0603060100000000" pitchFamily="34" charset="0"/>
              </a:defRPr>
            </a:lvl1pPr>
          </a:lstStyle>
          <a:p>
            <a:pPr>
              <a:defRPr/>
            </a:pPr>
            <a:endParaRPr lang="en-GB"/>
          </a:p>
        </p:txBody>
      </p:sp>
      <p:sp>
        <p:nvSpPr>
          <p:cNvPr id="5" name="Slide Number Placeholder 4">
            <a:extLst>
              <a:ext uri="{FF2B5EF4-FFF2-40B4-BE49-F238E27FC236}">
                <a16:creationId xmlns:a16="http://schemas.microsoft.com/office/drawing/2014/main" id="{0EFCE248-3C38-49D5-B723-6AC96D0B3F8B}"/>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Tuffy-TTF" panose="020B0603060100000000" pitchFamily="34" charset="0"/>
              </a:defRPr>
            </a:lvl1pPr>
          </a:lstStyle>
          <a:p>
            <a:pPr>
              <a:defRPr/>
            </a:pPr>
            <a:fld id="{CD62F6ED-2347-4ACE-958B-FBADC6DB50D1}"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1EE642-76D0-4577-86E4-8C40F4EF32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Tuffy-TTF" panose="020B0603060100000000" pitchFamily="34" charset="0"/>
              </a:defRPr>
            </a:lvl1pPr>
          </a:lstStyle>
          <a:p>
            <a:pPr>
              <a:defRPr/>
            </a:pPr>
            <a:endParaRPr lang="en-GB"/>
          </a:p>
        </p:txBody>
      </p:sp>
      <p:sp>
        <p:nvSpPr>
          <p:cNvPr id="3" name="Date Placeholder 2">
            <a:extLst>
              <a:ext uri="{FF2B5EF4-FFF2-40B4-BE49-F238E27FC236}">
                <a16:creationId xmlns:a16="http://schemas.microsoft.com/office/drawing/2014/main" id="{AD91BBA2-CC5C-4A31-AA82-6BCE730964D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Tuffy-TTF" panose="020B0603060100000000" pitchFamily="34" charset="0"/>
              </a:defRPr>
            </a:lvl1pPr>
          </a:lstStyle>
          <a:p>
            <a:pPr>
              <a:defRPr/>
            </a:pPr>
            <a:fld id="{57D04696-7923-4392-8A28-FAD2A1792FBD}" type="datetimeFigureOut">
              <a:rPr lang="en-GB"/>
              <a:pPr>
                <a:defRPr/>
              </a:pPr>
              <a:t>29/11/2022</a:t>
            </a:fld>
            <a:endParaRPr lang="en-GB" dirty="0"/>
          </a:p>
        </p:txBody>
      </p:sp>
      <p:sp>
        <p:nvSpPr>
          <p:cNvPr id="4" name="Slide Image Placeholder 3">
            <a:extLst>
              <a:ext uri="{FF2B5EF4-FFF2-40B4-BE49-F238E27FC236}">
                <a16:creationId xmlns:a16="http://schemas.microsoft.com/office/drawing/2014/main" id="{B7E19159-9CC4-473E-B218-D2A7EF0FF648}"/>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a:extLst>
              <a:ext uri="{FF2B5EF4-FFF2-40B4-BE49-F238E27FC236}">
                <a16:creationId xmlns:a16="http://schemas.microsoft.com/office/drawing/2014/main" id="{111B61B5-1365-44F3-961A-A4888874DC43}"/>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6" name="Footer Placeholder 5">
            <a:extLst>
              <a:ext uri="{FF2B5EF4-FFF2-40B4-BE49-F238E27FC236}">
                <a16:creationId xmlns:a16="http://schemas.microsoft.com/office/drawing/2014/main" id="{55926E36-68C9-4651-8E07-76B4A17D69E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Tuffy-TTF" panose="020B0603060100000000"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95AEE1D2-DBB9-4AEC-8915-5F49217DD002}"/>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Tuffy-TTF" panose="020B0603060100000000" pitchFamily="34" charset="0"/>
              </a:defRPr>
            </a:lvl1pPr>
          </a:lstStyle>
          <a:p>
            <a:pPr>
              <a:defRPr/>
            </a:pPr>
            <a:fld id="{AB6216A2-6432-4CEE-B38C-B9E320D0438F}" type="slidenum">
              <a:rPr lang="en-GB" altLang="en-US"/>
              <a:pPr>
                <a:defRPr/>
              </a:pPr>
              <a:t>‹#›</a:t>
            </a:fld>
            <a:endParaRPr lang="en-GB" altLang="en-US"/>
          </a:p>
        </p:txBody>
      </p:sp>
    </p:spTree>
    <p:extLst>
      <p:ext uri="{BB962C8B-B14F-4D97-AF65-F5344CB8AC3E}">
        <p14:creationId xmlns:p14="http://schemas.microsoft.com/office/powerpoint/2010/main" val="11510620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uffy-TTF" panose="020B0603060100000000"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Tuffy-TTF" panose="020B0603060100000000"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Tuffy-TTF" panose="020B0603060100000000"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Tuffy-TTF" panose="020B0603060100000000"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Tuffy-TTF" panose="020B0603060100000000"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Unit 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64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82340C78-0222-4A16-871C-1C05C60766E7}"/>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a:extLst>
              <a:ext uri="{FF2B5EF4-FFF2-40B4-BE49-F238E27FC236}">
                <a16:creationId xmlns:a16="http://schemas.microsoft.com/office/drawing/2014/main" id="{4C37F59D-11DB-4D26-A950-845BD45CA11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6220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94BC5978-2E7E-456B-8E2C-6C74B436B1D7}"/>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841610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6">
            <a:extLst>
              <a:ext uri="{FF2B5EF4-FFF2-40B4-BE49-F238E27FC236}">
                <a16:creationId xmlns:a16="http://schemas.microsoft.com/office/drawing/2014/main" id="{7F2DC8A3-FA54-4C45-A6A2-822E1C102AC5}"/>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7">
            <a:extLst>
              <a:ext uri="{FF2B5EF4-FFF2-40B4-BE49-F238E27FC236}">
                <a16:creationId xmlns:a16="http://schemas.microsoft.com/office/drawing/2014/main" id="{8C0AEDD9-E335-4893-85E7-E7E7E042BE4A}"/>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16:creationId xmlns:a16="http://schemas.microsoft.com/office/drawing/2014/main" id="{9652ECC0-327F-4F4B-9536-511E68619B4A}"/>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16:creationId xmlns:a16="http://schemas.microsoft.com/office/drawing/2014/main" id="{71DD909F-CFF8-44B0-835B-43F58AE99381}"/>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16:creationId xmlns:a16="http://schemas.microsoft.com/office/drawing/2014/main" id="{AE66206A-A18D-45F0-BCB3-6B32DE488355}"/>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24021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38E2920-9C1F-4F26-B0E5-5278C2C9C4E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7670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339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1141D0C-35E7-49F7-A3D0-593AE7C8284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4053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D643669A-3DE6-4471-B075-F9B2427D73D3}"/>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a:extLst>
              <a:ext uri="{FF2B5EF4-FFF2-40B4-BE49-F238E27FC236}">
                <a16:creationId xmlns:a16="http://schemas.microsoft.com/office/drawing/2014/main" id="{6B95DFF5-678C-4B6D-BE44-D5A4A68FBE2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4405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EB946BF7-3AF0-4BF4-A7D4-993AED1C0B3A}"/>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3959411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6">
            <a:extLst>
              <a:ext uri="{FF2B5EF4-FFF2-40B4-BE49-F238E27FC236}">
                <a16:creationId xmlns:a16="http://schemas.microsoft.com/office/drawing/2014/main" id="{9A7974C6-D508-4FF3-8CFC-6A268DAF3C3A}"/>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7">
            <a:extLst>
              <a:ext uri="{FF2B5EF4-FFF2-40B4-BE49-F238E27FC236}">
                <a16:creationId xmlns:a16="http://schemas.microsoft.com/office/drawing/2014/main" id="{6C5FB95B-F861-49CA-BD26-4465700105E7}"/>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16:creationId xmlns:a16="http://schemas.microsoft.com/office/drawing/2014/main" id="{A1C757D0-6E6E-4C07-96C0-13E03CE18390}"/>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16:creationId xmlns:a16="http://schemas.microsoft.com/office/drawing/2014/main" id="{DB8828E8-5A71-4272-A9B0-8895C85394C6}"/>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16:creationId xmlns:a16="http://schemas.microsoft.com/office/drawing/2014/main" id="{7219E179-69EE-4146-BF2A-5051FA02076F}"/>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18763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25D249F-4C90-42E4-AF23-6D5EDA1468B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049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451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Unit 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95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0D03D26-90C8-4921-A44B-0ED54DBD12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6283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blipFill dpi="0" rotWithShape="0">
          <a:blip r:embed="rId9">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2CFAA9D-C161-48E2-9EE9-4A9D2B9C743C}"/>
              </a:ext>
            </a:extLst>
          </p:cNvPr>
          <p:cNvSpPr>
            <a:spLocks noGrp="1" noChangeArrowheads="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84D0744-4B16-4E47-8408-FDC87962F5FE}"/>
              </a:ext>
            </a:extLst>
          </p:cNvPr>
          <p:cNvSpPr>
            <a:spLocks noGrp="1" noChangeArrowheads="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85" r:id="rId1"/>
    <p:sldLayoutId id="2147483787" r:id="rId2"/>
    <p:sldLayoutId id="2147483788" r:id="rId3"/>
    <p:sldLayoutId id="2147483789" r:id="rId4"/>
    <p:sldLayoutId id="2147483790" r:id="rId5"/>
    <p:sldLayoutId id="2147483791" r:id="rId6"/>
    <p:sldLayoutId id="2147483786" r:id="rId7"/>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Tuffy-TTF" panose="020B0603060100000000" pitchFamily="34" charset="0"/>
          <a:cs typeface="Tuffy-TTF" panose="020B0603060100000000"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Tuffy-TTF" panose="020B0603060100000000" pitchFamily="34" charset="0"/>
          <a:cs typeface="Tuffy-TTF" panose="020B0603060100000000"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uffy-TTF" panose="020B0603060100000000" pitchFamily="34" charset="0"/>
          <a:cs typeface="Tuffy-TTF" panose="020B0603060100000000"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uffy-TTF" panose="020B0603060100000000" pitchFamily="34" charset="0"/>
          <a:cs typeface="Tuffy-TTF" panose="020B0603060100000000"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uffy-TTF" panose="020B0603060100000000" pitchFamily="34" charset="0"/>
          <a:cs typeface="Tuffy-TTF" panose="020B0603060100000000"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blackWhite">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43F4C5D-CBB7-47B3-80DC-0395582BE098}"/>
              </a:ext>
            </a:extLst>
          </p:cNvPr>
          <p:cNvSpPr>
            <a:spLocks noGrp="1" noChangeArrowheads="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E859D8B-2B69-4ADD-A253-102B24ACC322}"/>
              </a:ext>
            </a:extLst>
          </p:cNvPr>
          <p:cNvSpPr>
            <a:spLocks noGrp="1" noChangeArrowheads="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67977888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Tuffy-TTF" panose="020B0603060100000000" pitchFamily="34" charset="0"/>
          <a:cs typeface="Tuffy-TTF" panose="020B0603060100000000"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Tuffy-TTF" panose="020B0603060100000000" pitchFamily="34" charset="0"/>
          <a:cs typeface="Tuffy-TTF" panose="020B0603060100000000"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uffy-TTF" panose="020B0603060100000000" pitchFamily="34" charset="0"/>
          <a:cs typeface="Tuffy-TTF" panose="020B0603060100000000"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uffy-TTF" panose="020B0603060100000000" pitchFamily="34" charset="0"/>
          <a:cs typeface="Tuffy-TTF" panose="020B0603060100000000"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uffy-TTF" panose="020B0603060100000000" pitchFamily="34" charset="0"/>
          <a:cs typeface="Tuffy-TTF" panose="020B0603060100000000"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17.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www.twinkl.co.uk/resources/twinkl-life"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www.twinkl.co.uk/resources/twinkl-life" TargetMode="External"/><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11.png"/><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3.png"/><Relationship Id="rId1" Type="http://schemas.openxmlformats.org/officeDocument/2006/relationships/slideLayout" Target="../slideLayouts/slideLayout11.xml"/><Relationship Id="rId6" Type="http://schemas.openxmlformats.org/officeDocument/2006/relationships/image" Target="../media/image46.tiff"/><Relationship Id="rId5" Type="http://schemas.openxmlformats.org/officeDocument/2006/relationships/image" Target="../media/image45.png"/><Relationship Id="rId4" Type="http://schemas.openxmlformats.org/officeDocument/2006/relationships/image" Target="../media/image44.tiff"/></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slide" Target="slide37.xml"/><Relationship Id="rId4" Type="http://schemas.openxmlformats.org/officeDocument/2006/relationships/slide" Target="slide3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DB6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4300E6-49B3-4C8F-A546-8E25FD073C8B}"/>
              </a:ext>
            </a:extLst>
          </p:cNvPr>
          <p:cNvSpPr/>
          <p:nvPr/>
        </p:nvSpPr>
        <p:spPr>
          <a:xfrm>
            <a:off x="0" y="6251575"/>
            <a:ext cx="9144000" cy="6111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cxnSp>
        <p:nvCxnSpPr>
          <p:cNvPr id="3" name="Straight Connector 2">
            <a:extLst>
              <a:ext uri="{FF2B5EF4-FFF2-40B4-BE49-F238E27FC236}">
                <a16:creationId xmlns:a16="http://schemas.microsoft.com/office/drawing/2014/main" id="{3B3EC51C-FE86-4F00-B124-47E76A78EA26}"/>
              </a:ext>
            </a:extLst>
          </p:cNvPr>
          <p:cNvCxnSpPr/>
          <p:nvPr/>
        </p:nvCxnSpPr>
        <p:spPr>
          <a:xfrm>
            <a:off x="0" y="6251575"/>
            <a:ext cx="92614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220" name="TextBox 3">
            <a:extLst>
              <a:ext uri="{FF2B5EF4-FFF2-40B4-BE49-F238E27FC236}">
                <a16:creationId xmlns:a16="http://schemas.microsoft.com/office/drawing/2014/main" id="{1BC69CD0-4837-48A2-A7C3-38D814D15320}"/>
              </a:ext>
            </a:extLst>
          </p:cNvPr>
          <p:cNvSpPr txBox="1">
            <a:spLocks noChangeArrowheads="1"/>
          </p:cNvSpPr>
          <p:nvPr/>
        </p:nvSpPr>
        <p:spPr bwMode="auto">
          <a:xfrm>
            <a:off x="2501900" y="6456363"/>
            <a:ext cx="4140200"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7000"/>
              </a:lnSpc>
              <a:spcBef>
                <a:spcPct val="0"/>
              </a:spcBef>
              <a:buFontTx/>
              <a:buNone/>
            </a:pPr>
            <a:r>
              <a:rPr lang="en-GB" altLang="en-US" sz="800" b="1">
                <a:solidFill>
                  <a:srgbClr val="FFFFFF"/>
                </a:solidFill>
                <a:latin typeface="Tuffy-TTF" panose="020B0603060100000000" pitchFamily="34" charset="0"/>
                <a:ea typeface="Calibri" panose="020F0502020204030204" pitchFamily="34" charset="0"/>
                <a:cs typeface="Arial" panose="020B0604020202020204" pitchFamily="34" charset="0"/>
              </a:rPr>
              <a:t>PSHE and Citizenship | UKS2 | Relationships | VIPs | Secrets | Lesson 5</a:t>
            </a:r>
            <a:endParaRPr lang="en-GB" altLang="en-US" sz="800">
              <a:solidFill>
                <a:srgbClr val="FFFFFF"/>
              </a:solidFill>
              <a:latin typeface="Tuffy-TTF" panose="020B0603060100000000" pitchFamily="34" charset="0"/>
              <a:ea typeface="Calibri" panose="020F0502020204030204" pitchFamily="34" charset="0"/>
              <a:cs typeface="Arial" panose="020B0604020202020204" pitchFamily="34" charset="0"/>
            </a:endParaRPr>
          </a:p>
        </p:txBody>
      </p:sp>
      <p:pic>
        <p:nvPicPr>
          <p:cNvPr id="9221" name="Picture 4">
            <a:extLst>
              <a:ext uri="{FF2B5EF4-FFF2-40B4-BE49-F238E27FC236}">
                <a16:creationId xmlns:a16="http://schemas.microsoft.com/office/drawing/2014/main" id="{1855B338-8932-4594-859C-ED7649F2A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5550" y="1050925"/>
            <a:ext cx="16129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Placeholder 16">
            <a:extLst>
              <a:ext uri="{FF2B5EF4-FFF2-40B4-BE49-F238E27FC236}">
                <a16:creationId xmlns:a16="http://schemas.microsoft.com/office/drawing/2014/main" id="{136E8662-CCBA-498E-8055-B5D5C90AC691}"/>
              </a:ext>
            </a:extLst>
          </p:cNvPr>
          <p:cNvSpPr>
            <a:spLocks noChangeArrowheads="1"/>
          </p:cNvSpPr>
          <p:nvPr/>
        </p:nvSpPr>
        <p:spPr bwMode="auto">
          <a:xfrm>
            <a:off x="971550" y="3200400"/>
            <a:ext cx="7200900" cy="54292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buFont typeface="Arial" panose="020B0604020202020204" pitchFamily="34" charset="0"/>
              <a:buNone/>
            </a:pPr>
            <a:r>
              <a:rPr lang="en-GB" altLang="en-US">
                <a:solidFill>
                  <a:schemeClr val="bg1"/>
                </a:solidFill>
                <a:latin typeface="Tuffy-TTF" panose="020B0603060100000000" pitchFamily="34" charset="0"/>
                <a:ea typeface="Sassoon Infant Rg" pitchFamily="50" charset="0"/>
                <a:cs typeface="Arial" panose="020B0604020202020204" pitchFamily="34" charset="0"/>
              </a:rPr>
              <a:t>Relationships | VIPs</a:t>
            </a:r>
          </a:p>
        </p:txBody>
      </p:sp>
      <p:sp>
        <p:nvSpPr>
          <p:cNvPr id="9223" name="Title 17">
            <a:extLst>
              <a:ext uri="{FF2B5EF4-FFF2-40B4-BE49-F238E27FC236}">
                <a16:creationId xmlns:a16="http://schemas.microsoft.com/office/drawing/2014/main" id="{64BB38A7-43F9-4DD7-8D23-2D744A889A93}"/>
              </a:ext>
            </a:extLst>
          </p:cNvPr>
          <p:cNvSpPr>
            <a:spLocks noChangeArrowheads="1"/>
          </p:cNvSpPr>
          <p:nvPr/>
        </p:nvSpPr>
        <p:spPr bwMode="auto">
          <a:xfrm>
            <a:off x="755650" y="2359025"/>
            <a:ext cx="7632700" cy="6556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spcBef>
                <a:spcPct val="0"/>
              </a:spcBef>
              <a:buFontTx/>
              <a:buNone/>
            </a:pPr>
            <a:r>
              <a:rPr lang="en-GB" altLang="en-US" sz="5400" b="1">
                <a:solidFill>
                  <a:schemeClr val="bg1"/>
                </a:solidFill>
                <a:latin typeface="Tuffy-TTF" panose="020B0603060100000000" pitchFamily="34" charset="0"/>
                <a:cs typeface="Arial" panose="020B0604020202020204" pitchFamily="34" charset="0"/>
              </a:rPr>
              <a:t>PSHE and Citizenship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48EF2465-1CE8-4878-9E25-1109C4B17B77}"/>
              </a:ext>
            </a:extLst>
          </p:cNvPr>
          <p:cNvSpPr>
            <a:spLocks noGrp="1" noChangeArrowheads="1"/>
          </p:cNvSpPr>
          <p:nvPr>
            <p:ph type="title"/>
          </p:nvPr>
        </p:nvSpPr>
        <p:spPr>
          <a:xfrm>
            <a:off x="457200" y="479425"/>
            <a:ext cx="8220075" cy="993775"/>
          </a:xfrm>
        </p:spPr>
        <p:txBody>
          <a:bodyPr/>
          <a:lstStyle/>
          <a:p>
            <a:pPr eaLnBrk="1" hangingPunct="1"/>
            <a:r>
              <a:rPr lang="en-GB" altLang="en-US"/>
              <a:t>Telling a Secret</a:t>
            </a:r>
          </a:p>
        </p:txBody>
      </p:sp>
      <p:pic>
        <p:nvPicPr>
          <p:cNvPr id="18435" name="Pairs">
            <a:extLst>
              <a:ext uri="{FF2B5EF4-FFF2-40B4-BE49-F238E27FC236}">
                <a16:creationId xmlns:a16="http://schemas.microsoft.com/office/drawing/2014/main" id="{13B048D2-BADB-43CC-9443-002DE64569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5E2A749-C03E-4E1D-A9D8-9C427A6C8657}"/>
              </a:ext>
            </a:extLst>
          </p:cNvPr>
          <p:cNvSpPr txBox="1">
            <a:spLocks noChangeArrowheads="1"/>
          </p:cNvSpPr>
          <p:nvPr/>
        </p:nvSpPr>
        <p:spPr bwMode="auto">
          <a:xfrm>
            <a:off x="838200" y="1484313"/>
            <a:ext cx="747712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just">
              <a:buFont typeface="Arial" panose="020B0604020202020204" pitchFamily="34" charset="0"/>
              <a:buNone/>
            </a:pPr>
            <a:r>
              <a:rPr lang="en-GB" altLang="en-US"/>
              <a:t>There are certain situations where we might need to share one of our VIP’s secrets. </a:t>
            </a:r>
          </a:p>
        </p:txBody>
      </p:sp>
      <p:grpSp>
        <p:nvGrpSpPr>
          <p:cNvPr id="12" name="Group 11">
            <a:extLst>
              <a:ext uri="{FF2B5EF4-FFF2-40B4-BE49-F238E27FC236}">
                <a16:creationId xmlns:a16="http://schemas.microsoft.com/office/drawing/2014/main" id="{93DEB4EF-301A-4F4C-A4E1-E50457907483}"/>
              </a:ext>
            </a:extLst>
          </p:cNvPr>
          <p:cNvGrpSpPr>
            <a:grpSpLocks/>
          </p:cNvGrpSpPr>
          <p:nvPr/>
        </p:nvGrpSpPr>
        <p:grpSpPr bwMode="auto">
          <a:xfrm>
            <a:off x="503238" y="2349500"/>
            <a:ext cx="8137525" cy="2598738"/>
            <a:chOff x="503139" y="2204864"/>
            <a:chExt cx="8137722" cy="2599322"/>
          </a:xfrm>
        </p:grpSpPr>
        <p:sp>
          <p:nvSpPr>
            <p:cNvPr id="10" name="Rectangle 9">
              <a:extLst>
                <a:ext uri="{FF2B5EF4-FFF2-40B4-BE49-F238E27FC236}">
                  <a16:creationId xmlns:a16="http://schemas.microsoft.com/office/drawing/2014/main" id="{DA2100BC-39D6-45AA-A65A-8E4E1176DA83}"/>
                </a:ext>
              </a:extLst>
            </p:cNvPr>
            <p:cNvSpPr/>
            <p:nvPr/>
          </p:nvSpPr>
          <p:spPr>
            <a:xfrm>
              <a:off x="503139" y="2204864"/>
              <a:ext cx="8137722" cy="259932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442" name="TextBox 5">
              <a:extLst>
                <a:ext uri="{FF2B5EF4-FFF2-40B4-BE49-F238E27FC236}">
                  <a16:creationId xmlns:a16="http://schemas.microsoft.com/office/drawing/2014/main" id="{45A28CDD-7C64-436C-B254-F60E7CB16D6D}"/>
                </a:ext>
              </a:extLst>
            </p:cNvPr>
            <p:cNvSpPr txBox="1">
              <a:spLocks noChangeArrowheads="1"/>
            </p:cNvSpPr>
            <p:nvPr/>
          </p:nvSpPr>
          <p:spPr bwMode="auto">
            <a:xfrm>
              <a:off x="970662" y="2959759"/>
              <a:ext cx="3805612"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just">
                <a:buFont typeface="Arial" panose="020B0604020202020204" pitchFamily="34" charset="0"/>
                <a:buNone/>
              </a:pPr>
              <a:r>
                <a:rPr lang="en-GB" altLang="en-US" dirty="0"/>
                <a:t>Look at the </a:t>
              </a:r>
              <a:r>
                <a:rPr lang="en-GB" altLang="en-US" b="1" dirty="0">
                  <a:solidFill>
                    <a:srgbClr val="00B0F0"/>
                  </a:solidFill>
                </a:rPr>
                <a:t>Secrets Scenario Cards </a:t>
              </a:r>
              <a:r>
                <a:rPr lang="en-GB" altLang="en-US" dirty="0"/>
                <a:t>in pairs and discuss the importance of involving other people in these scenarios and secrets.</a:t>
              </a:r>
            </a:p>
          </p:txBody>
        </p:sp>
      </p:grpSp>
      <p:grpSp>
        <p:nvGrpSpPr>
          <p:cNvPr id="7" name="Group 6">
            <a:extLst>
              <a:ext uri="{FF2B5EF4-FFF2-40B4-BE49-F238E27FC236}">
                <a16:creationId xmlns:a16="http://schemas.microsoft.com/office/drawing/2014/main" id="{40BDE079-E224-411D-AE7A-FD7187EB315E}"/>
              </a:ext>
            </a:extLst>
          </p:cNvPr>
          <p:cNvGrpSpPr>
            <a:grpSpLocks/>
          </p:cNvGrpSpPr>
          <p:nvPr/>
        </p:nvGrpSpPr>
        <p:grpSpPr bwMode="auto">
          <a:xfrm>
            <a:off x="755650" y="5348288"/>
            <a:ext cx="7632700" cy="720725"/>
            <a:chOff x="755576" y="5127222"/>
            <a:chExt cx="7632848" cy="720313"/>
          </a:xfrm>
        </p:grpSpPr>
        <p:sp>
          <p:nvSpPr>
            <p:cNvPr id="11" name="Rectangle 10">
              <a:extLst>
                <a:ext uri="{FF2B5EF4-FFF2-40B4-BE49-F238E27FC236}">
                  <a16:creationId xmlns:a16="http://schemas.microsoft.com/office/drawing/2014/main" id="{0C06471F-5F37-43F2-B67F-F271E5D6000D}"/>
                </a:ext>
              </a:extLst>
            </p:cNvPr>
            <p:cNvSpPr/>
            <p:nvPr/>
          </p:nvSpPr>
          <p:spPr>
            <a:xfrm>
              <a:off x="755576" y="5127222"/>
              <a:ext cx="7632848" cy="720313"/>
            </a:xfrm>
            <a:prstGeom prst="rect">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440" name="TextBox 8">
              <a:extLst>
                <a:ext uri="{FF2B5EF4-FFF2-40B4-BE49-F238E27FC236}">
                  <a16:creationId xmlns:a16="http://schemas.microsoft.com/office/drawing/2014/main" id="{4A8D8586-21ED-4DB3-8CBB-320D5DE5D03B}"/>
                </a:ext>
              </a:extLst>
            </p:cNvPr>
            <p:cNvSpPr txBox="1">
              <a:spLocks noChangeArrowheads="1"/>
            </p:cNvSpPr>
            <p:nvPr/>
          </p:nvSpPr>
          <p:spPr bwMode="auto">
            <a:xfrm>
              <a:off x="838396" y="5188787"/>
              <a:ext cx="7477551" cy="59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just">
                <a:buFont typeface="Arial" panose="020B0604020202020204" pitchFamily="34" charset="0"/>
                <a:buNone/>
              </a:pPr>
              <a:r>
                <a:rPr lang="en-GB" altLang="en-US"/>
                <a:t>Discuss the different outcomes that are possible, depending on whether we decide to share their secret with a trusted grown-up or not.</a:t>
              </a:r>
            </a:p>
          </p:txBody>
        </p:sp>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3842" y="2476500"/>
            <a:ext cx="3178489" cy="22476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2AD99EA1-779D-4638-B6DE-F3F4C25F8016}"/>
              </a:ext>
            </a:extLst>
          </p:cNvPr>
          <p:cNvSpPr>
            <a:spLocks noGrp="1" noChangeArrowheads="1"/>
          </p:cNvSpPr>
          <p:nvPr>
            <p:ph type="title"/>
          </p:nvPr>
        </p:nvSpPr>
        <p:spPr>
          <a:xfrm>
            <a:off x="457200" y="479425"/>
            <a:ext cx="8220075" cy="993775"/>
          </a:xfrm>
        </p:spPr>
        <p:txBody>
          <a:bodyPr/>
          <a:lstStyle/>
          <a:p>
            <a:pPr eaLnBrk="1" hangingPunct="1"/>
            <a:r>
              <a:rPr lang="en-GB" altLang="en-US"/>
              <a:t>Telling a Secret</a:t>
            </a:r>
          </a:p>
        </p:txBody>
      </p:sp>
      <p:grpSp>
        <p:nvGrpSpPr>
          <p:cNvPr id="23556" name="Group 5">
            <a:extLst>
              <a:ext uri="{FF2B5EF4-FFF2-40B4-BE49-F238E27FC236}">
                <a16:creationId xmlns:a16="http://schemas.microsoft.com/office/drawing/2014/main" id="{14AF600F-599C-4921-A134-5DCF51E00688}"/>
              </a:ext>
            </a:extLst>
          </p:cNvPr>
          <p:cNvGrpSpPr>
            <a:grpSpLocks/>
          </p:cNvGrpSpPr>
          <p:nvPr/>
        </p:nvGrpSpPr>
        <p:grpSpPr bwMode="auto">
          <a:xfrm>
            <a:off x="7000875" y="4679950"/>
            <a:ext cx="1577975" cy="1570038"/>
            <a:chOff x="6574042" y="4512842"/>
            <a:chExt cx="1577281" cy="1569992"/>
          </a:xfrm>
        </p:grpSpPr>
        <p:sp>
          <p:nvSpPr>
            <p:cNvPr id="7" name="Oval 6">
              <a:hlinkClick r:id="rId2" action="ppaction://hlinksldjump"/>
              <a:extLst>
                <a:ext uri="{FF2B5EF4-FFF2-40B4-BE49-F238E27FC236}">
                  <a16:creationId xmlns:a16="http://schemas.microsoft.com/office/drawing/2014/main" id="{B648B77E-E87E-48C8-9DD5-15C980435188}"/>
                </a:ext>
              </a:extLst>
            </p:cNvPr>
            <p:cNvSpPr/>
            <p:nvPr/>
          </p:nvSpPr>
          <p:spPr>
            <a:xfrm>
              <a:off x="6574042" y="4512842"/>
              <a:ext cx="1569347" cy="1569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600" b="1" dirty="0">
                <a:solidFill>
                  <a:schemeClr val="bg1"/>
                </a:solidFill>
              </a:endParaRPr>
            </a:p>
          </p:txBody>
        </p:sp>
        <p:sp>
          <p:nvSpPr>
            <p:cNvPr id="19472" name="Rectangle 7">
              <a:hlinkClick r:id="rId2" action="ppaction://hlinksldjump"/>
              <a:extLst>
                <a:ext uri="{FF2B5EF4-FFF2-40B4-BE49-F238E27FC236}">
                  <a16:creationId xmlns:a16="http://schemas.microsoft.com/office/drawing/2014/main" id="{DF1B27C0-3B5A-4A55-B357-A751FA5D3295}"/>
                </a:ext>
              </a:extLst>
            </p:cNvPr>
            <p:cNvSpPr>
              <a:spLocks noChangeArrowheads="1"/>
            </p:cNvSpPr>
            <p:nvPr/>
          </p:nvSpPr>
          <p:spPr bwMode="auto">
            <a:xfrm>
              <a:off x="6581331" y="5184718"/>
              <a:ext cx="15699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sz="1600" b="1">
                  <a:solidFill>
                    <a:schemeClr val="bg1"/>
                  </a:solidFill>
                </a:rPr>
                <a:t>Reflecting </a:t>
              </a:r>
            </a:p>
          </p:txBody>
        </p:sp>
      </p:grpSp>
      <p:grpSp>
        <p:nvGrpSpPr>
          <p:cNvPr id="2" name="Group 2">
            <a:extLst>
              <a:ext uri="{FF2B5EF4-FFF2-40B4-BE49-F238E27FC236}">
                <a16:creationId xmlns:a16="http://schemas.microsoft.com/office/drawing/2014/main" id="{AC52B574-0347-4EC6-99CA-BE74787C43A3}"/>
              </a:ext>
            </a:extLst>
          </p:cNvPr>
          <p:cNvGrpSpPr>
            <a:grpSpLocks/>
          </p:cNvGrpSpPr>
          <p:nvPr/>
        </p:nvGrpSpPr>
        <p:grpSpPr bwMode="auto">
          <a:xfrm>
            <a:off x="573088" y="4679950"/>
            <a:ext cx="1570037" cy="1570038"/>
            <a:chOff x="4788025" y="4522833"/>
            <a:chExt cx="1569992" cy="1569992"/>
          </a:xfrm>
        </p:grpSpPr>
        <p:sp>
          <p:nvSpPr>
            <p:cNvPr id="4" name="Oval 3">
              <a:hlinkClick r:id="rId3" action="ppaction://hlinksldjump"/>
              <a:extLst>
                <a:ext uri="{FF2B5EF4-FFF2-40B4-BE49-F238E27FC236}">
                  <a16:creationId xmlns:a16="http://schemas.microsoft.com/office/drawing/2014/main" id="{DF1C0928-1C45-4331-8E2E-072786108DD1}"/>
                </a:ext>
              </a:extLst>
            </p:cNvPr>
            <p:cNvSpPr/>
            <p:nvPr/>
          </p:nvSpPr>
          <p:spPr>
            <a:xfrm>
              <a:off x="4788025" y="4522833"/>
              <a:ext cx="1569992" cy="1569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600" b="1" dirty="0">
                <a:solidFill>
                  <a:schemeClr val="bg1"/>
                </a:solidFill>
              </a:endParaRPr>
            </a:p>
          </p:txBody>
        </p:sp>
        <p:sp>
          <p:nvSpPr>
            <p:cNvPr id="19470" name="Rectangle 4">
              <a:hlinkClick r:id="rId3" action="ppaction://hlinksldjump"/>
              <a:extLst>
                <a:ext uri="{FF2B5EF4-FFF2-40B4-BE49-F238E27FC236}">
                  <a16:creationId xmlns:a16="http://schemas.microsoft.com/office/drawing/2014/main" id="{3C34D60B-A4FC-43FE-BC8F-D29625EA74B7}"/>
                </a:ext>
              </a:extLst>
            </p:cNvPr>
            <p:cNvSpPr>
              <a:spLocks noChangeArrowheads="1"/>
            </p:cNvSpPr>
            <p:nvPr/>
          </p:nvSpPr>
          <p:spPr bwMode="auto">
            <a:xfrm>
              <a:off x="4788025" y="5184718"/>
              <a:ext cx="15699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sz="1600" b="1">
                  <a:solidFill>
                    <a:schemeClr val="bg1"/>
                  </a:solidFill>
                </a:rPr>
                <a:t>Consolidating</a:t>
              </a:r>
            </a:p>
          </p:txBody>
        </p:sp>
      </p:grpSp>
      <p:pic>
        <p:nvPicPr>
          <p:cNvPr id="19461" name="Pairs">
            <a:extLst>
              <a:ext uri="{FF2B5EF4-FFF2-40B4-BE49-F238E27FC236}">
                <a16:creationId xmlns:a16="http://schemas.microsoft.com/office/drawing/2014/main" id="{EE31B00B-74BE-4C80-AC93-7F32EECEDF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a:extLst>
              <a:ext uri="{FF2B5EF4-FFF2-40B4-BE49-F238E27FC236}">
                <a16:creationId xmlns:a16="http://schemas.microsoft.com/office/drawing/2014/main" id="{7FA994EB-8C5B-4084-9859-5B9EADF748AF}"/>
              </a:ext>
            </a:extLst>
          </p:cNvPr>
          <p:cNvGrpSpPr>
            <a:grpSpLocks/>
          </p:cNvGrpSpPr>
          <p:nvPr/>
        </p:nvGrpSpPr>
        <p:grpSpPr bwMode="auto">
          <a:xfrm>
            <a:off x="2376488" y="4330700"/>
            <a:ext cx="4391025" cy="1762125"/>
            <a:chOff x="755576" y="5127222"/>
            <a:chExt cx="7632848" cy="963752"/>
          </a:xfrm>
        </p:grpSpPr>
        <p:sp>
          <p:nvSpPr>
            <p:cNvPr id="20" name="Rectangle 19">
              <a:extLst>
                <a:ext uri="{FF2B5EF4-FFF2-40B4-BE49-F238E27FC236}">
                  <a16:creationId xmlns:a16="http://schemas.microsoft.com/office/drawing/2014/main" id="{A5581633-037D-45B7-AEC0-42F6C59B0EC0}"/>
                </a:ext>
              </a:extLst>
            </p:cNvPr>
            <p:cNvSpPr/>
            <p:nvPr/>
          </p:nvSpPr>
          <p:spPr>
            <a:xfrm>
              <a:off x="755576" y="5127222"/>
              <a:ext cx="7632848" cy="963752"/>
            </a:xfrm>
            <a:prstGeom prst="rect">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468" name="TextBox 20">
              <a:extLst>
                <a:ext uri="{FF2B5EF4-FFF2-40B4-BE49-F238E27FC236}">
                  <a16:creationId xmlns:a16="http://schemas.microsoft.com/office/drawing/2014/main" id="{7F0F84D7-DDEB-48C7-B682-E9112BDBCA6B}"/>
                </a:ext>
              </a:extLst>
            </p:cNvPr>
            <p:cNvSpPr txBox="1">
              <a:spLocks noChangeArrowheads="1"/>
            </p:cNvSpPr>
            <p:nvPr/>
          </p:nvSpPr>
          <p:spPr bwMode="auto">
            <a:xfrm>
              <a:off x="1018778" y="5175007"/>
              <a:ext cx="7122130" cy="8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just">
                <a:buFont typeface="Arial" panose="020B0604020202020204" pitchFamily="34" charset="0"/>
                <a:buNone/>
              </a:pPr>
              <a:r>
                <a:rPr lang="en-GB" altLang="en-US" dirty="0"/>
                <a:t>There is a huge difference between gossiping about someone else’s secrets with all your friends and telling a trusted grown-up someone else's secret when you are concerned or worried about them.</a:t>
              </a:r>
            </a:p>
          </p:txBody>
        </p:sp>
      </p:grpSp>
      <p:grpSp>
        <p:nvGrpSpPr>
          <p:cNvPr id="10" name="Group 9">
            <a:extLst>
              <a:ext uri="{FF2B5EF4-FFF2-40B4-BE49-F238E27FC236}">
                <a16:creationId xmlns:a16="http://schemas.microsoft.com/office/drawing/2014/main" id="{CFB3689A-3504-4545-9F06-0B36FA5DA16A}"/>
              </a:ext>
            </a:extLst>
          </p:cNvPr>
          <p:cNvGrpSpPr>
            <a:grpSpLocks/>
          </p:cNvGrpSpPr>
          <p:nvPr/>
        </p:nvGrpSpPr>
        <p:grpSpPr bwMode="auto">
          <a:xfrm>
            <a:off x="503238" y="1438275"/>
            <a:ext cx="8137525" cy="2598738"/>
            <a:chOff x="503139" y="1438107"/>
            <a:chExt cx="8137722" cy="2599322"/>
          </a:xfrm>
        </p:grpSpPr>
        <p:sp>
          <p:nvSpPr>
            <p:cNvPr id="17" name="Rectangle 16">
              <a:extLst>
                <a:ext uri="{FF2B5EF4-FFF2-40B4-BE49-F238E27FC236}">
                  <a16:creationId xmlns:a16="http://schemas.microsoft.com/office/drawing/2014/main" id="{F3FBBA1D-DA73-421C-8436-B27AE8AC032E}"/>
                </a:ext>
              </a:extLst>
            </p:cNvPr>
            <p:cNvSpPr/>
            <p:nvPr/>
          </p:nvSpPr>
          <p:spPr>
            <a:xfrm>
              <a:off x="503139" y="1438107"/>
              <a:ext cx="8137722" cy="259932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465" name="TextBox 17">
              <a:extLst>
                <a:ext uri="{FF2B5EF4-FFF2-40B4-BE49-F238E27FC236}">
                  <a16:creationId xmlns:a16="http://schemas.microsoft.com/office/drawing/2014/main" id="{6369A405-914D-4BCC-BA09-4A5B9E97D02F}"/>
                </a:ext>
              </a:extLst>
            </p:cNvPr>
            <p:cNvSpPr txBox="1">
              <a:spLocks noChangeArrowheads="1"/>
            </p:cNvSpPr>
            <p:nvPr/>
          </p:nvSpPr>
          <p:spPr bwMode="auto">
            <a:xfrm>
              <a:off x="1043608" y="1815178"/>
              <a:ext cx="3922682" cy="208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buFont typeface="Arial" panose="020B0604020202020204" pitchFamily="34" charset="0"/>
                <a:buNone/>
              </a:pPr>
              <a:r>
                <a:rPr lang="en-GB" altLang="en-US" dirty="0">
                  <a:solidFill>
                    <a:schemeClr val="tx1"/>
                  </a:solidFill>
                </a:rPr>
                <a:t>In pairs, go through the different scenarios on the </a:t>
              </a:r>
              <a:r>
                <a:rPr lang="en-GB" altLang="en-US" b="1" dirty="0">
                  <a:solidFill>
                    <a:srgbClr val="00B0F0"/>
                  </a:solidFill>
                </a:rPr>
                <a:t>Telling Secrets Activity Sheet</a:t>
              </a:r>
              <a:r>
                <a:rPr lang="en-GB" altLang="en-US" dirty="0">
                  <a:solidFill>
                    <a:schemeClr val="tx1"/>
                  </a:solidFill>
                </a:rPr>
                <a:t>. Discuss each scenario together and then decide whether each secret is one that is OK to keep as a secret or whether it needs to be shared with a trusted grown-up.</a:t>
              </a:r>
            </a:p>
          </p:txBody>
        </p:sp>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6316" y="1490001"/>
            <a:ext cx="1789117" cy="25302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ox(in)">
                                      <p:cBhvr>
                                        <p:cTn id="12" dur="10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3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out)">
                                      <p:cBhvr>
                                        <p:cTn id="17" dur="500"/>
                                        <p:tgtEl>
                                          <p:spTgt spid="2"/>
                                        </p:tgtEl>
                                      </p:cBhvr>
                                    </p:animEffect>
                                  </p:childTnLst>
                                </p:cTn>
                              </p:par>
                              <p:par>
                                <p:cTn id="18" presetID="6" presetClass="entr" presetSubtype="32" fill="hold" nodeType="withEffect">
                                  <p:stCondLst>
                                    <p:cond delay="0"/>
                                  </p:stCondLst>
                                  <p:childTnLst>
                                    <p:set>
                                      <p:cBhvr>
                                        <p:cTn id="19" dur="1" fill="hold">
                                          <p:stCondLst>
                                            <p:cond delay="0"/>
                                          </p:stCondLst>
                                        </p:cTn>
                                        <p:tgtEl>
                                          <p:spTgt spid="23556"/>
                                        </p:tgtEl>
                                        <p:attrNameLst>
                                          <p:attrName>style.visibility</p:attrName>
                                        </p:attrNameLst>
                                      </p:cBhvr>
                                      <p:to>
                                        <p:strVal val="visible"/>
                                      </p:to>
                                    </p:set>
                                    <p:animEffect transition="in" filter="circle(out)">
                                      <p:cBhvr>
                                        <p:cTn id="20"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0">
            <a:extLst>
              <a:ext uri="{FF2B5EF4-FFF2-40B4-BE49-F238E27FC236}">
                <a16:creationId xmlns:a16="http://schemas.microsoft.com/office/drawing/2014/main" id="{E5E1483D-CE58-4A33-AD9F-6460D68B9541}"/>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t>Consolidating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BBA4E743-757F-4303-B07A-7049BFDF59A5}"/>
              </a:ext>
            </a:extLst>
          </p:cNvPr>
          <p:cNvSpPr>
            <a:spLocks noGrp="1" noChangeArrowheads="1"/>
          </p:cNvSpPr>
          <p:nvPr>
            <p:ph type="title"/>
          </p:nvPr>
        </p:nvSpPr>
        <p:spPr>
          <a:xfrm>
            <a:off x="457200" y="479425"/>
            <a:ext cx="8220075" cy="993775"/>
          </a:xfrm>
        </p:spPr>
        <p:txBody>
          <a:bodyPr/>
          <a:lstStyle/>
          <a:p>
            <a:pPr eaLnBrk="1" hangingPunct="1"/>
            <a:r>
              <a:rPr lang="en-GB" altLang="en-US"/>
              <a:t>OK or Not OK?</a:t>
            </a:r>
          </a:p>
        </p:txBody>
      </p:sp>
      <p:pic>
        <p:nvPicPr>
          <p:cNvPr id="21507" name="Group Work">
            <a:extLst>
              <a:ext uri="{FF2B5EF4-FFF2-40B4-BE49-F238E27FC236}">
                <a16:creationId xmlns:a16="http://schemas.microsoft.com/office/drawing/2014/main" id="{D7968939-99CB-4FAE-B363-B95684F33B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3C1C6F00-D40E-499C-B392-2E7CCB14C3A5}"/>
              </a:ext>
            </a:extLst>
          </p:cNvPr>
          <p:cNvGrpSpPr>
            <a:grpSpLocks/>
          </p:cNvGrpSpPr>
          <p:nvPr/>
        </p:nvGrpSpPr>
        <p:grpSpPr bwMode="auto">
          <a:xfrm>
            <a:off x="503238" y="5229225"/>
            <a:ext cx="8137525" cy="655638"/>
            <a:chOff x="503139" y="5229200"/>
            <a:chExt cx="8137722" cy="655106"/>
          </a:xfrm>
        </p:grpSpPr>
        <p:sp>
          <p:nvSpPr>
            <p:cNvPr id="10" name="Rectangle 9">
              <a:extLst>
                <a:ext uri="{FF2B5EF4-FFF2-40B4-BE49-F238E27FC236}">
                  <a16:creationId xmlns:a16="http://schemas.microsoft.com/office/drawing/2014/main" id="{0845C3E3-A5C4-4F48-B6AD-0404AA1E59A2}"/>
                </a:ext>
              </a:extLst>
            </p:cNvPr>
            <p:cNvSpPr/>
            <p:nvPr/>
          </p:nvSpPr>
          <p:spPr>
            <a:xfrm>
              <a:off x="503139" y="5229200"/>
              <a:ext cx="8137722" cy="65510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518" name="TextBox 10">
              <a:extLst>
                <a:ext uri="{FF2B5EF4-FFF2-40B4-BE49-F238E27FC236}">
                  <a16:creationId xmlns:a16="http://schemas.microsoft.com/office/drawing/2014/main" id="{3A936B43-5C1E-47D8-9AF3-ADAC032DFD5C}"/>
                </a:ext>
              </a:extLst>
            </p:cNvPr>
            <p:cNvSpPr txBox="1">
              <a:spLocks noChangeArrowheads="1"/>
            </p:cNvSpPr>
            <p:nvPr/>
          </p:nvSpPr>
          <p:spPr bwMode="auto">
            <a:xfrm>
              <a:off x="838397" y="5385937"/>
              <a:ext cx="7477551"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buFont typeface="Arial" panose="020B0604020202020204" pitchFamily="34" charset="0"/>
                <a:buNone/>
              </a:pPr>
              <a:r>
                <a:rPr lang="en-GB" altLang="en-US">
                  <a:solidFill>
                    <a:schemeClr val="tx1"/>
                  </a:solidFill>
                </a:rPr>
                <a:t>In groups, discuss if this secret is fine to keep or if it should be shared.</a:t>
              </a:r>
            </a:p>
          </p:txBody>
        </p:sp>
      </p:grpSp>
      <p:pic>
        <p:nvPicPr>
          <p:cNvPr id="5" name="Picture 4">
            <a:extLst>
              <a:ext uri="{FF2B5EF4-FFF2-40B4-BE49-F238E27FC236}">
                <a16:creationId xmlns:a16="http://schemas.microsoft.com/office/drawing/2014/main" id="{D81DE326-10B4-4A18-9611-657AE3B221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260600"/>
            <a:ext cx="2582863"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945ECAAA-A8A9-4DEE-8205-E1B47E5C00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2988" y="2882900"/>
            <a:ext cx="1689100"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a:extLst>
              <a:ext uri="{FF2B5EF4-FFF2-40B4-BE49-F238E27FC236}">
                <a16:creationId xmlns:a16="http://schemas.microsoft.com/office/drawing/2014/main" id="{F65E4A12-D5B5-4319-B3F1-BDD78B651B85}"/>
              </a:ext>
            </a:extLst>
          </p:cNvPr>
          <p:cNvGrpSpPr>
            <a:grpSpLocks/>
          </p:cNvGrpSpPr>
          <p:nvPr/>
        </p:nvGrpSpPr>
        <p:grpSpPr bwMode="auto">
          <a:xfrm>
            <a:off x="2992438" y="1557338"/>
            <a:ext cx="2803525" cy="1633537"/>
            <a:chOff x="2992996" y="1556792"/>
            <a:chExt cx="2803140" cy="1633395"/>
          </a:xfrm>
        </p:grpSpPr>
        <p:sp>
          <p:nvSpPr>
            <p:cNvPr id="13" name="Speech Bubble: Rectangle with Corners Rounded 12">
              <a:extLst>
                <a:ext uri="{FF2B5EF4-FFF2-40B4-BE49-F238E27FC236}">
                  <a16:creationId xmlns:a16="http://schemas.microsoft.com/office/drawing/2014/main" id="{EB114E52-1C42-4716-AEEB-B7BC5BD7C4D6}"/>
                </a:ext>
              </a:extLst>
            </p:cNvPr>
            <p:cNvSpPr/>
            <p:nvPr/>
          </p:nvSpPr>
          <p:spPr>
            <a:xfrm>
              <a:off x="2992996" y="1556792"/>
              <a:ext cx="2803140" cy="1633395"/>
            </a:xfrm>
            <a:prstGeom prst="wedgeRoundRectCallout">
              <a:avLst>
                <a:gd name="adj1" fmla="val -58922"/>
                <a:gd name="adj2" fmla="val 34631"/>
                <a:gd name="adj3" fmla="val 16667"/>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GB" dirty="0">
                <a:solidFill>
                  <a:schemeClr val="tx1"/>
                </a:solidFill>
              </a:endParaRPr>
            </a:p>
          </p:txBody>
        </p:sp>
        <p:sp>
          <p:nvSpPr>
            <p:cNvPr id="18" name="TextBox 4">
              <a:extLst>
                <a:ext uri="{FF2B5EF4-FFF2-40B4-BE49-F238E27FC236}">
                  <a16:creationId xmlns:a16="http://schemas.microsoft.com/office/drawing/2014/main" id="{3CA2D911-2C6D-46FA-BC21-1CF825673FD1}"/>
                </a:ext>
              </a:extLst>
            </p:cNvPr>
            <p:cNvSpPr txBox="1">
              <a:spLocks noChangeArrowheads="1"/>
            </p:cNvSpPr>
            <p:nvPr/>
          </p:nvSpPr>
          <p:spPr bwMode="auto">
            <a:xfrm>
              <a:off x="3129502" y="1628223"/>
              <a:ext cx="2530127" cy="1477835"/>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lnSpc>
                  <a:spcPct val="100000"/>
                </a:lnSpc>
                <a:spcBef>
                  <a:spcPct val="0"/>
                </a:spcBef>
                <a:buFontTx/>
                <a:buNone/>
                <a:defRPr/>
              </a:pPr>
              <a:r>
                <a:rPr lang="en-GB" dirty="0">
                  <a:solidFill>
                    <a:schemeClr val="tx1"/>
                  </a:solidFill>
                </a:rPr>
                <a:t>We are going to throw a birthday party for your mum at the weekend. But don’t tell her, it is a secret!</a:t>
              </a:r>
              <a:endParaRPr lang="en-GB" altLang="en-US" dirty="0">
                <a:solidFill>
                  <a:schemeClr val="tx1"/>
                </a:solidFill>
                <a:latin typeface="+mn-lt"/>
              </a:endParaRPr>
            </a:p>
          </p:txBody>
        </p:sp>
      </p:grpSp>
      <p:grpSp>
        <p:nvGrpSpPr>
          <p:cNvPr id="17" name="Group 16">
            <a:extLst>
              <a:ext uri="{FF2B5EF4-FFF2-40B4-BE49-F238E27FC236}">
                <a16:creationId xmlns:a16="http://schemas.microsoft.com/office/drawing/2014/main" id="{AB72159D-301F-48A8-852A-58E25A405F24}"/>
              </a:ext>
            </a:extLst>
          </p:cNvPr>
          <p:cNvGrpSpPr>
            <a:grpSpLocks/>
          </p:cNvGrpSpPr>
          <p:nvPr/>
        </p:nvGrpSpPr>
        <p:grpSpPr bwMode="auto">
          <a:xfrm>
            <a:off x="3930650" y="3519488"/>
            <a:ext cx="2192338" cy="1068387"/>
            <a:chOff x="3930624" y="3519168"/>
            <a:chExt cx="2191610" cy="1068915"/>
          </a:xfrm>
        </p:grpSpPr>
        <p:sp>
          <p:nvSpPr>
            <p:cNvPr id="19" name="Speech Bubble: Rectangle with Corners Rounded 18">
              <a:extLst>
                <a:ext uri="{FF2B5EF4-FFF2-40B4-BE49-F238E27FC236}">
                  <a16:creationId xmlns:a16="http://schemas.microsoft.com/office/drawing/2014/main" id="{0BA2CB98-1AE2-421A-9EBD-3AFA7EBA0221}"/>
                </a:ext>
              </a:extLst>
            </p:cNvPr>
            <p:cNvSpPr/>
            <p:nvPr/>
          </p:nvSpPr>
          <p:spPr>
            <a:xfrm>
              <a:off x="3930624" y="3519168"/>
              <a:ext cx="2191610" cy="1068915"/>
            </a:xfrm>
            <a:prstGeom prst="wedgeRoundRectCallout">
              <a:avLst>
                <a:gd name="adj1" fmla="val 61082"/>
                <a:gd name="adj2" fmla="val -20398"/>
                <a:gd name="adj3" fmla="val 16667"/>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GB" dirty="0">
                <a:solidFill>
                  <a:schemeClr val="tx1"/>
                </a:solidFill>
              </a:endParaRPr>
            </a:p>
          </p:txBody>
        </p:sp>
        <p:sp>
          <p:nvSpPr>
            <p:cNvPr id="20" name="TextBox 4">
              <a:extLst>
                <a:ext uri="{FF2B5EF4-FFF2-40B4-BE49-F238E27FC236}">
                  <a16:creationId xmlns:a16="http://schemas.microsoft.com/office/drawing/2014/main" id="{B0878FCA-B419-4727-81B4-7F0BD7EC5874}"/>
                </a:ext>
              </a:extLst>
            </p:cNvPr>
            <p:cNvSpPr txBox="1">
              <a:spLocks noChangeArrowheads="1"/>
            </p:cNvSpPr>
            <p:nvPr/>
          </p:nvSpPr>
          <p:spPr bwMode="auto">
            <a:xfrm>
              <a:off x="4078213" y="3595406"/>
              <a:ext cx="1896432" cy="924382"/>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lnSpc>
                  <a:spcPct val="100000"/>
                </a:lnSpc>
                <a:spcBef>
                  <a:spcPct val="0"/>
                </a:spcBef>
                <a:buFontTx/>
                <a:buNone/>
                <a:defRPr/>
              </a:pPr>
              <a:r>
                <a:rPr lang="en-GB" dirty="0">
                  <a:solidFill>
                    <a:schemeClr val="tx1"/>
                  </a:solidFill>
                </a:rPr>
                <a:t>OK, Dad, your secret’s safe with me.</a:t>
              </a:r>
              <a:endParaRPr lang="en-GB" altLang="en-US" dirty="0">
                <a:solidFill>
                  <a:schemeClr val="tx1"/>
                </a:solidFill>
                <a:latin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E6FB636A-625F-4B34-BD79-505C50A7E18A}"/>
              </a:ext>
            </a:extLst>
          </p:cNvPr>
          <p:cNvSpPr>
            <a:spLocks noGrp="1" noChangeArrowheads="1"/>
          </p:cNvSpPr>
          <p:nvPr>
            <p:ph type="title"/>
          </p:nvPr>
        </p:nvSpPr>
        <p:spPr>
          <a:xfrm>
            <a:off x="457200" y="479425"/>
            <a:ext cx="8220075" cy="993775"/>
          </a:xfrm>
        </p:spPr>
        <p:txBody>
          <a:bodyPr/>
          <a:lstStyle/>
          <a:p>
            <a:pPr eaLnBrk="1" hangingPunct="1"/>
            <a:r>
              <a:rPr lang="en-GB" altLang="en-US"/>
              <a:t>OK or Not OK?</a:t>
            </a:r>
          </a:p>
        </p:txBody>
      </p:sp>
      <p:pic>
        <p:nvPicPr>
          <p:cNvPr id="22531" name="Group Work">
            <a:extLst>
              <a:ext uri="{FF2B5EF4-FFF2-40B4-BE49-F238E27FC236}">
                <a16:creationId xmlns:a16="http://schemas.microsoft.com/office/drawing/2014/main" id="{6FDD636A-C29C-4EF4-9169-D794125932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E4DECD4-C16F-4337-8E32-222D70F6E1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267744" y="2579671"/>
            <a:ext cx="4965605" cy="344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0C322305-F3CE-4BD1-B516-29C0AE8D04E3}"/>
              </a:ext>
            </a:extLst>
          </p:cNvPr>
          <p:cNvGrpSpPr>
            <a:grpSpLocks/>
          </p:cNvGrpSpPr>
          <p:nvPr/>
        </p:nvGrpSpPr>
        <p:grpSpPr bwMode="auto">
          <a:xfrm>
            <a:off x="503238" y="5229225"/>
            <a:ext cx="8137525" cy="655638"/>
            <a:chOff x="503139" y="5229200"/>
            <a:chExt cx="8137722" cy="655106"/>
          </a:xfrm>
        </p:grpSpPr>
        <p:sp>
          <p:nvSpPr>
            <p:cNvPr id="7" name="Rectangle 6">
              <a:extLst>
                <a:ext uri="{FF2B5EF4-FFF2-40B4-BE49-F238E27FC236}">
                  <a16:creationId xmlns:a16="http://schemas.microsoft.com/office/drawing/2014/main" id="{9DC9712A-69D8-48F3-A849-9B0847ABBD00}"/>
                </a:ext>
              </a:extLst>
            </p:cNvPr>
            <p:cNvSpPr/>
            <p:nvPr/>
          </p:nvSpPr>
          <p:spPr>
            <a:xfrm>
              <a:off x="503139" y="5229200"/>
              <a:ext cx="8137722" cy="65510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541" name="TextBox 7">
              <a:extLst>
                <a:ext uri="{FF2B5EF4-FFF2-40B4-BE49-F238E27FC236}">
                  <a16:creationId xmlns:a16="http://schemas.microsoft.com/office/drawing/2014/main" id="{1BB7C541-8006-4213-8194-E579A42637D4}"/>
                </a:ext>
              </a:extLst>
            </p:cNvPr>
            <p:cNvSpPr txBox="1">
              <a:spLocks noChangeArrowheads="1"/>
            </p:cNvSpPr>
            <p:nvPr/>
          </p:nvSpPr>
          <p:spPr bwMode="auto">
            <a:xfrm>
              <a:off x="838397" y="5385937"/>
              <a:ext cx="7477551"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buFont typeface="Arial" panose="020B0604020202020204" pitchFamily="34" charset="0"/>
                <a:buNone/>
              </a:pPr>
              <a:r>
                <a:rPr lang="en-GB" altLang="en-US">
                  <a:solidFill>
                    <a:schemeClr val="tx1"/>
                  </a:solidFill>
                </a:rPr>
                <a:t>In groups, discuss if this secret is fine to keep or if it should be shared.</a:t>
              </a:r>
            </a:p>
          </p:txBody>
        </p:sp>
      </p:grpSp>
      <p:grpSp>
        <p:nvGrpSpPr>
          <p:cNvPr id="3" name="Group 2">
            <a:extLst>
              <a:ext uri="{FF2B5EF4-FFF2-40B4-BE49-F238E27FC236}">
                <a16:creationId xmlns:a16="http://schemas.microsoft.com/office/drawing/2014/main" id="{1C989974-54A2-42B8-8946-E556FBBC17EF}"/>
              </a:ext>
            </a:extLst>
          </p:cNvPr>
          <p:cNvGrpSpPr>
            <a:grpSpLocks/>
          </p:cNvGrpSpPr>
          <p:nvPr/>
        </p:nvGrpSpPr>
        <p:grpSpPr bwMode="auto">
          <a:xfrm>
            <a:off x="3419872" y="1417201"/>
            <a:ext cx="4881583" cy="1135549"/>
            <a:chOff x="5650449" y="1629936"/>
            <a:chExt cx="2809983" cy="1943079"/>
          </a:xfrm>
        </p:grpSpPr>
        <p:sp>
          <p:nvSpPr>
            <p:cNvPr id="9" name="Speech Bubble: Rectangle with Corners Rounded 8">
              <a:extLst>
                <a:ext uri="{FF2B5EF4-FFF2-40B4-BE49-F238E27FC236}">
                  <a16:creationId xmlns:a16="http://schemas.microsoft.com/office/drawing/2014/main" id="{E75427F5-8841-4A75-ADD1-4A3407B99E80}"/>
                </a:ext>
              </a:extLst>
            </p:cNvPr>
            <p:cNvSpPr/>
            <p:nvPr/>
          </p:nvSpPr>
          <p:spPr>
            <a:xfrm>
              <a:off x="5650449" y="1629936"/>
              <a:ext cx="2809983" cy="1943079"/>
            </a:xfrm>
            <a:prstGeom prst="wedgeRoundRectCallout">
              <a:avLst>
                <a:gd name="adj1" fmla="val -15167"/>
                <a:gd name="adj2" fmla="val 83747"/>
                <a:gd name="adj3" fmla="val 16667"/>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GB" dirty="0">
                <a:solidFill>
                  <a:schemeClr val="tx1"/>
                </a:solidFill>
              </a:endParaRPr>
            </a:p>
          </p:txBody>
        </p:sp>
        <p:sp>
          <p:nvSpPr>
            <p:cNvPr id="10" name="TextBox 4">
              <a:extLst>
                <a:ext uri="{FF2B5EF4-FFF2-40B4-BE49-F238E27FC236}">
                  <a16:creationId xmlns:a16="http://schemas.microsoft.com/office/drawing/2014/main" id="{BB921362-E3BD-42C2-877E-CAD33F7BA9FC}"/>
                </a:ext>
              </a:extLst>
            </p:cNvPr>
            <p:cNvSpPr txBox="1">
              <a:spLocks noChangeArrowheads="1"/>
            </p:cNvSpPr>
            <p:nvPr/>
          </p:nvSpPr>
          <p:spPr bwMode="auto">
            <a:xfrm>
              <a:off x="5852453" y="1740347"/>
              <a:ext cx="2530572" cy="1579943"/>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nSpc>
                  <a:spcPct val="100000"/>
                </a:lnSpc>
                <a:spcBef>
                  <a:spcPct val="0"/>
                </a:spcBef>
                <a:buFontTx/>
                <a:buNone/>
                <a:defRPr/>
              </a:pPr>
              <a:r>
                <a:rPr lang="en-GB" dirty="0">
                  <a:solidFill>
                    <a:schemeClr val="tx1"/>
                  </a:solidFill>
                </a:rPr>
                <a:t>You can have this phone from me, so </a:t>
              </a:r>
              <a:br>
                <a:rPr lang="en-GB" dirty="0">
                  <a:solidFill>
                    <a:schemeClr val="tx1"/>
                  </a:solidFill>
                </a:rPr>
              </a:br>
              <a:r>
                <a:rPr lang="en-GB" dirty="0">
                  <a:solidFill>
                    <a:schemeClr val="tx1"/>
                  </a:solidFill>
                </a:rPr>
                <a:t>we can call each other, but you mustn’t tell anyone that I’ve given it to you.</a:t>
              </a:r>
              <a:endParaRPr lang="en-GB" altLang="en-US" dirty="0">
                <a:solidFill>
                  <a:schemeClr val="tx1"/>
                </a:solidFill>
                <a:latin typeface="+mn-lt"/>
              </a:endParaRPr>
            </a:p>
          </p:txBody>
        </p:sp>
      </p:grpSp>
      <p:grpSp>
        <p:nvGrpSpPr>
          <p:cNvPr id="2" name="Group 1">
            <a:extLst>
              <a:ext uri="{FF2B5EF4-FFF2-40B4-BE49-F238E27FC236}">
                <a16:creationId xmlns:a16="http://schemas.microsoft.com/office/drawing/2014/main" id="{CB6A241B-3079-4543-A272-B97BC23A952A}"/>
              </a:ext>
            </a:extLst>
          </p:cNvPr>
          <p:cNvGrpSpPr>
            <a:grpSpLocks/>
          </p:cNvGrpSpPr>
          <p:nvPr/>
        </p:nvGrpSpPr>
        <p:grpSpPr bwMode="auto">
          <a:xfrm>
            <a:off x="838200" y="3038475"/>
            <a:ext cx="2190750" cy="1685925"/>
            <a:chOff x="981870" y="3038557"/>
            <a:chExt cx="2191610" cy="1686587"/>
          </a:xfrm>
        </p:grpSpPr>
        <p:sp>
          <p:nvSpPr>
            <p:cNvPr id="11" name="Speech Bubble: Rectangle with Corners Rounded 10">
              <a:extLst>
                <a:ext uri="{FF2B5EF4-FFF2-40B4-BE49-F238E27FC236}">
                  <a16:creationId xmlns:a16="http://schemas.microsoft.com/office/drawing/2014/main" id="{374EE4A9-CFF8-43DF-AFE4-D9839DF80CD5}"/>
                </a:ext>
              </a:extLst>
            </p:cNvPr>
            <p:cNvSpPr/>
            <p:nvPr/>
          </p:nvSpPr>
          <p:spPr>
            <a:xfrm>
              <a:off x="981870" y="3038557"/>
              <a:ext cx="2191610" cy="1686587"/>
            </a:xfrm>
            <a:prstGeom prst="wedgeRoundRectCallout">
              <a:avLst>
                <a:gd name="adj1" fmla="val 61082"/>
                <a:gd name="adj2" fmla="val -20398"/>
                <a:gd name="adj3" fmla="val 16667"/>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GB" dirty="0">
                <a:solidFill>
                  <a:schemeClr val="tx1"/>
                </a:solidFill>
              </a:endParaRPr>
            </a:p>
          </p:txBody>
        </p:sp>
        <p:sp>
          <p:nvSpPr>
            <p:cNvPr id="12" name="TextBox 4">
              <a:extLst>
                <a:ext uri="{FF2B5EF4-FFF2-40B4-BE49-F238E27FC236}">
                  <a16:creationId xmlns:a16="http://schemas.microsoft.com/office/drawing/2014/main" id="{81A446DA-6D23-410C-B853-6782D62A18CF}"/>
                </a:ext>
              </a:extLst>
            </p:cNvPr>
            <p:cNvSpPr txBox="1">
              <a:spLocks noChangeArrowheads="1"/>
            </p:cNvSpPr>
            <p:nvPr/>
          </p:nvSpPr>
          <p:spPr bwMode="auto">
            <a:xfrm>
              <a:off x="1129566" y="3143373"/>
              <a:ext cx="1896219" cy="1476955"/>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nSpc>
                  <a:spcPct val="100000"/>
                </a:lnSpc>
                <a:spcBef>
                  <a:spcPct val="0"/>
                </a:spcBef>
                <a:buFontTx/>
                <a:buNone/>
                <a:defRPr/>
              </a:pPr>
              <a:r>
                <a:rPr lang="en-GB" dirty="0">
                  <a:solidFill>
                    <a:schemeClr val="tx1"/>
                  </a:solidFill>
                </a:rPr>
                <a:t>Thank you so much! I promise I won’t tell my mum or dad or anyone else.</a:t>
              </a:r>
              <a:endParaRPr lang="en-GB" altLang="en-US" dirty="0">
                <a:solidFill>
                  <a:schemeClr val="tx1"/>
                </a:solidFill>
                <a:latin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480879CB-E176-44E9-96DD-9094F41CC41E}"/>
              </a:ext>
            </a:extLst>
          </p:cNvPr>
          <p:cNvSpPr>
            <a:spLocks noGrp="1" noChangeArrowheads="1"/>
          </p:cNvSpPr>
          <p:nvPr>
            <p:ph type="title"/>
          </p:nvPr>
        </p:nvSpPr>
        <p:spPr>
          <a:xfrm>
            <a:off x="457200" y="479425"/>
            <a:ext cx="8220075" cy="993775"/>
          </a:xfrm>
        </p:spPr>
        <p:txBody>
          <a:bodyPr/>
          <a:lstStyle/>
          <a:p>
            <a:pPr eaLnBrk="1" hangingPunct="1"/>
            <a:r>
              <a:rPr lang="en-GB" altLang="en-US"/>
              <a:t>OK or Not OK?</a:t>
            </a:r>
          </a:p>
        </p:txBody>
      </p:sp>
      <p:pic>
        <p:nvPicPr>
          <p:cNvPr id="23555" name="Group Work">
            <a:extLst>
              <a:ext uri="{FF2B5EF4-FFF2-40B4-BE49-F238E27FC236}">
                <a16:creationId xmlns:a16="http://schemas.microsoft.com/office/drawing/2014/main" id="{656268A8-44A6-499F-B641-864A01BA06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9F7B903C-B142-4A8F-9880-F7B20C267BBF}"/>
              </a:ext>
            </a:extLst>
          </p:cNvPr>
          <p:cNvGrpSpPr>
            <a:grpSpLocks/>
          </p:cNvGrpSpPr>
          <p:nvPr/>
        </p:nvGrpSpPr>
        <p:grpSpPr bwMode="auto">
          <a:xfrm>
            <a:off x="503238" y="5438775"/>
            <a:ext cx="8137525" cy="654050"/>
            <a:chOff x="503139" y="5229200"/>
            <a:chExt cx="8137722" cy="655106"/>
          </a:xfrm>
        </p:grpSpPr>
        <p:sp>
          <p:nvSpPr>
            <p:cNvPr id="5" name="Rectangle 4">
              <a:extLst>
                <a:ext uri="{FF2B5EF4-FFF2-40B4-BE49-F238E27FC236}">
                  <a16:creationId xmlns:a16="http://schemas.microsoft.com/office/drawing/2014/main" id="{1F469D3B-FF27-4E13-9658-8480D5678D9D}"/>
                </a:ext>
              </a:extLst>
            </p:cNvPr>
            <p:cNvSpPr/>
            <p:nvPr/>
          </p:nvSpPr>
          <p:spPr>
            <a:xfrm>
              <a:off x="503139" y="5229200"/>
              <a:ext cx="8137722" cy="65510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566" name="TextBox 5">
              <a:extLst>
                <a:ext uri="{FF2B5EF4-FFF2-40B4-BE49-F238E27FC236}">
                  <a16:creationId xmlns:a16="http://schemas.microsoft.com/office/drawing/2014/main" id="{69A2F631-F590-47A5-B4D0-F5BC787434F4}"/>
                </a:ext>
              </a:extLst>
            </p:cNvPr>
            <p:cNvSpPr txBox="1">
              <a:spLocks noChangeArrowheads="1"/>
            </p:cNvSpPr>
            <p:nvPr/>
          </p:nvSpPr>
          <p:spPr bwMode="auto">
            <a:xfrm>
              <a:off x="838397" y="5385937"/>
              <a:ext cx="7477551"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buFont typeface="Arial" panose="020B0604020202020204" pitchFamily="34" charset="0"/>
                <a:buNone/>
              </a:pPr>
              <a:r>
                <a:rPr lang="en-GB" altLang="en-US">
                  <a:solidFill>
                    <a:schemeClr val="tx1"/>
                  </a:solidFill>
                </a:rPr>
                <a:t>In groups, discuss if this secret is fine to keep or if it should be shared.</a:t>
              </a:r>
            </a:p>
          </p:txBody>
        </p:sp>
      </p:grpSp>
      <p:pic>
        <p:nvPicPr>
          <p:cNvPr id="7" name="Picture 6">
            <a:extLst>
              <a:ext uri="{FF2B5EF4-FFF2-40B4-BE49-F238E27FC236}">
                <a16:creationId xmlns:a16="http://schemas.microsoft.com/office/drawing/2014/main" id="{3EF80553-1CF1-4139-AC06-9F1263686C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263" y="2430463"/>
            <a:ext cx="2952750" cy="30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4E16110-D8F2-4DC7-9960-E0F8DA0455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25" y="3267075"/>
            <a:ext cx="161607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7CFCCD5A-913F-4775-94FE-F92103802C2B}"/>
              </a:ext>
            </a:extLst>
          </p:cNvPr>
          <p:cNvGrpSpPr>
            <a:grpSpLocks/>
          </p:cNvGrpSpPr>
          <p:nvPr/>
        </p:nvGrpSpPr>
        <p:grpSpPr bwMode="auto">
          <a:xfrm>
            <a:off x="3132138" y="1527175"/>
            <a:ext cx="3671887" cy="2122488"/>
            <a:chOff x="3131840" y="1441245"/>
            <a:chExt cx="3484630" cy="2122100"/>
          </a:xfrm>
        </p:grpSpPr>
        <p:sp>
          <p:nvSpPr>
            <p:cNvPr id="11" name="Speech Bubble: Rectangle with Corners Rounded 10">
              <a:extLst>
                <a:ext uri="{FF2B5EF4-FFF2-40B4-BE49-F238E27FC236}">
                  <a16:creationId xmlns:a16="http://schemas.microsoft.com/office/drawing/2014/main" id="{EBD77FB1-8DC1-4A3D-9F7D-5EF3C07426EA}"/>
                </a:ext>
              </a:extLst>
            </p:cNvPr>
            <p:cNvSpPr/>
            <p:nvPr/>
          </p:nvSpPr>
          <p:spPr>
            <a:xfrm>
              <a:off x="3131840" y="1441245"/>
              <a:ext cx="3484630" cy="1941158"/>
            </a:xfrm>
            <a:prstGeom prst="wedgeRoundRectCallout">
              <a:avLst>
                <a:gd name="adj1" fmla="val -58922"/>
                <a:gd name="adj2" fmla="val 34631"/>
                <a:gd name="adj3" fmla="val 16667"/>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GB" dirty="0">
                <a:solidFill>
                  <a:schemeClr val="tx1"/>
                </a:solidFill>
              </a:endParaRPr>
            </a:p>
          </p:txBody>
        </p:sp>
        <p:sp>
          <p:nvSpPr>
            <p:cNvPr id="12" name="TextBox 4">
              <a:extLst>
                <a:ext uri="{FF2B5EF4-FFF2-40B4-BE49-F238E27FC236}">
                  <a16:creationId xmlns:a16="http://schemas.microsoft.com/office/drawing/2014/main" id="{E175B013-0351-429B-AD27-F9D64280465E}"/>
                </a:ext>
              </a:extLst>
            </p:cNvPr>
            <p:cNvSpPr txBox="1">
              <a:spLocks noChangeArrowheads="1"/>
            </p:cNvSpPr>
            <p:nvPr/>
          </p:nvSpPr>
          <p:spPr bwMode="auto">
            <a:xfrm>
              <a:off x="3308105" y="1531716"/>
              <a:ext cx="3132100" cy="2031629"/>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just">
                <a:lnSpc>
                  <a:spcPct val="100000"/>
                </a:lnSpc>
                <a:spcBef>
                  <a:spcPct val="0"/>
                </a:spcBef>
                <a:buFontTx/>
                <a:buNone/>
                <a:defRPr/>
              </a:pPr>
              <a:r>
                <a:rPr lang="en-GB" dirty="0">
                  <a:solidFill>
                    <a:schemeClr val="tx1"/>
                  </a:solidFill>
                </a:rPr>
                <a:t>I have bought something your sister will really like because she has worked very hard this year. Keep it a secret though because I’m not going to give it to her until after her exams.</a:t>
              </a:r>
              <a:endParaRPr lang="en-GB" altLang="en-US" dirty="0">
                <a:solidFill>
                  <a:schemeClr val="tx1"/>
                </a:solidFill>
                <a:latin typeface="+mn-lt"/>
              </a:endParaRPr>
            </a:p>
          </p:txBody>
        </p:sp>
      </p:grpSp>
      <p:grpSp>
        <p:nvGrpSpPr>
          <p:cNvPr id="13" name="Group 12">
            <a:extLst>
              <a:ext uri="{FF2B5EF4-FFF2-40B4-BE49-F238E27FC236}">
                <a16:creationId xmlns:a16="http://schemas.microsoft.com/office/drawing/2014/main" id="{0CDAE06E-D5D7-4939-B198-5155CACA8BE8}"/>
              </a:ext>
            </a:extLst>
          </p:cNvPr>
          <p:cNvGrpSpPr>
            <a:grpSpLocks/>
          </p:cNvGrpSpPr>
          <p:nvPr/>
        </p:nvGrpSpPr>
        <p:grpSpPr bwMode="auto">
          <a:xfrm>
            <a:off x="4229100" y="3768725"/>
            <a:ext cx="2190750" cy="1068388"/>
            <a:chOff x="4228404" y="3768759"/>
            <a:chExt cx="2191610" cy="1068915"/>
          </a:xfrm>
        </p:grpSpPr>
        <p:sp>
          <p:nvSpPr>
            <p:cNvPr id="14" name="Speech Bubble: Rectangle with Corners Rounded 13">
              <a:extLst>
                <a:ext uri="{FF2B5EF4-FFF2-40B4-BE49-F238E27FC236}">
                  <a16:creationId xmlns:a16="http://schemas.microsoft.com/office/drawing/2014/main" id="{827E1EEF-96A1-463F-BD25-37CA18E6684D}"/>
                </a:ext>
              </a:extLst>
            </p:cNvPr>
            <p:cNvSpPr/>
            <p:nvPr/>
          </p:nvSpPr>
          <p:spPr>
            <a:xfrm>
              <a:off x="4228404" y="3768759"/>
              <a:ext cx="2191610" cy="1068915"/>
            </a:xfrm>
            <a:prstGeom prst="wedgeRoundRectCallout">
              <a:avLst>
                <a:gd name="adj1" fmla="val 61082"/>
                <a:gd name="adj2" fmla="val -20398"/>
                <a:gd name="adj3" fmla="val 16667"/>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GB" dirty="0">
                <a:solidFill>
                  <a:schemeClr val="tx1"/>
                </a:solidFill>
              </a:endParaRPr>
            </a:p>
          </p:txBody>
        </p:sp>
        <p:sp>
          <p:nvSpPr>
            <p:cNvPr id="15" name="TextBox 4">
              <a:extLst>
                <a:ext uri="{FF2B5EF4-FFF2-40B4-BE49-F238E27FC236}">
                  <a16:creationId xmlns:a16="http://schemas.microsoft.com/office/drawing/2014/main" id="{5D153B54-BB30-4B6B-9F5E-B200C604C85C}"/>
                </a:ext>
              </a:extLst>
            </p:cNvPr>
            <p:cNvSpPr txBox="1">
              <a:spLocks noChangeArrowheads="1"/>
            </p:cNvSpPr>
            <p:nvPr/>
          </p:nvSpPr>
          <p:spPr bwMode="auto">
            <a:xfrm>
              <a:off x="4376100" y="3983178"/>
              <a:ext cx="1896219" cy="646431"/>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lnSpc>
                  <a:spcPct val="100000"/>
                </a:lnSpc>
                <a:spcBef>
                  <a:spcPct val="0"/>
                </a:spcBef>
                <a:buFontTx/>
                <a:buNone/>
                <a:defRPr/>
              </a:pPr>
              <a:r>
                <a:rPr lang="en-GB" dirty="0">
                  <a:solidFill>
                    <a:schemeClr val="tx1"/>
                  </a:solidFill>
                </a:rPr>
                <a:t>I won’t tell her. I promise.</a:t>
              </a:r>
              <a:endParaRPr lang="en-GB" altLang="en-US" dirty="0">
                <a:solidFill>
                  <a:schemeClr val="tx1"/>
                </a:solidFill>
                <a:latin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DAB27722-86BF-4EC0-95C9-07E71B3ACCF0}"/>
              </a:ext>
            </a:extLst>
          </p:cNvPr>
          <p:cNvSpPr>
            <a:spLocks noGrp="1" noChangeArrowheads="1"/>
          </p:cNvSpPr>
          <p:nvPr>
            <p:ph type="title"/>
          </p:nvPr>
        </p:nvSpPr>
        <p:spPr>
          <a:xfrm>
            <a:off x="457200" y="479425"/>
            <a:ext cx="8220075" cy="993775"/>
          </a:xfrm>
        </p:spPr>
        <p:txBody>
          <a:bodyPr/>
          <a:lstStyle/>
          <a:p>
            <a:pPr eaLnBrk="1" hangingPunct="1"/>
            <a:r>
              <a:rPr lang="en-GB" altLang="en-US"/>
              <a:t>OK or Not OK?</a:t>
            </a:r>
          </a:p>
        </p:txBody>
      </p:sp>
      <p:pic>
        <p:nvPicPr>
          <p:cNvPr id="24579" name="Group Work">
            <a:extLst>
              <a:ext uri="{FF2B5EF4-FFF2-40B4-BE49-F238E27FC236}">
                <a16:creationId xmlns:a16="http://schemas.microsoft.com/office/drawing/2014/main" id="{9D6FDFA5-3AEC-444A-A9E3-654D4B4967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BC87AE89-55EA-4422-B975-96BEDE4B5C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7479" y="2595562"/>
            <a:ext cx="316865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3F11CDD8-CBD1-4AC2-B8F1-03065C7D61BE}"/>
              </a:ext>
            </a:extLst>
          </p:cNvPr>
          <p:cNvGrpSpPr>
            <a:grpSpLocks/>
          </p:cNvGrpSpPr>
          <p:nvPr/>
        </p:nvGrpSpPr>
        <p:grpSpPr bwMode="auto">
          <a:xfrm>
            <a:off x="503238" y="5278438"/>
            <a:ext cx="8137525" cy="654050"/>
            <a:chOff x="503139" y="5229200"/>
            <a:chExt cx="8137722" cy="655106"/>
          </a:xfrm>
        </p:grpSpPr>
        <p:sp>
          <p:nvSpPr>
            <p:cNvPr id="7" name="Rectangle 6">
              <a:extLst>
                <a:ext uri="{FF2B5EF4-FFF2-40B4-BE49-F238E27FC236}">
                  <a16:creationId xmlns:a16="http://schemas.microsoft.com/office/drawing/2014/main" id="{CA2044B2-0C33-4240-A126-CD52969C423B}"/>
                </a:ext>
              </a:extLst>
            </p:cNvPr>
            <p:cNvSpPr/>
            <p:nvPr/>
          </p:nvSpPr>
          <p:spPr>
            <a:xfrm>
              <a:off x="503139" y="5229200"/>
              <a:ext cx="8137722" cy="65510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590" name="TextBox 7">
              <a:extLst>
                <a:ext uri="{FF2B5EF4-FFF2-40B4-BE49-F238E27FC236}">
                  <a16:creationId xmlns:a16="http://schemas.microsoft.com/office/drawing/2014/main" id="{680D92B2-DF71-4576-BE65-144E774ABE81}"/>
                </a:ext>
              </a:extLst>
            </p:cNvPr>
            <p:cNvSpPr txBox="1">
              <a:spLocks noChangeArrowheads="1"/>
            </p:cNvSpPr>
            <p:nvPr/>
          </p:nvSpPr>
          <p:spPr bwMode="auto">
            <a:xfrm>
              <a:off x="838397" y="5385937"/>
              <a:ext cx="7477551"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buFont typeface="Arial" panose="020B0604020202020204" pitchFamily="34" charset="0"/>
                <a:buNone/>
              </a:pPr>
              <a:r>
                <a:rPr lang="en-GB" altLang="en-US">
                  <a:solidFill>
                    <a:schemeClr val="tx1"/>
                  </a:solidFill>
                </a:rPr>
                <a:t>In groups, discuss if this secret is fine to keep or if it should be shared.</a:t>
              </a:r>
            </a:p>
          </p:txBody>
        </p:sp>
      </p:grpSp>
      <p:pic>
        <p:nvPicPr>
          <p:cNvPr id="9" name="Picture 8">
            <a:extLst>
              <a:ext uri="{FF2B5EF4-FFF2-40B4-BE49-F238E27FC236}">
                <a16:creationId xmlns:a16="http://schemas.microsoft.com/office/drawing/2014/main" id="{A3643578-B977-4C5A-B5A9-5AA80EC67B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788" y="3040063"/>
            <a:ext cx="1584325"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70562C35-7BCC-47EB-A2C6-ADF8D967EBA0}"/>
              </a:ext>
            </a:extLst>
          </p:cNvPr>
          <p:cNvGrpSpPr>
            <a:grpSpLocks/>
          </p:cNvGrpSpPr>
          <p:nvPr/>
        </p:nvGrpSpPr>
        <p:grpSpPr bwMode="auto">
          <a:xfrm>
            <a:off x="684213" y="1700213"/>
            <a:ext cx="3095699" cy="1687512"/>
            <a:chOff x="981870" y="3038557"/>
            <a:chExt cx="2942058" cy="1686587"/>
          </a:xfrm>
        </p:grpSpPr>
        <p:sp>
          <p:nvSpPr>
            <p:cNvPr id="12" name="Speech Bubble: Rectangle with Corners Rounded 11">
              <a:extLst>
                <a:ext uri="{FF2B5EF4-FFF2-40B4-BE49-F238E27FC236}">
                  <a16:creationId xmlns:a16="http://schemas.microsoft.com/office/drawing/2014/main" id="{1672BC29-CAF6-4596-9582-2B2DAB0D30E6}"/>
                </a:ext>
              </a:extLst>
            </p:cNvPr>
            <p:cNvSpPr/>
            <p:nvPr/>
          </p:nvSpPr>
          <p:spPr>
            <a:xfrm>
              <a:off x="981870" y="3038557"/>
              <a:ext cx="2942058" cy="1686587"/>
            </a:xfrm>
            <a:prstGeom prst="wedgeRoundRectCallout">
              <a:avLst>
                <a:gd name="adj1" fmla="val 59411"/>
                <a:gd name="adj2" fmla="val 29737"/>
                <a:gd name="adj3" fmla="val 16667"/>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GB" dirty="0">
                <a:solidFill>
                  <a:schemeClr val="tx1"/>
                </a:solidFill>
              </a:endParaRPr>
            </a:p>
          </p:txBody>
        </p:sp>
        <p:sp>
          <p:nvSpPr>
            <p:cNvPr id="13" name="TextBox 4">
              <a:extLst>
                <a:ext uri="{FF2B5EF4-FFF2-40B4-BE49-F238E27FC236}">
                  <a16:creationId xmlns:a16="http://schemas.microsoft.com/office/drawing/2014/main" id="{D82F135B-DCF5-45C1-93E1-AEC273BDE2B1}"/>
                </a:ext>
              </a:extLst>
            </p:cNvPr>
            <p:cNvSpPr txBox="1">
              <a:spLocks noChangeArrowheads="1"/>
            </p:cNvSpPr>
            <p:nvPr/>
          </p:nvSpPr>
          <p:spPr bwMode="auto">
            <a:xfrm>
              <a:off x="1091423" y="3143275"/>
              <a:ext cx="2699136" cy="1477152"/>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nSpc>
                  <a:spcPct val="100000"/>
                </a:lnSpc>
                <a:spcBef>
                  <a:spcPct val="0"/>
                </a:spcBef>
                <a:buFontTx/>
                <a:buNone/>
                <a:defRPr/>
              </a:pPr>
              <a:r>
                <a:rPr lang="en-GB" dirty="0">
                  <a:solidFill>
                    <a:schemeClr val="tx1"/>
                  </a:solidFill>
                </a:rPr>
                <a:t>You can have all this chocolate as my children don’t want it. Just don’t tell anyone that I’ve given it to you!</a:t>
              </a:r>
              <a:endParaRPr lang="en-GB" altLang="en-US" dirty="0">
                <a:solidFill>
                  <a:schemeClr val="tx1"/>
                </a:solidFill>
                <a:latin typeface="+mn-lt"/>
              </a:endParaRPr>
            </a:p>
          </p:txBody>
        </p:sp>
      </p:grpSp>
      <p:grpSp>
        <p:nvGrpSpPr>
          <p:cNvPr id="14" name="Group 13">
            <a:extLst>
              <a:ext uri="{FF2B5EF4-FFF2-40B4-BE49-F238E27FC236}">
                <a16:creationId xmlns:a16="http://schemas.microsoft.com/office/drawing/2014/main" id="{7DB07AAE-7FFC-4C2F-805F-09830A2E7DB3}"/>
              </a:ext>
            </a:extLst>
          </p:cNvPr>
          <p:cNvGrpSpPr>
            <a:grpSpLocks/>
          </p:cNvGrpSpPr>
          <p:nvPr/>
        </p:nvGrpSpPr>
        <p:grpSpPr bwMode="auto">
          <a:xfrm>
            <a:off x="4900613" y="1725613"/>
            <a:ext cx="2382837" cy="1069975"/>
            <a:chOff x="3930624" y="3519168"/>
            <a:chExt cx="2384012" cy="1068915"/>
          </a:xfrm>
        </p:grpSpPr>
        <p:sp>
          <p:nvSpPr>
            <p:cNvPr id="15" name="Speech Bubble: Rectangle with Corners Rounded 14">
              <a:extLst>
                <a:ext uri="{FF2B5EF4-FFF2-40B4-BE49-F238E27FC236}">
                  <a16:creationId xmlns:a16="http://schemas.microsoft.com/office/drawing/2014/main" id="{BFC5C895-AB66-4C15-9F5E-6A153F4ED300}"/>
                </a:ext>
              </a:extLst>
            </p:cNvPr>
            <p:cNvSpPr/>
            <p:nvPr/>
          </p:nvSpPr>
          <p:spPr>
            <a:xfrm>
              <a:off x="3930624" y="3519168"/>
              <a:ext cx="2384012" cy="1068915"/>
            </a:xfrm>
            <a:prstGeom prst="wedgeRoundRectCallout">
              <a:avLst>
                <a:gd name="adj1" fmla="val 35510"/>
                <a:gd name="adj2" fmla="val 74345"/>
                <a:gd name="adj3" fmla="val 16667"/>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GB" dirty="0">
                <a:solidFill>
                  <a:schemeClr val="tx1"/>
                </a:solidFill>
              </a:endParaRPr>
            </a:p>
          </p:txBody>
        </p:sp>
        <p:sp>
          <p:nvSpPr>
            <p:cNvPr id="16" name="TextBox 4">
              <a:extLst>
                <a:ext uri="{FF2B5EF4-FFF2-40B4-BE49-F238E27FC236}">
                  <a16:creationId xmlns:a16="http://schemas.microsoft.com/office/drawing/2014/main" id="{E8D19610-9806-43F4-A623-2599CD8DDD91}"/>
                </a:ext>
              </a:extLst>
            </p:cNvPr>
            <p:cNvSpPr txBox="1">
              <a:spLocks noChangeArrowheads="1"/>
            </p:cNvSpPr>
            <p:nvPr/>
          </p:nvSpPr>
          <p:spPr bwMode="auto">
            <a:xfrm>
              <a:off x="4076746" y="3592121"/>
              <a:ext cx="2091768" cy="92301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just">
                <a:lnSpc>
                  <a:spcPct val="100000"/>
                </a:lnSpc>
                <a:spcBef>
                  <a:spcPct val="0"/>
                </a:spcBef>
                <a:buFontTx/>
                <a:buNone/>
                <a:defRPr/>
              </a:pPr>
              <a:r>
                <a:rPr lang="en-GB" dirty="0">
                  <a:solidFill>
                    <a:schemeClr val="tx1"/>
                  </a:solidFill>
                </a:rPr>
                <a:t>Wow, thank you. I won’t tell anyone, I promise.</a:t>
              </a:r>
              <a:endParaRPr lang="en-GB" altLang="en-US" dirty="0">
                <a:solidFill>
                  <a:schemeClr val="tx1"/>
                </a:solidFill>
                <a:latin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20">
            <a:extLst>
              <a:ext uri="{FF2B5EF4-FFF2-40B4-BE49-F238E27FC236}">
                <a16:creationId xmlns:a16="http://schemas.microsoft.com/office/drawing/2014/main" id="{F18A5F72-BF81-4E77-8578-07EF84E67DB5}"/>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t>Reflecting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7B83E42A-CE0F-43BF-AF01-2EA64876D65C}"/>
              </a:ext>
            </a:extLst>
          </p:cNvPr>
          <p:cNvSpPr>
            <a:spLocks noGrp="1" noChangeArrowheads="1"/>
          </p:cNvSpPr>
          <p:nvPr>
            <p:ph type="title"/>
          </p:nvPr>
        </p:nvSpPr>
        <p:spPr>
          <a:xfrm>
            <a:off x="457200" y="479425"/>
            <a:ext cx="8220075" cy="993775"/>
          </a:xfrm>
        </p:spPr>
        <p:txBody>
          <a:bodyPr/>
          <a:lstStyle/>
          <a:p>
            <a:pPr eaLnBrk="1" hangingPunct="1"/>
            <a:r>
              <a:rPr lang="en-GB" altLang="en-US"/>
              <a:t>Safety</a:t>
            </a:r>
          </a:p>
        </p:txBody>
      </p:sp>
      <p:pic>
        <p:nvPicPr>
          <p:cNvPr id="26627" name="Whole Class">
            <a:extLst>
              <a:ext uri="{FF2B5EF4-FFF2-40B4-BE49-F238E27FC236}">
                <a16:creationId xmlns:a16="http://schemas.microsoft.com/office/drawing/2014/main" id="{101F430C-0DB7-4698-B66E-40640BD2D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39" name="Group 3">
            <a:extLst>
              <a:ext uri="{FF2B5EF4-FFF2-40B4-BE49-F238E27FC236}">
                <a16:creationId xmlns:a16="http://schemas.microsoft.com/office/drawing/2014/main" id="{D0C957F8-2D23-4931-BA5A-AE112A751845}"/>
              </a:ext>
            </a:extLst>
          </p:cNvPr>
          <p:cNvGrpSpPr>
            <a:grpSpLocks/>
          </p:cNvGrpSpPr>
          <p:nvPr/>
        </p:nvGrpSpPr>
        <p:grpSpPr bwMode="auto">
          <a:xfrm>
            <a:off x="714375" y="1455716"/>
            <a:ext cx="7705725" cy="1471634"/>
            <a:chOff x="714809" y="1536932"/>
            <a:chExt cx="7704856" cy="1472180"/>
          </a:xfrm>
        </p:grpSpPr>
        <p:sp>
          <p:nvSpPr>
            <p:cNvPr id="13" name="Rectangle 12">
              <a:extLst>
                <a:ext uri="{FF2B5EF4-FFF2-40B4-BE49-F238E27FC236}">
                  <a16:creationId xmlns:a16="http://schemas.microsoft.com/office/drawing/2014/main" id="{C2F5D766-37A7-4BFB-9207-A9C3D7592BE0}"/>
                </a:ext>
              </a:extLst>
            </p:cNvPr>
            <p:cNvSpPr/>
            <p:nvPr/>
          </p:nvSpPr>
          <p:spPr>
            <a:xfrm>
              <a:off x="714809" y="1536954"/>
              <a:ext cx="7704856" cy="1472158"/>
            </a:xfrm>
            <a:prstGeom prst="rect">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642" name="TextBox 9">
              <a:extLst>
                <a:ext uri="{FF2B5EF4-FFF2-40B4-BE49-F238E27FC236}">
                  <a16:creationId xmlns:a16="http://schemas.microsoft.com/office/drawing/2014/main" id="{20FC7B96-DB82-4427-88EF-9A9229250470}"/>
                </a:ext>
              </a:extLst>
            </p:cNvPr>
            <p:cNvSpPr txBox="1">
              <a:spLocks noChangeArrowheads="1"/>
            </p:cNvSpPr>
            <p:nvPr/>
          </p:nvSpPr>
          <p:spPr bwMode="auto">
            <a:xfrm>
              <a:off x="889873" y="1628800"/>
              <a:ext cx="6017328" cy="1338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just">
                <a:buFont typeface="Arial" panose="020B0604020202020204" pitchFamily="34" charset="0"/>
                <a:buNone/>
              </a:pPr>
              <a:r>
                <a:rPr lang="en-GB" altLang="en-US" dirty="0"/>
                <a:t>Secrets are OK to keep if they are a surprise for someone else and you can understand the need for them to be kept a secret. For example, keeping someone’s birthday present a surprise is absolutely fine as you don't want them to know what they are getting.</a:t>
              </a:r>
            </a:p>
          </p:txBody>
        </p:sp>
      </p:grpSp>
      <p:grpSp>
        <p:nvGrpSpPr>
          <p:cNvPr id="26635" name="Group 2">
            <a:extLst>
              <a:ext uri="{FF2B5EF4-FFF2-40B4-BE49-F238E27FC236}">
                <a16:creationId xmlns:a16="http://schemas.microsoft.com/office/drawing/2014/main" id="{A272356D-3259-4CA5-BC10-296EE379E283}"/>
              </a:ext>
            </a:extLst>
          </p:cNvPr>
          <p:cNvGrpSpPr>
            <a:grpSpLocks/>
          </p:cNvGrpSpPr>
          <p:nvPr/>
        </p:nvGrpSpPr>
        <p:grpSpPr bwMode="auto">
          <a:xfrm>
            <a:off x="715596" y="3124787"/>
            <a:ext cx="7704504" cy="1475789"/>
            <a:chOff x="714809" y="2977375"/>
            <a:chExt cx="7704856" cy="1476351"/>
          </a:xfrm>
        </p:grpSpPr>
        <p:sp>
          <p:nvSpPr>
            <p:cNvPr id="14" name="Rectangle 13">
              <a:extLst>
                <a:ext uri="{FF2B5EF4-FFF2-40B4-BE49-F238E27FC236}">
                  <a16:creationId xmlns:a16="http://schemas.microsoft.com/office/drawing/2014/main" id="{6E86B078-8FD8-4C32-AA57-A09F8DC21FE6}"/>
                </a:ext>
              </a:extLst>
            </p:cNvPr>
            <p:cNvSpPr/>
            <p:nvPr/>
          </p:nvSpPr>
          <p:spPr>
            <a:xfrm>
              <a:off x="715176" y="2976789"/>
              <a:ext cx="7704489" cy="1476937"/>
            </a:xfrm>
            <a:prstGeom prst="rect">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638" name="TextBox 10">
              <a:extLst>
                <a:ext uri="{FF2B5EF4-FFF2-40B4-BE49-F238E27FC236}">
                  <a16:creationId xmlns:a16="http://schemas.microsoft.com/office/drawing/2014/main" id="{56319D34-A608-4B8F-83F5-B2D1107B2068}"/>
                </a:ext>
              </a:extLst>
            </p:cNvPr>
            <p:cNvSpPr txBox="1">
              <a:spLocks noChangeArrowheads="1"/>
            </p:cNvSpPr>
            <p:nvPr/>
          </p:nvSpPr>
          <p:spPr bwMode="auto">
            <a:xfrm>
              <a:off x="1999243" y="3068960"/>
              <a:ext cx="6316704"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just">
                <a:buFont typeface="Arial" panose="020B0604020202020204" pitchFamily="34" charset="0"/>
                <a:buNone/>
              </a:pPr>
              <a:r>
                <a:rPr lang="en-GB" altLang="en-US"/>
                <a:t>An adult giving you a gift and telling you to keep it a secret is not OK. While it is lovely to receive gifts, anyone telling you to keep that gift a secret means they do not want others to know, which may mean it is an inappropriate gift or that giving you a gift is inappropriate.</a:t>
              </a:r>
            </a:p>
          </p:txBody>
        </p:sp>
      </p:grpSp>
      <p:grpSp>
        <p:nvGrpSpPr>
          <p:cNvPr id="25607" name="Group 1">
            <a:extLst>
              <a:ext uri="{FF2B5EF4-FFF2-40B4-BE49-F238E27FC236}">
                <a16:creationId xmlns:a16="http://schemas.microsoft.com/office/drawing/2014/main" id="{C0F95A43-1498-41AA-99F9-DD74066076A0}"/>
              </a:ext>
            </a:extLst>
          </p:cNvPr>
          <p:cNvGrpSpPr>
            <a:grpSpLocks/>
          </p:cNvGrpSpPr>
          <p:nvPr/>
        </p:nvGrpSpPr>
        <p:grpSpPr bwMode="auto">
          <a:xfrm>
            <a:off x="714375" y="4816475"/>
            <a:ext cx="7705725" cy="1525588"/>
            <a:chOff x="714809" y="4806151"/>
            <a:chExt cx="7704856" cy="1526366"/>
          </a:xfrm>
        </p:grpSpPr>
        <p:sp>
          <p:nvSpPr>
            <p:cNvPr id="15" name="Rectangle 14">
              <a:extLst>
                <a:ext uri="{FF2B5EF4-FFF2-40B4-BE49-F238E27FC236}">
                  <a16:creationId xmlns:a16="http://schemas.microsoft.com/office/drawing/2014/main" id="{AC75AA62-1D71-4A21-87C6-B6C6D0A9BA2D}"/>
                </a:ext>
              </a:extLst>
            </p:cNvPr>
            <p:cNvSpPr/>
            <p:nvPr/>
          </p:nvSpPr>
          <p:spPr>
            <a:xfrm>
              <a:off x="714809" y="4806151"/>
              <a:ext cx="7704856" cy="1526366"/>
            </a:xfrm>
            <a:prstGeom prst="rect">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634" name="TextBox 11">
              <a:extLst>
                <a:ext uri="{FF2B5EF4-FFF2-40B4-BE49-F238E27FC236}">
                  <a16:creationId xmlns:a16="http://schemas.microsoft.com/office/drawing/2014/main" id="{D540B5AD-3272-4A5C-8DFD-42FEB4FD88A6}"/>
                </a:ext>
              </a:extLst>
            </p:cNvPr>
            <p:cNvSpPr txBox="1">
              <a:spLocks noChangeArrowheads="1"/>
            </p:cNvSpPr>
            <p:nvPr/>
          </p:nvSpPr>
          <p:spPr bwMode="auto">
            <a:xfrm>
              <a:off x="889873" y="4898523"/>
              <a:ext cx="5965853" cy="133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just">
                <a:buFont typeface="Arial" panose="020B0604020202020204" pitchFamily="34" charset="0"/>
                <a:buNone/>
              </a:pPr>
              <a:r>
                <a:rPr lang="en-GB" altLang="en-US" dirty="0"/>
                <a:t>It is very important to tell a trusted adult about this, or any secret that makes you feel uncomfortable, unhappy or unsafe. If the adult that is making you feel this way is within your family or support network, it is important to tell another trusted grown-up about it. </a:t>
              </a:r>
            </a:p>
          </p:txBody>
        </p:sp>
      </p:grpSp>
      <p:pic>
        <p:nvPicPr>
          <p:cNvPr id="25608" name="Picture 20">
            <a:extLst>
              <a:ext uri="{FF2B5EF4-FFF2-40B4-BE49-F238E27FC236}">
                <a16:creationId xmlns:a16="http://schemas.microsoft.com/office/drawing/2014/main" id="{8D4D9B79-5D11-4A46-BF42-5C322AC1C9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6719091" y="4326614"/>
            <a:ext cx="1708946" cy="4577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peech Bubble: Rectangle 1">
            <a:extLst>
              <a:ext uri="{FF2B5EF4-FFF2-40B4-BE49-F238E27FC236}">
                <a16:creationId xmlns:a16="http://schemas.microsoft.com/office/drawing/2014/main" id="{E64EC062-A166-4B4B-81B4-1152AFD2E92D}"/>
              </a:ext>
            </a:extLst>
          </p:cNvPr>
          <p:cNvSpPr/>
          <p:nvPr/>
        </p:nvSpPr>
        <p:spPr>
          <a:xfrm>
            <a:off x="5318125" y="2995613"/>
            <a:ext cx="3652838" cy="1241425"/>
          </a:xfrm>
          <a:prstGeom prst="wedgeRectCallout">
            <a:avLst>
              <a:gd name="adj1" fmla="val -5265"/>
              <a:gd name="adj2" fmla="val 70588"/>
            </a:avLst>
          </a:prstGeom>
          <a:solidFill>
            <a:schemeClr val="bg1"/>
          </a:solid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202124"/>
                </a:solidFill>
                <a:ea typeface="Roboto" panose="02000000000000000000" pitchFamily="2" charset="0"/>
                <a:cs typeface="Roboto" panose="02000000000000000000" pitchFamily="2" charset="0"/>
              </a:rPr>
              <a:t>Which trusted grown-ups do you have in your support network who you could go to if you needed to? </a:t>
            </a:r>
            <a:endParaRPr lang="en-GB" dirty="0">
              <a:ea typeface="Arial" panose="020B060402020202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7990" y="1258887"/>
            <a:ext cx="1576258" cy="166255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591" y="2969768"/>
            <a:ext cx="1214575" cy="16308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5607"/>
                                        </p:tgtEl>
                                        <p:attrNameLst>
                                          <p:attrName>style.visibility</p:attrName>
                                        </p:attrNameLst>
                                      </p:cBhvr>
                                      <p:to>
                                        <p:strVal val="visible"/>
                                      </p:to>
                                    </p:set>
                                    <p:animEffect transition="in" filter="wipe(left)">
                                      <p:cBhvr>
                                        <p:cTn id="7" dur="500"/>
                                        <p:tgtEl>
                                          <p:spTgt spid="25607"/>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2560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9" presetClass="emph" presetSubtype="0" nodeType="withEffect">
                                  <p:stCondLst>
                                    <p:cond delay="0"/>
                                  </p:stCondLst>
                                  <p:childTnLst>
                                    <p:set>
                                      <p:cBhvr>
                                        <p:cTn id="19" dur="indefinite"/>
                                        <p:tgtEl>
                                          <p:spTgt spid="25607"/>
                                        </p:tgtEl>
                                        <p:attrNameLst>
                                          <p:attrName>style.opacity</p:attrName>
                                        </p:attrNameLst>
                                      </p:cBhvr>
                                      <p:to>
                                        <p:strVal val="0.5"/>
                                      </p:to>
                                    </p:set>
                                    <p:animEffect filter="image" prLst="opacity: 0.5">
                                      <p:cBhvr rctx="IE">
                                        <p:cTn id="20" dur="indefinite"/>
                                        <p:tgtEl>
                                          <p:spTgt spid="25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DE1CDFB1-BF44-49A3-8E03-0C97E737142F}"/>
              </a:ext>
            </a:extLst>
          </p:cNvPr>
          <p:cNvSpPr>
            <a:spLocks noGrp="1" noChangeArrowheads="1"/>
          </p:cNvSpPr>
          <p:nvPr>
            <p:ph type="title"/>
          </p:nvPr>
        </p:nvSpPr>
        <p:spPr>
          <a:xfrm>
            <a:off x="457200" y="479425"/>
            <a:ext cx="8220075" cy="993775"/>
          </a:xfrm>
        </p:spPr>
        <p:txBody>
          <a:bodyPr/>
          <a:lstStyle/>
          <a:p>
            <a:pPr eaLnBrk="1" hangingPunct="1"/>
            <a:r>
              <a:rPr lang="en-GB" altLang="en-US"/>
              <a:t>Safety</a:t>
            </a:r>
          </a:p>
        </p:txBody>
      </p:sp>
      <p:pic>
        <p:nvPicPr>
          <p:cNvPr id="27651" name="Whole Class">
            <a:extLst>
              <a:ext uri="{FF2B5EF4-FFF2-40B4-BE49-F238E27FC236}">
                <a16:creationId xmlns:a16="http://schemas.microsoft.com/office/drawing/2014/main" id="{A55192A8-9DB9-4D20-A3B3-0D02F45A4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DF9044D5-D293-4FA6-A68F-6F7B27896EDF}"/>
              </a:ext>
            </a:extLst>
          </p:cNvPr>
          <p:cNvSpPr/>
          <p:nvPr/>
        </p:nvSpPr>
        <p:spPr>
          <a:xfrm>
            <a:off x="714375" y="1700213"/>
            <a:ext cx="7705725" cy="4122737"/>
          </a:xfrm>
          <a:prstGeom prst="rect">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TextBox 3">
            <a:extLst>
              <a:ext uri="{FF2B5EF4-FFF2-40B4-BE49-F238E27FC236}">
                <a16:creationId xmlns:a16="http://schemas.microsoft.com/office/drawing/2014/main" id="{5CF8D16C-89F6-4275-A845-6B3EFAC0DCEF}"/>
              </a:ext>
            </a:extLst>
          </p:cNvPr>
          <p:cNvSpPr txBox="1">
            <a:spLocks noChangeArrowheads="1"/>
          </p:cNvSpPr>
          <p:nvPr/>
        </p:nvSpPr>
        <p:spPr bwMode="auto">
          <a:xfrm>
            <a:off x="895350" y="1893888"/>
            <a:ext cx="734377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just">
              <a:buFont typeface="Arial" panose="020B0604020202020204" pitchFamily="34" charset="0"/>
              <a:buNone/>
            </a:pPr>
            <a:r>
              <a:rPr lang="en-GB" altLang="en-US"/>
              <a:t>We would need to share someone else’s secret...</a:t>
            </a:r>
          </a:p>
        </p:txBody>
      </p:sp>
      <p:sp>
        <p:nvSpPr>
          <p:cNvPr id="5" name="TextBox 4">
            <a:extLst>
              <a:ext uri="{FF2B5EF4-FFF2-40B4-BE49-F238E27FC236}">
                <a16:creationId xmlns:a16="http://schemas.microsoft.com/office/drawing/2014/main" id="{B362B74C-BB44-4C1F-8C04-4CF29DF944D0}"/>
              </a:ext>
            </a:extLst>
          </p:cNvPr>
          <p:cNvSpPr txBox="1">
            <a:spLocks noChangeArrowheads="1"/>
          </p:cNvSpPr>
          <p:nvPr/>
        </p:nvSpPr>
        <p:spPr bwMode="auto">
          <a:xfrm>
            <a:off x="977900" y="2522538"/>
            <a:ext cx="7188200" cy="341312"/>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285750" indent="-285750" algn="just">
              <a:defRPr/>
            </a:pPr>
            <a:r>
              <a:rPr lang="en-GB" dirty="0">
                <a:solidFill>
                  <a:schemeClr val="accent3"/>
                </a:solidFill>
              </a:rPr>
              <a:t>if the secret makes us feel uncomfortable;</a:t>
            </a:r>
          </a:p>
        </p:txBody>
      </p:sp>
      <p:sp>
        <p:nvSpPr>
          <p:cNvPr id="6" name="TextBox 5">
            <a:extLst>
              <a:ext uri="{FF2B5EF4-FFF2-40B4-BE49-F238E27FC236}">
                <a16:creationId xmlns:a16="http://schemas.microsoft.com/office/drawing/2014/main" id="{178D55F9-167D-4405-A227-41A618C92DE7}"/>
              </a:ext>
            </a:extLst>
          </p:cNvPr>
          <p:cNvSpPr txBox="1">
            <a:spLocks noChangeArrowheads="1"/>
          </p:cNvSpPr>
          <p:nvPr/>
        </p:nvSpPr>
        <p:spPr bwMode="auto">
          <a:xfrm>
            <a:off x="977900" y="3065463"/>
            <a:ext cx="71882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just"/>
            <a:r>
              <a:rPr lang="en-GB" altLang="en-US"/>
              <a:t>if the secret makes us worry about someone else’s safety;</a:t>
            </a:r>
          </a:p>
        </p:txBody>
      </p:sp>
      <p:sp>
        <p:nvSpPr>
          <p:cNvPr id="7" name="TextBox 6">
            <a:extLst>
              <a:ext uri="{FF2B5EF4-FFF2-40B4-BE49-F238E27FC236}">
                <a16:creationId xmlns:a16="http://schemas.microsoft.com/office/drawing/2014/main" id="{E3B29EA7-A6F2-4FED-9B61-C61A2FCC8B34}"/>
              </a:ext>
            </a:extLst>
          </p:cNvPr>
          <p:cNvSpPr txBox="1">
            <a:spLocks noChangeArrowheads="1"/>
          </p:cNvSpPr>
          <p:nvPr/>
        </p:nvSpPr>
        <p:spPr bwMode="auto">
          <a:xfrm>
            <a:off x="977900" y="3621088"/>
            <a:ext cx="7188200" cy="341312"/>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285750" indent="-285750" algn="just">
              <a:defRPr/>
            </a:pPr>
            <a:r>
              <a:rPr lang="en-GB" dirty="0">
                <a:solidFill>
                  <a:schemeClr val="accent3"/>
                </a:solidFill>
              </a:rPr>
              <a:t>if the secret makes us feel worried in any other way;</a:t>
            </a:r>
          </a:p>
        </p:txBody>
      </p:sp>
      <p:sp>
        <p:nvSpPr>
          <p:cNvPr id="8" name="TextBox 7">
            <a:extLst>
              <a:ext uri="{FF2B5EF4-FFF2-40B4-BE49-F238E27FC236}">
                <a16:creationId xmlns:a16="http://schemas.microsoft.com/office/drawing/2014/main" id="{4E0D402F-A9B7-49FC-AFCE-0C8A2EEA2D8A}"/>
              </a:ext>
            </a:extLst>
          </p:cNvPr>
          <p:cNvSpPr txBox="1">
            <a:spLocks noChangeArrowheads="1"/>
          </p:cNvSpPr>
          <p:nvPr/>
        </p:nvSpPr>
        <p:spPr bwMode="auto">
          <a:xfrm>
            <a:off x="973138" y="4181475"/>
            <a:ext cx="7189787"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just"/>
            <a:r>
              <a:rPr lang="en-GB" altLang="en-US"/>
              <a:t>if we think the secret might involve someone else doing something dangerous;</a:t>
            </a:r>
          </a:p>
        </p:txBody>
      </p:sp>
      <p:sp>
        <p:nvSpPr>
          <p:cNvPr id="9" name="TextBox 8">
            <a:extLst>
              <a:ext uri="{FF2B5EF4-FFF2-40B4-BE49-F238E27FC236}">
                <a16:creationId xmlns:a16="http://schemas.microsoft.com/office/drawing/2014/main" id="{7F0EF92D-AA7D-4232-8285-5E819AF8B972}"/>
              </a:ext>
            </a:extLst>
          </p:cNvPr>
          <p:cNvSpPr txBox="1">
            <a:spLocks noChangeArrowheads="1"/>
          </p:cNvSpPr>
          <p:nvPr/>
        </p:nvSpPr>
        <p:spPr bwMode="auto">
          <a:xfrm>
            <a:off x="973138" y="4991100"/>
            <a:ext cx="7189787" cy="59055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285750" indent="-285750" algn="just">
              <a:defRPr/>
            </a:pPr>
            <a:r>
              <a:rPr lang="en-GB" dirty="0">
                <a:solidFill>
                  <a:schemeClr val="accent3"/>
                </a:solidFill>
              </a:rPr>
              <a:t>if we think the secret might involve someone else doing something they shouldn’t.</a:t>
            </a:r>
          </a:p>
        </p:txBody>
      </p:sp>
      <p:pic>
        <p:nvPicPr>
          <p:cNvPr id="11" name="Picture 10">
            <a:extLst>
              <a:ext uri="{FF2B5EF4-FFF2-40B4-BE49-F238E27FC236}">
                <a16:creationId xmlns:a16="http://schemas.microsoft.com/office/drawing/2014/main" id="{196660EF-AB17-413D-9455-37488FFCD9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5463" y="1431925"/>
            <a:ext cx="1368425"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P spid="5" grpId="0"/>
      <p:bldP spid="6"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4EC9515F-E5E4-463F-9E04-B5FA80E64604}"/>
              </a:ext>
            </a:extLst>
          </p:cNvPr>
          <p:cNvSpPr/>
          <p:nvPr/>
        </p:nvSpPr>
        <p:spPr>
          <a:xfrm>
            <a:off x="4140200" y="5516563"/>
            <a:ext cx="863600" cy="649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20">
            <a:extLst>
              <a:ext uri="{FF2B5EF4-FFF2-40B4-BE49-F238E27FC236}">
                <a16:creationId xmlns:a16="http://schemas.microsoft.com/office/drawing/2014/main" id="{D37459B3-1270-4E89-B512-997753775A45}"/>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t>The Big Questions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12">
            <a:extLst>
              <a:ext uri="{FF2B5EF4-FFF2-40B4-BE49-F238E27FC236}">
                <a16:creationId xmlns:a16="http://schemas.microsoft.com/office/drawing/2014/main" id="{7FA0A761-696D-40C0-A736-9DA8C87DC3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1175" y="3011488"/>
            <a:ext cx="1635125"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4">
            <a:extLst>
              <a:ext uri="{FF2B5EF4-FFF2-40B4-BE49-F238E27FC236}">
                <a16:creationId xmlns:a16="http://schemas.microsoft.com/office/drawing/2014/main" id="{19FAA940-528D-44E6-B9ED-909B0A9E8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955925"/>
            <a:ext cx="17335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2">
            <a:extLst>
              <a:ext uri="{FF2B5EF4-FFF2-40B4-BE49-F238E27FC236}">
                <a16:creationId xmlns:a16="http://schemas.microsoft.com/office/drawing/2014/main" id="{C5679085-7E36-466E-96DC-30F3204B41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a:extLst>
              <a:ext uri="{FF2B5EF4-FFF2-40B4-BE49-F238E27FC236}">
                <a16:creationId xmlns:a16="http://schemas.microsoft.com/office/drawing/2014/main" id="{972B8118-1E0E-41A8-9072-1D59557571CC}"/>
              </a:ext>
            </a:extLst>
          </p:cNvPr>
          <p:cNvGrpSpPr>
            <a:grpSpLocks/>
          </p:cNvGrpSpPr>
          <p:nvPr/>
        </p:nvGrpSpPr>
        <p:grpSpPr bwMode="auto">
          <a:xfrm>
            <a:off x="3203575" y="2035175"/>
            <a:ext cx="3167063" cy="2122488"/>
            <a:chOff x="2555876" y="806451"/>
            <a:chExt cx="2662760" cy="1782870"/>
          </a:xfrm>
        </p:grpSpPr>
        <p:sp>
          <p:nvSpPr>
            <p:cNvPr id="19" name="Thought Bubble: Cloud 18">
              <a:extLst>
                <a:ext uri="{FF2B5EF4-FFF2-40B4-BE49-F238E27FC236}">
                  <a16:creationId xmlns:a16="http://schemas.microsoft.com/office/drawing/2014/main" id="{C33331D8-8ED4-49A8-8411-6C91DAAB9FF6}"/>
                </a:ext>
              </a:extLst>
            </p:cNvPr>
            <p:cNvSpPr/>
            <p:nvPr/>
          </p:nvSpPr>
          <p:spPr bwMode="auto">
            <a:xfrm>
              <a:off x="2555876" y="806451"/>
              <a:ext cx="2662760" cy="1782870"/>
            </a:xfrm>
            <a:prstGeom prst="cloudCallout">
              <a:avLst>
                <a:gd name="adj1" fmla="val 66585"/>
                <a:gd name="adj2" fmla="val 29787"/>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20" name="Freeform: Shape 19">
              <a:extLst>
                <a:ext uri="{FF2B5EF4-FFF2-40B4-BE49-F238E27FC236}">
                  <a16:creationId xmlns:a16="http://schemas.microsoft.com/office/drawing/2014/main" id="{7143BDFE-EF2F-4B1C-90CC-3B43CC32AF39}"/>
                </a:ext>
              </a:extLst>
            </p:cNvPr>
            <p:cNvSpPr/>
            <p:nvPr/>
          </p:nvSpPr>
          <p:spPr>
            <a:xfrm>
              <a:off x="2701361" y="930466"/>
              <a:ext cx="2414502" cy="1516172"/>
            </a:xfrm>
            <a:custGeom>
              <a:avLst/>
              <a:gdLst>
                <a:gd name="connsiteX0" fmla="*/ 1288473 w 2413618"/>
                <a:gd name="connsiteY0" fmla="*/ 41564 h 1517073"/>
                <a:gd name="connsiteX1" fmla="*/ 1288473 w 2413618"/>
                <a:gd name="connsiteY1" fmla="*/ 41564 h 1517073"/>
                <a:gd name="connsiteX2" fmla="*/ 1241714 w 2413618"/>
                <a:gd name="connsiteY2" fmla="*/ 36369 h 1517073"/>
                <a:gd name="connsiteX3" fmla="*/ 1226128 w 2413618"/>
                <a:gd name="connsiteY3" fmla="*/ 25978 h 1517073"/>
                <a:gd name="connsiteX4" fmla="*/ 1137805 w 2413618"/>
                <a:gd name="connsiteY4" fmla="*/ 31173 h 1517073"/>
                <a:gd name="connsiteX5" fmla="*/ 1122219 w 2413618"/>
                <a:gd name="connsiteY5" fmla="*/ 36369 h 1517073"/>
                <a:gd name="connsiteX6" fmla="*/ 919596 w 2413618"/>
                <a:gd name="connsiteY6" fmla="*/ 46759 h 1517073"/>
                <a:gd name="connsiteX7" fmla="*/ 888423 w 2413618"/>
                <a:gd name="connsiteY7" fmla="*/ 57150 h 1517073"/>
                <a:gd name="connsiteX8" fmla="*/ 841664 w 2413618"/>
                <a:gd name="connsiteY8" fmla="*/ 67541 h 1517073"/>
                <a:gd name="connsiteX9" fmla="*/ 826078 w 2413618"/>
                <a:gd name="connsiteY9" fmla="*/ 72737 h 1517073"/>
                <a:gd name="connsiteX10" fmla="*/ 784514 w 2413618"/>
                <a:gd name="connsiteY10" fmla="*/ 83128 h 1517073"/>
                <a:gd name="connsiteX11" fmla="*/ 753341 w 2413618"/>
                <a:gd name="connsiteY11" fmla="*/ 93519 h 1517073"/>
                <a:gd name="connsiteX12" fmla="*/ 737755 w 2413618"/>
                <a:gd name="connsiteY12" fmla="*/ 98714 h 1517073"/>
                <a:gd name="connsiteX13" fmla="*/ 665019 w 2413618"/>
                <a:gd name="connsiteY13" fmla="*/ 109105 h 1517073"/>
                <a:gd name="connsiteX14" fmla="*/ 633846 w 2413618"/>
                <a:gd name="connsiteY14" fmla="*/ 119496 h 1517073"/>
                <a:gd name="connsiteX15" fmla="*/ 602673 w 2413618"/>
                <a:gd name="connsiteY15" fmla="*/ 129887 h 1517073"/>
                <a:gd name="connsiteX16" fmla="*/ 587087 w 2413618"/>
                <a:gd name="connsiteY16" fmla="*/ 135082 h 1517073"/>
                <a:gd name="connsiteX17" fmla="*/ 535132 w 2413618"/>
                <a:gd name="connsiteY17" fmla="*/ 150669 h 1517073"/>
                <a:gd name="connsiteX18" fmla="*/ 514350 w 2413618"/>
                <a:gd name="connsiteY18" fmla="*/ 161059 h 1517073"/>
                <a:gd name="connsiteX19" fmla="*/ 462396 w 2413618"/>
                <a:gd name="connsiteY19" fmla="*/ 176646 h 1517073"/>
                <a:gd name="connsiteX20" fmla="*/ 446809 w 2413618"/>
                <a:gd name="connsiteY20" fmla="*/ 187037 h 1517073"/>
                <a:gd name="connsiteX21" fmla="*/ 415637 w 2413618"/>
                <a:gd name="connsiteY21" fmla="*/ 197428 h 1517073"/>
                <a:gd name="connsiteX22" fmla="*/ 400050 w 2413618"/>
                <a:gd name="connsiteY22" fmla="*/ 202623 h 1517073"/>
                <a:gd name="connsiteX23" fmla="*/ 379269 w 2413618"/>
                <a:gd name="connsiteY23" fmla="*/ 213014 h 1517073"/>
                <a:gd name="connsiteX24" fmla="*/ 363682 w 2413618"/>
                <a:gd name="connsiteY24" fmla="*/ 228600 h 1517073"/>
                <a:gd name="connsiteX25" fmla="*/ 332509 w 2413618"/>
                <a:gd name="connsiteY25" fmla="*/ 244187 h 1517073"/>
                <a:gd name="connsiteX26" fmla="*/ 316923 w 2413618"/>
                <a:gd name="connsiteY26" fmla="*/ 259773 h 1517073"/>
                <a:gd name="connsiteX27" fmla="*/ 301337 w 2413618"/>
                <a:gd name="connsiteY27" fmla="*/ 264969 h 1517073"/>
                <a:gd name="connsiteX28" fmla="*/ 290946 w 2413618"/>
                <a:gd name="connsiteY28" fmla="*/ 290946 h 1517073"/>
                <a:gd name="connsiteX29" fmla="*/ 280555 w 2413618"/>
                <a:gd name="connsiteY29" fmla="*/ 306532 h 1517073"/>
                <a:gd name="connsiteX30" fmla="*/ 275359 w 2413618"/>
                <a:gd name="connsiteY30" fmla="*/ 322119 h 1517073"/>
                <a:gd name="connsiteX31" fmla="*/ 264969 w 2413618"/>
                <a:gd name="connsiteY31" fmla="*/ 348096 h 1517073"/>
                <a:gd name="connsiteX32" fmla="*/ 244187 w 2413618"/>
                <a:gd name="connsiteY32" fmla="*/ 379269 h 1517073"/>
                <a:gd name="connsiteX33" fmla="*/ 223405 w 2413618"/>
                <a:gd name="connsiteY33" fmla="*/ 384464 h 1517073"/>
                <a:gd name="connsiteX34" fmla="*/ 202623 w 2413618"/>
                <a:gd name="connsiteY34" fmla="*/ 400050 h 1517073"/>
                <a:gd name="connsiteX35" fmla="*/ 187037 w 2413618"/>
                <a:gd name="connsiteY35" fmla="*/ 415637 h 1517073"/>
                <a:gd name="connsiteX36" fmla="*/ 155864 w 2413618"/>
                <a:gd name="connsiteY36" fmla="*/ 436419 h 1517073"/>
                <a:gd name="connsiteX37" fmla="*/ 140278 w 2413618"/>
                <a:gd name="connsiteY37" fmla="*/ 446809 h 1517073"/>
                <a:gd name="connsiteX38" fmla="*/ 124691 w 2413618"/>
                <a:gd name="connsiteY38" fmla="*/ 477982 h 1517073"/>
                <a:gd name="connsiteX39" fmla="*/ 109105 w 2413618"/>
                <a:gd name="connsiteY39" fmla="*/ 483178 h 1517073"/>
                <a:gd name="connsiteX40" fmla="*/ 93519 w 2413618"/>
                <a:gd name="connsiteY40" fmla="*/ 498764 h 1517073"/>
                <a:gd name="connsiteX41" fmla="*/ 83128 w 2413618"/>
                <a:gd name="connsiteY41" fmla="*/ 529937 h 1517073"/>
                <a:gd name="connsiteX42" fmla="*/ 77932 w 2413618"/>
                <a:gd name="connsiteY42" fmla="*/ 545523 h 1517073"/>
                <a:gd name="connsiteX43" fmla="*/ 62346 w 2413618"/>
                <a:gd name="connsiteY43" fmla="*/ 550719 h 1517073"/>
                <a:gd name="connsiteX44" fmla="*/ 46759 w 2413618"/>
                <a:gd name="connsiteY44" fmla="*/ 597478 h 1517073"/>
                <a:gd name="connsiteX45" fmla="*/ 41564 w 2413618"/>
                <a:gd name="connsiteY45" fmla="*/ 613064 h 1517073"/>
                <a:gd name="connsiteX46" fmla="*/ 36369 w 2413618"/>
                <a:gd name="connsiteY46" fmla="*/ 633846 h 1517073"/>
                <a:gd name="connsiteX47" fmla="*/ 31173 w 2413618"/>
                <a:gd name="connsiteY47" fmla="*/ 716973 h 1517073"/>
                <a:gd name="connsiteX48" fmla="*/ 20782 w 2413618"/>
                <a:gd name="connsiteY48" fmla="*/ 748146 h 1517073"/>
                <a:gd name="connsiteX49" fmla="*/ 15587 w 2413618"/>
                <a:gd name="connsiteY49" fmla="*/ 763732 h 1517073"/>
                <a:gd name="connsiteX50" fmla="*/ 10391 w 2413618"/>
                <a:gd name="connsiteY50" fmla="*/ 779319 h 1517073"/>
                <a:gd name="connsiteX51" fmla="*/ 0 w 2413618"/>
                <a:gd name="connsiteY51" fmla="*/ 883228 h 1517073"/>
                <a:gd name="connsiteX52" fmla="*/ 10391 w 2413618"/>
                <a:gd name="connsiteY52" fmla="*/ 976746 h 1517073"/>
                <a:gd name="connsiteX53" fmla="*/ 15587 w 2413618"/>
                <a:gd name="connsiteY53" fmla="*/ 997528 h 1517073"/>
                <a:gd name="connsiteX54" fmla="*/ 25978 w 2413618"/>
                <a:gd name="connsiteY54" fmla="*/ 1028700 h 1517073"/>
                <a:gd name="connsiteX55" fmla="*/ 36369 w 2413618"/>
                <a:gd name="connsiteY55" fmla="*/ 1059873 h 1517073"/>
                <a:gd name="connsiteX56" fmla="*/ 57150 w 2413618"/>
                <a:gd name="connsiteY56" fmla="*/ 1091046 h 1517073"/>
                <a:gd name="connsiteX57" fmla="*/ 72737 w 2413618"/>
                <a:gd name="connsiteY57" fmla="*/ 1122219 h 1517073"/>
                <a:gd name="connsiteX58" fmla="*/ 93519 w 2413618"/>
                <a:gd name="connsiteY58" fmla="*/ 1153391 h 1517073"/>
                <a:gd name="connsiteX59" fmla="*/ 103909 w 2413618"/>
                <a:gd name="connsiteY59" fmla="*/ 1168978 h 1517073"/>
                <a:gd name="connsiteX60" fmla="*/ 135082 w 2413618"/>
                <a:gd name="connsiteY60" fmla="*/ 1189759 h 1517073"/>
                <a:gd name="connsiteX61" fmla="*/ 150669 w 2413618"/>
                <a:gd name="connsiteY61" fmla="*/ 1205346 h 1517073"/>
                <a:gd name="connsiteX62" fmla="*/ 171450 w 2413618"/>
                <a:gd name="connsiteY62" fmla="*/ 1231323 h 1517073"/>
                <a:gd name="connsiteX63" fmla="*/ 176646 w 2413618"/>
                <a:gd name="connsiteY63" fmla="*/ 1246909 h 1517073"/>
                <a:gd name="connsiteX64" fmla="*/ 197428 w 2413618"/>
                <a:gd name="connsiteY64" fmla="*/ 1278082 h 1517073"/>
                <a:gd name="connsiteX65" fmla="*/ 207819 w 2413618"/>
                <a:gd name="connsiteY65" fmla="*/ 1293669 h 1517073"/>
                <a:gd name="connsiteX66" fmla="*/ 213014 w 2413618"/>
                <a:gd name="connsiteY66" fmla="*/ 1309255 h 1517073"/>
                <a:gd name="connsiteX67" fmla="*/ 249382 w 2413618"/>
                <a:gd name="connsiteY67" fmla="*/ 1356014 h 1517073"/>
                <a:gd name="connsiteX68" fmla="*/ 280555 w 2413618"/>
                <a:gd name="connsiteY68" fmla="*/ 1376796 h 1517073"/>
                <a:gd name="connsiteX69" fmla="*/ 311728 w 2413618"/>
                <a:gd name="connsiteY69" fmla="*/ 1387187 h 1517073"/>
                <a:gd name="connsiteX70" fmla="*/ 342900 w 2413618"/>
                <a:gd name="connsiteY70" fmla="*/ 1402773 h 1517073"/>
                <a:gd name="connsiteX71" fmla="*/ 374073 w 2413618"/>
                <a:gd name="connsiteY71" fmla="*/ 1423555 h 1517073"/>
                <a:gd name="connsiteX72" fmla="*/ 389659 w 2413618"/>
                <a:gd name="connsiteY72" fmla="*/ 1433946 h 1517073"/>
                <a:gd name="connsiteX73" fmla="*/ 420832 w 2413618"/>
                <a:gd name="connsiteY73" fmla="*/ 1444337 h 1517073"/>
                <a:gd name="connsiteX74" fmla="*/ 436419 w 2413618"/>
                <a:gd name="connsiteY74" fmla="*/ 1449532 h 1517073"/>
                <a:gd name="connsiteX75" fmla="*/ 462396 w 2413618"/>
                <a:gd name="connsiteY75" fmla="*/ 1454728 h 1517073"/>
                <a:gd name="connsiteX76" fmla="*/ 477982 w 2413618"/>
                <a:gd name="connsiteY76" fmla="*/ 1459923 h 1517073"/>
                <a:gd name="connsiteX77" fmla="*/ 524741 w 2413618"/>
                <a:gd name="connsiteY77" fmla="*/ 1470314 h 1517073"/>
                <a:gd name="connsiteX78" fmla="*/ 597478 w 2413618"/>
                <a:gd name="connsiteY78" fmla="*/ 1480705 h 1517073"/>
                <a:gd name="connsiteX79" fmla="*/ 644237 w 2413618"/>
                <a:gd name="connsiteY79" fmla="*/ 1501487 h 1517073"/>
                <a:gd name="connsiteX80" fmla="*/ 665019 w 2413618"/>
                <a:gd name="connsiteY80" fmla="*/ 1511878 h 1517073"/>
                <a:gd name="connsiteX81" fmla="*/ 680605 w 2413618"/>
                <a:gd name="connsiteY81" fmla="*/ 1517073 h 1517073"/>
                <a:gd name="connsiteX82" fmla="*/ 727364 w 2413618"/>
                <a:gd name="connsiteY82" fmla="*/ 1511878 h 1517073"/>
                <a:gd name="connsiteX83" fmla="*/ 758537 w 2413618"/>
                <a:gd name="connsiteY83" fmla="*/ 1491096 h 1517073"/>
                <a:gd name="connsiteX84" fmla="*/ 774123 w 2413618"/>
                <a:gd name="connsiteY84" fmla="*/ 1480705 h 1517073"/>
                <a:gd name="connsiteX85" fmla="*/ 1117023 w 2413618"/>
                <a:gd name="connsiteY85" fmla="*/ 1475509 h 1517073"/>
                <a:gd name="connsiteX86" fmla="*/ 1200150 w 2413618"/>
                <a:gd name="connsiteY86" fmla="*/ 1465119 h 1517073"/>
                <a:gd name="connsiteX87" fmla="*/ 1309255 w 2413618"/>
                <a:gd name="connsiteY87" fmla="*/ 1459923 h 1517073"/>
                <a:gd name="connsiteX88" fmla="*/ 1356014 w 2413618"/>
                <a:gd name="connsiteY88" fmla="*/ 1444337 h 1517073"/>
                <a:gd name="connsiteX89" fmla="*/ 1371600 w 2413618"/>
                <a:gd name="connsiteY89" fmla="*/ 1439141 h 1517073"/>
                <a:gd name="connsiteX90" fmla="*/ 1423555 w 2413618"/>
                <a:gd name="connsiteY90" fmla="*/ 1428750 h 1517073"/>
                <a:gd name="connsiteX91" fmla="*/ 1444337 w 2413618"/>
                <a:gd name="connsiteY91" fmla="*/ 1423555 h 1517073"/>
                <a:gd name="connsiteX92" fmla="*/ 1496291 w 2413618"/>
                <a:gd name="connsiteY92" fmla="*/ 1418359 h 1517073"/>
                <a:gd name="connsiteX93" fmla="*/ 1537855 w 2413618"/>
                <a:gd name="connsiteY93" fmla="*/ 1402773 h 1517073"/>
                <a:gd name="connsiteX94" fmla="*/ 1553441 w 2413618"/>
                <a:gd name="connsiteY94" fmla="*/ 1397578 h 1517073"/>
                <a:gd name="connsiteX95" fmla="*/ 1615787 w 2413618"/>
                <a:gd name="connsiteY95" fmla="*/ 1387187 h 1517073"/>
                <a:gd name="connsiteX96" fmla="*/ 1652155 w 2413618"/>
                <a:gd name="connsiteY96" fmla="*/ 1376796 h 1517073"/>
                <a:gd name="connsiteX97" fmla="*/ 1688523 w 2413618"/>
                <a:gd name="connsiteY97" fmla="*/ 1366405 h 1517073"/>
                <a:gd name="connsiteX98" fmla="*/ 1719696 w 2413618"/>
                <a:gd name="connsiteY98" fmla="*/ 1361209 h 1517073"/>
                <a:gd name="connsiteX99" fmla="*/ 1771650 w 2413618"/>
                <a:gd name="connsiteY99" fmla="*/ 1345623 h 1517073"/>
                <a:gd name="connsiteX100" fmla="*/ 1792432 w 2413618"/>
                <a:gd name="connsiteY100" fmla="*/ 1340428 h 1517073"/>
                <a:gd name="connsiteX101" fmla="*/ 1828800 w 2413618"/>
                <a:gd name="connsiteY101" fmla="*/ 1319646 h 1517073"/>
                <a:gd name="connsiteX102" fmla="*/ 1859973 w 2413618"/>
                <a:gd name="connsiteY102" fmla="*/ 1298864 h 1517073"/>
                <a:gd name="connsiteX103" fmla="*/ 1880755 w 2413618"/>
                <a:gd name="connsiteY103" fmla="*/ 1283278 h 1517073"/>
                <a:gd name="connsiteX104" fmla="*/ 1906732 w 2413618"/>
                <a:gd name="connsiteY104" fmla="*/ 1272887 h 1517073"/>
                <a:gd name="connsiteX105" fmla="*/ 1937905 w 2413618"/>
                <a:gd name="connsiteY105" fmla="*/ 1252105 h 1517073"/>
                <a:gd name="connsiteX106" fmla="*/ 1979469 w 2413618"/>
                <a:gd name="connsiteY106" fmla="*/ 1226128 h 1517073"/>
                <a:gd name="connsiteX107" fmla="*/ 2015837 w 2413618"/>
                <a:gd name="connsiteY107" fmla="*/ 1205346 h 1517073"/>
                <a:gd name="connsiteX108" fmla="*/ 2031423 w 2413618"/>
                <a:gd name="connsiteY108" fmla="*/ 1194955 h 1517073"/>
                <a:gd name="connsiteX109" fmla="*/ 2072987 w 2413618"/>
                <a:gd name="connsiteY109" fmla="*/ 1174173 h 1517073"/>
                <a:gd name="connsiteX110" fmla="*/ 2098964 w 2413618"/>
                <a:gd name="connsiteY110" fmla="*/ 1148196 h 1517073"/>
                <a:gd name="connsiteX111" fmla="*/ 2130137 w 2413618"/>
                <a:gd name="connsiteY111" fmla="*/ 1122219 h 1517073"/>
                <a:gd name="connsiteX112" fmla="*/ 2145723 w 2413618"/>
                <a:gd name="connsiteY112" fmla="*/ 1101437 h 1517073"/>
                <a:gd name="connsiteX113" fmla="*/ 2150919 w 2413618"/>
                <a:gd name="connsiteY113" fmla="*/ 1085850 h 1517073"/>
                <a:gd name="connsiteX114" fmla="*/ 2202873 w 2413618"/>
                <a:gd name="connsiteY114" fmla="*/ 1054678 h 1517073"/>
                <a:gd name="connsiteX115" fmla="*/ 2218459 w 2413618"/>
                <a:gd name="connsiteY115" fmla="*/ 1039091 h 1517073"/>
                <a:gd name="connsiteX116" fmla="*/ 2228850 w 2413618"/>
                <a:gd name="connsiteY116" fmla="*/ 1023505 h 1517073"/>
                <a:gd name="connsiteX117" fmla="*/ 2244437 w 2413618"/>
                <a:gd name="connsiteY117" fmla="*/ 1002723 h 1517073"/>
                <a:gd name="connsiteX118" fmla="*/ 2265219 w 2413618"/>
                <a:gd name="connsiteY118" fmla="*/ 976746 h 1517073"/>
                <a:gd name="connsiteX119" fmla="*/ 2270414 w 2413618"/>
                <a:gd name="connsiteY119" fmla="*/ 955964 h 1517073"/>
                <a:gd name="connsiteX120" fmla="*/ 2291196 w 2413618"/>
                <a:gd name="connsiteY120" fmla="*/ 909205 h 1517073"/>
                <a:gd name="connsiteX121" fmla="*/ 2306782 w 2413618"/>
                <a:gd name="connsiteY121" fmla="*/ 888423 h 1517073"/>
                <a:gd name="connsiteX122" fmla="*/ 2322369 w 2413618"/>
                <a:gd name="connsiteY122" fmla="*/ 852055 h 1517073"/>
                <a:gd name="connsiteX123" fmla="*/ 2337955 w 2413618"/>
                <a:gd name="connsiteY123" fmla="*/ 800100 h 1517073"/>
                <a:gd name="connsiteX124" fmla="*/ 2353541 w 2413618"/>
                <a:gd name="connsiteY124" fmla="*/ 779319 h 1517073"/>
                <a:gd name="connsiteX125" fmla="*/ 2363932 w 2413618"/>
                <a:gd name="connsiteY125" fmla="*/ 758537 h 1517073"/>
                <a:gd name="connsiteX126" fmla="*/ 2389909 w 2413618"/>
                <a:gd name="connsiteY126" fmla="*/ 727364 h 1517073"/>
                <a:gd name="connsiteX127" fmla="*/ 2405496 w 2413618"/>
                <a:gd name="connsiteY127" fmla="*/ 696191 h 1517073"/>
                <a:gd name="connsiteX128" fmla="*/ 2405496 w 2413618"/>
                <a:gd name="connsiteY128" fmla="*/ 457200 h 1517073"/>
                <a:gd name="connsiteX129" fmla="*/ 2400300 w 2413618"/>
                <a:gd name="connsiteY129" fmla="*/ 436419 h 1517073"/>
                <a:gd name="connsiteX130" fmla="*/ 2395105 w 2413618"/>
                <a:gd name="connsiteY130" fmla="*/ 410441 h 1517073"/>
                <a:gd name="connsiteX131" fmla="*/ 2374323 w 2413618"/>
                <a:gd name="connsiteY131" fmla="*/ 368878 h 1517073"/>
                <a:gd name="connsiteX132" fmla="*/ 2363932 w 2413618"/>
                <a:gd name="connsiteY132" fmla="*/ 332509 h 1517073"/>
                <a:gd name="connsiteX133" fmla="*/ 2348346 w 2413618"/>
                <a:gd name="connsiteY133" fmla="*/ 311728 h 1517073"/>
                <a:gd name="connsiteX134" fmla="*/ 2337955 w 2413618"/>
                <a:gd name="connsiteY134" fmla="*/ 296141 h 1517073"/>
                <a:gd name="connsiteX135" fmla="*/ 2332759 w 2413618"/>
                <a:gd name="connsiteY135" fmla="*/ 259773 h 1517073"/>
                <a:gd name="connsiteX136" fmla="*/ 2317173 w 2413618"/>
                <a:gd name="connsiteY136" fmla="*/ 244187 h 1517073"/>
                <a:gd name="connsiteX137" fmla="*/ 2291196 w 2413618"/>
                <a:gd name="connsiteY137" fmla="*/ 218209 h 1517073"/>
                <a:gd name="connsiteX138" fmla="*/ 2286000 w 2413618"/>
                <a:gd name="connsiteY138" fmla="*/ 202623 h 1517073"/>
                <a:gd name="connsiteX139" fmla="*/ 2260023 w 2413618"/>
                <a:gd name="connsiteY139" fmla="*/ 166255 h 1517073"/>
                <a:gd name="connsiteX140" fmla="*/ 2244437 w 2413618"/>
                <a:gd name="connsiteY140" fmla="*/ 155864 h 1517073"/>
                <a:gd name="connsiteX141" fmla="*/ 2234046 w 2413618"/>
                <a:gd name="connsiteY141" fmla="*/ 140278 h 1517073"/>
                <a:gd name="connsiteX142" fmla="*/ 2202873 w 2413618"/>
                <a:gd name="connsiteY142" fmla="*/ 129887 h 1517073"/>
                <a:gd name="connsiteX143" fmla="*/ 2182091 w 2413618"/>
                <a:gd name="connsiteY143" fmla="*/ 114300 h 1517073"/>
                <a:gd name="connsiteX144" fmla="*/ 2150919 w 2413618"/>
                <a:gd name="connsiteY144" fmla="*/ 103909 h 1517073"/>
                <a:gd name="connsiteX145" fmla="*/ 2078182 w 2413618"/>
                <a:gd name="connsiteY145" fmla="*/ 93519 h 1517073"/>
                <a:gd name="connsiteX146" fmla="*/ 1974273 w 2413618"/>
                <a:gd name="connsiteY146" fmla="*/ 88323 h 1517073"/>
                <a:gd name="connsiteX147" fmla="*/ 1917123 w 2413618"/>
                <a:gd name="connsiteY147" fmla="*/ 72737 h 1517073"/>
                <a:gd name="connsiteX148" fmla="*/ 1885950 w 2413618"/>
                <a:gd name="connsiteY148" fmla="*/ 67541 h 1517073"/>
                <a:gd name="connsiteX149" fmla="*/ 1870364 w 2413618"/>
                <a:gd name="connsiteY149" fmla="*/ 57150 h 1517073"/>
                <a:gd name="connsiteX150" fmla="*/ 1839191 w 2413618"/>
                <a:gd name="connsiteY150" fmla="*/ 46759 h 1517073"/>
                <a:gd name="connsiteX151" fmla="*/ 1750869 w 2413618"/>
                <a:gd name="connsiteY151" fmla="*/ 31173 h 1517073"/>
                <a:gd name="connsiteX152" fmla="*/ 1704109 w 2413618"/>
                <a:gd name="connsiteY152" fmla="*/ 15587 h 1517073"/>
                <a:gd name="connsiteX153" fmla="*/ 1688523 w 2413618"/>
                <a:gd name="connsiteY153" fmla="*/ 10391 h 1517073"/>
                <a:gd name="connsiteX154" fmla="*/ 1589809 w 2413618"/>
                <a:gd name="connsiteY154" fmla="*/ 0 h 1517073"/>
                <a:gd name="connsiteX155" fmla="*/ 1371600 w 2413618"/>
                <a:gd name="connsiteY155" fmla="*/ 10391 h 1517073"/>
                <a:gd name="connsiteX156" fmla="*/ 1356014 w 2413618"/>
                <a:gd name="connsiteY156" fmla="*/ 15587 h 1517073"/>
                <a:gd name="connsiteX157" fmla="*/ 1335232 w 2413618"/>
                <a:gd name="connsiteY157" fmla="*/ 20782 h 1517073"/>
                <a:gd name="connsiteX158" fmla="*/ 1288473 w 2413618"/>
                <a:gd name="connsiteY158" fmla="*/ 41564 h 151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2413618" h="1517073">
                  <a:moveTo>
                    <a:pt x="1288473" y="41564"/>
                  </a:moveTo>
                  <a:lnTo>
                    <a:pt x="1288473" y="41564"/>
                  </a:lnTo>
                  <a:cubicBezTo>
                    <a:pt x="1272887" y="39832"/>
                    <a:pt x="1256928" y="40172"/>
                    <a:pt x="1241714" y="36369"/>
                  </a:cubicBezTo>
                  <a:cubicBezTo>
                    <a:pt x="1235656" y="34855"/>
                    <a:pt x="1232364" y="26290"/>
                    <a:pt x="1226128" y="25978"/>
                  </a:cubicBezTo>
                  <a:lnTo>
                    <a:pt x="1137805" y="31173"/>
                  </a:lnTo>
                  <a:cubicBezTo>
                    <a:pt x="1132610" y="32905"/>
                    <a:pt x="1127687" y="36073"/>
                    <a:pt x="1122219" y="36369"/>
                  </a:cubicBezTo>
                  <a:cubicBezTo>
                    <a:pt x="1101662" y="37480"/>
                    <a:pt x="978615" y="30663"/>
                    <a:pt x="919596" y="46759"/>
                  </a:cubicBezTo>
                  <a:cubicBezTo>
                    <a:pt x="909029" y="49641"/>
                    <a:pt x="899163" y="55002"/>
                    <a:pt x="888423" y="57150"/>
                  </a:cubicBezTo>
                  <a:cubicBezTo>
                    <a:pt x="870582" y="60719"/>
                    <a:pt x="858772" y="62653"/>
                    <a:pt x="841664" y="67541"/>
                  </a:cubicBezTo>
                  <a:cubicBezTo>
                    <a:pt x="836398" y="69046"/>
                    <a:pt x="831361" y="71296"/>
                    <a:pt x="826078" y="72737"/>
                  </a:cubicBezTo>
                  <a:cubicBezTo>
                    <a:pt x="812300" y="76495"/>
                    <a:pt x="798062" y="78612"/>
                    <a:pt x="784514" y="83128"/>
                  </a:cubicBezTo>
                  <a:lnTo>
                    <a:pt x="753341" y="93519"/>
                  </a:lnTo>
                  <a:cubicBezTo>
                    <a:pt x="748146" y="95251"/>
                    <a:pt x="743189" y="98035"/>
                    <a:pt x="737755" y="98714"/>
                  </a:cubicBezTo>
                  <a:cubicBezTo>
                    <a:pt x="725441" y="100253"/>
                    <a:pt x="680010" y="105357"/>
                    <a:pt x="665019" y="109105"/>
                  </a:cubicBezTo>
                  <a:cubicBezTo>
                    <a:pt x="654393" y="111762"/>
                    <a:pt x="644237" y="116032"/>
                    <a:pt x="633846" y="119496"/>
                  </a:cubicBezTo>
                  <a:lnTo>
                    <a:pt x="602673" y="129887"/>
                  </a:lnTo>
                  <a:cubicBezTo>
                    <a:pt x="597478" y="131619"/>
                    <a:pt x="592400" y="133754"/>
                    <a:pt x="587087" y="135082"/>
                  </a:cubicBezTo>
                  <a:cubicBezTo>
                    <a:pt x="572171" y="138811"/>
                    <a:pt x="547781" y="144345"/>
                    <a:pt x="535132" y="150669"/>
                  </a:cubicBezTo>
                  <a:cubicBezTo>
                    <a:pt x="528205" y="154132"/>
                    <a:pt x="521541" y="158183"/>
                    <a:pt x="514350" y="161059"/>
                  </a:cubicBezTo>
                  <a:cubicBezTo>
                    <a:pt x="493267" y="169492"/>
                    <a:pt x="482810" y="171542"/>
                    <a:pt x="462396" y="176646"/>
                  </a:cubicBezTo>
                  <a:cubicBezTo>
                    <a:pt x="457200" y="180110"/>
                    <a:pt x="452515" y="184501"/>
                    <a:pt x="446809" y="187037"/>
                  </a:cubicBezTo>
                  <a:cubicBezTo>
                    <a:pt x="436800" y="191485"/>
                    <a:pt x="426028" y="193964"/>
                    <a:pt x="415637" y="197428"/>
                  </a:cubicBezTo>
                  <a:cubicBezTo>
                    <a:pt x="410441" y="199160"/>
                    <a:pt x="404948" y="200174"/>
                    <a:pt x="400050" y="202623"/>
                  </a:cubicBezTo>
                  <a:cubicBezTo>
                    <a:pt x="393123" y="206087"/>
                    <a:pt x="385571" y="208513"/>
                    <a:pt x="379269" y="213014"/>
                  </a:cubicBezTo>
                  <a:cubicBezTo>
                    <a:pt x="373290" y="217285"/>
                    <a:pt x="369327" y="223896"/>
                    <a:pt x="363682" y="228600"/>
                  </a:cubicBezTo>
                  <a:cubicBezTo>
                    <a:pt x="350252" y="239791"/>
                    <a:pt x="348131" y="238979"/>
                    <a:pt x="332509" y="244187"/>
                  </a:cubicBezTo>
                  <a:cubicBezTo>
                    <a:pt x="327314" y="249382"/>
                    <a:pt x="323036" y="255697"/>
                    <a:pt x="316923" y="259773"/>
                  </a:cubicBezTo>
                  <a:cubicBezTo>
                    <a:pt x="312366" y="262811"/>
                    <a:pt x="304843" y="260762"/>
                    <a:pt x="301337" y="264969"/>
                  </a:cubicBezTo>
                  <a:cubicBezTo>
                    <a:pt x="295367" y="272134"/>
                    <a:pt x="295117" y="282605"/>
                    <a:pt x="290946" y="290946"/>
                  </a:cubicBezTo>
                  <a:cubicBezTo>
                    <a:pt x="288154" y="296531"/>
                    <a:pt x="283348" y="300947"/>
                    <a:pt x="280555" y="306532"/>
                  </a:cubicBezTo>
                  <a:cubicBezTo>
                    <a:pt x="278106" y="311431"/>
                    <a:pt x="277282" y="316991"/>
                    <a:pt x="275359" y="322119"/>
                  </a:cubicBezTo>
                  <a:cubicBezTo>
                    <a:pt x="272085" y="330851"/>
                    <a:pt x="269435" y="339909"/>
                    <a:pt x="264969" y="348096"/>
                  </a:cubicBezTo>
                  <a:cubicBezTo>
                    <a:pt x="258989" y="359060"/>
                    <a:pt x="256303" y="376240"/>
                    <a:pt x="244187" y="379269"/>
                  </a:cubicBezTo>
                  <a:lnTo>
                    <a:pt x="223405" y="384464"/>
                  </a:lnTo>
                  <a:cubicBezTo>
                    <a:pt x="216478" y="389659"/>
                    <a:pt x="209197" y="394415"/>
                    <a:pt x="202623" y="400050"/>
                  </a:cubicBezTo>
                  <a:cubicBezTo>
                    <a:pt x="197044" y="404832"/>
                    <a:pt x="192837" y="411126"/>
                    <a:pt x="187037" y="415637"/>
                  </a:cubicBezTo>
                  <a:cubicBezTo>
                    <a:pt x="177179" y="423304"/>
                    <a:pt x="166255" y="429492"/>
                    <a:pt x="155864" y="436419"/>
                  </a:cubicBezTo>
                  <a:lnTo>
                    <a:pt x="140278" y="446809"/>
                  </a:lnTo>
                  <a:cubicBezTo>
                    <a:pt x="136855" y="457077"/>
                    <a:pt x="133847" y="470657"/>
                    <a:pt x="124691" y="477982"/>
                  </a:cubicBezTo>
                  <a:cubicBezTo>
                    <a:pt x="120415" y="481403"/>
                    <a:pt x="114300" y="481446"/>
                    <a:pt x="109105" y="483178"/>
                  </a:cubicBezTo>
                  <a:cubicBezTo>
                    <a:pt x="103910" y="488373"/>
                    <a:pt x="97087" y="492341"/>
                    <a:pt x="93519" y="498764"/>
                  </a:cubicBezTo>
                  <a:cubicBezTo>
                    <a:pt x="88200" y="508339"/>
                    <a:pt x="86592" y="519546"/>
                    <a:pt x="83128" y="529937"/>
                  </a:cubicBezTo>
                  <a:cubicBezTo>
                    <a:pt x="81396" y="535132"/>
                    <a:pt x="83127" y="543791"/>
                    <a:pt x="77932" y="545523"/>
                  </a:cubicBezTo>
                  <a:lnTo>
                    <a:pt x="62346" y="550719"/>
                  </a:lnTo>
                  <a:lnTo>
                    <a:pt x="46759" y="597478"/>
                  </a:lnTo>
                  <a:cubicBezTo>
                    <a:pt x="45027" y="602673"/>
                    <a:pt x="42892" y="607751"/>
                    <a:pt x="41564" y="613064"/>
                  </a:cubicBezTo>
                  <a:lnTo>
                    <a:pt x="36369" y="633846"/>
                  </a:lnTo>
                  <a:cubicBezTo>
                    <a:pt x="34637" y="661555"/>
                    <a:pt x="34924" y="689465"/>
                    <a:pt x="31173" y="716973"/>
                  </a:cubicBezTo>
                  <a:cubicBezTo>
                    <a:pt x="29693" y="727826"/>
                    <a:pt x="24246" y="737755"/>
                    <a:pt x="20782" y="748146"/>
                  </a:cubicBezTo>
                  <a:lnTo>
                    <a:pt x="15587" y="763732"/>
                  </a:lnTo>
                  <a:lnTo>
                    <a:pt x="10391" y="779319"/>
                  </a:lnTo>
                  <a:cubicBezTo>
                    <a:pt x="8508" y="796270"/>
                    <a:pt x="0" y="870009"/>
                    <a:pt x="0" y="883228"/>
                  </a:cubicBezTo>
                  <a:cubicBezTo>
                    <a:pt x="0" y="920830"/>
                    <a:pt x="3065" y="943779"/>
                    <a:pt x="10391" y="976746"/>
                  </a:cubicBezTo>
                  <a:cubicBezTo>
                    <a:pt x="11940" y="983717"/>
                    <a:pt x="13535" y="990689"/>
                    <a:pt x="15587" y="997528"/>
                  </a:cubicBezTo>
                  <a:cubicBezTo>
                    <a:pt x="18734" y="1008019"/>
                    <a:pt x="22514" y="1018309"/>
                    <a:pt x="25978" y="1028700"/>
                  </a:cubicBezTo>
                  <a:cubicBezTo>
                    <a:pt x="25980" y="1028705"/>
                    <a:pt x="36365" y="1059868"/>
                    <a:pt x="36369" y="1059873"/>
                  </a:cubicBezTo>
                  <a:cubicBezTo>
                    <a:pt x="43296" y="1070264"/>
                    <a:pt x="53200" y="1079199"/>
                    <a:pt x="57150" y="1091046"/>
                  </a:cubicBezTo>
                  <a:cubicBezTo>
                    <a:pt x="64321" y="1112556"/>
                    <a:pt x="59308" y="1102075"/>
                    <a:pt x="72737" y="1122219"/>
                  </a:cubicBezTo>
                  <a:cubicBezTo>
                    <a:pt x="81867" y="1149612"/>
                    <a:pt x="71897" y="1127444"/>
                    <a:pt x="93519" y="1153391"/>
                  </a:cubicBezTo>
                  <a:cubicBezTo>
                    <a:pt x="97516" y="1158188"/>
                    <a:pt x="99210" y="1164866"/>
                    <a:pt x="103909" y="1168978"/>
                  </a:cubicBezTo>
                  <a:cubicBezTo>
                    <a:pt x="113307" y="1177202"/>
                    <a:pt x="126251" y="1180928"/>
                    <a:pt x="135082" y="1189759"/>
                  </a:cubicBezTo>
                  <a:lnTo>
                    <a:pt x="150669" y="1205346"/>
                  </a:lnTo>
                  <a:cubicBezTo>
                    <a:pt x="163726" y="1244519"/>
                    <a:pt x="144595" y="1197754"/>
                    <a:pt x="171450" y="1231323"/>
                  </a:cubicBezTo>
                  <a:cubicBezTo>
                    <a:pt x="174871" y="1235599"/>
                    <a:pt x="173986" y="1242122"/>
                    <a:pt x="176646" y="1246909"/>
                  </a:cubicBezTo>
                  <a:cubicBezTo>
                    <a:pt x="182711" y="1257826"/>
                    <a:pt x="190501" y="1267691"/>
                    <a:pt x="197428" y="1278082"/>
                  </a:cubicBezTo>
                  <a:lnTo>
                    <a:pt x="207819" y="1293669"/>
                  </a:lnTo>
                  <a:cubicBezTo>
                    <a:pt x="209551" y="1298864"/>
                    <a:pt x="210354" y="1304468"/>
                    <a:pt x="213014" y="1309255"/>
                  </a:cubicBezTo>
                  <a:cubicBezTo>
                    <a:pt x="221554" y="1324627"/>
                    <a:pt x="234565" y="1344490"/>
                    <a:pt x="249382" y="1356014"/>
                  </a:cubicBezTo>
                  <a:cubicBezTo>
                    <a:pt x="259240" y="1363681"/>
                    <a:pt x="268707" y="1372847"/>
                    <a:pt x="280555" y="1376796"/>
                  </a:cubicBezTo>
                  <a:cubicBezTo>
                    <a:pt x="290946" y="1380260"/>
                    <a:pt x="302615" y="1381111"/>
                    <a:pt x="311728" y="1387187"/>
                  </a:cubicBezTo>
                  <a:cubicBezTo>
                    <a:pt x="331871" y="1400616"/>
                    <a:pt x="321390" y="1395604"/>
                    <a:pt x="342900" y="1402773"/>
                  </a:cubicBezTo>
                  <a:lnTo>
                    <a:pt x="374073" y="1423555"/>
                  </a:lnTo>
                  <a:cubicBezTo>
                    <a:pt x="379268" y="1427019"/>
                    <a:pt x="383735" y="1431971"/>
                    <a:pt x="389659" y="1433946"/>
                  </a:cubicBezTo>
                  <a:lnTo>
                    <a:pt x="420832" y="1444337"/>
                  </a:lnTo>
                  <a:cubicBezTo>
                    <a:pt x="426028" y="1446069"/>
                    <a:pt x="431049" y="1448458"/>
                    <a:pt x="436419" y="1449532"/>
                  </a:cubicBezTo>
                  <a:cubicBezTo>
                    <a:pt x="445078" y="1451264"/>
                    <a:pt x="453829" y="1452586"/>
                    <a:pt x="462396" y="1454728"/>
                  </a:cubicBezTo>
                  <a:cubicBezTo>
                    <a:pt x="467709" y="1456056"/>
                    <a:pt x="472716" y="1458419"/>
                    <a:pt x="477982" y="1459923"/>
                  </a:cubicBezTo>
                  <a:cubicBezTo>
                    <a:pt x="489333" y="1463166"/>
                    <a:pt x="514019" y="1468782"/>
                    <a:pt x="524741" y="1470314"/>
                  </a:cubicBezTo>
                  <a:cubicBezTo>
                    <a:pt x="611113" y="1482652"/>
                    <a:pt x="538758" y="1468960"/>
                    <a:pt x="597478" y="1480705"/>
                  </a:cubicBezTo>
                  <a:cubicBezTo>
                    <a:pt x="653602" y="1514379"/>
                    <a:pt x="596671" y="1483649"/>
                    <a:pt x="644237" y="1501487"/>
                  </a:cubicBezTo>
                  <a:cubicBezTo>
                    <a:pt x="651489" y="1504207"/>
                    <a:pt x="657900" y="1508827"/>
                    <a:pt x="665019" y="1511878"/>
                  </a:cubicBezTo>
                  <a:cubicBezTo>
                    <a:pt x="670053" y="1514035"/>
                    <a:pt x="675410" y="1515341"/>
                    <a:pt x="680605" y="1517073"/>
                  </a:cubicBezTo>
                  <a:cubicBezTo>
                    <a:pt x="696191" y="1515341"/>
                    <a:pt x="712487" y="1516837"/>
                    <a:pt x="727364" y="1511878"/>
                  </a:cubicBezTo>
                  <a:cubicBezTo>
                    <a:pt x="739212" y="1507929"/>
                    <a:pt x="748146" y="1498023"/>
                    <a:pt x="758537" y="1491096"/>
                  </a:cubicBezTo>
                  <a:cubicBezTo>
                    <a:pt x="763732" y="1487632"/>
                    <a:pt x="767880" y="1480800"/>
                    <a:pt x="774123" y="1480705"/>
                  </a:cubicBezTo>
                  <a:lnTo>
                    <a:pt x="1117023" y="1475509"/>
                  </a:lnTo>
                  <a:cubicBezTo>
                    <a:pt x="1152864" y="1463563"/>
                    <a:pt x="1131961" y="1469130"/>
                    <a:pt x="1200150" y="1465119"/>
                  </a:cubicBezTo>
                  <a:cubicBezTo>
                    <a:pt x="1236497" y="1462981"/>
                    <a:pt x="1272887" y="1461655"/>
                    <a:pt x="1309255" y="1459923"/>
                  </a:cubicBezTo>
                  <a:lnTo>
                    <a:pt x="1356014" y="1444337"/>
                  </a:lnTo>
                  <a:cubicBezTo>
                    <a:pt x="1361209" y="1442605"/>
                    <a:pt x="1366287" y="1440469"/>
                    <a:pt x="1371600" y="1439141"/>
                  </a:cubicBezTo>
                  <a:cubicBezTo>
                    <a:pt x="1419871" y="1427074"/>
                    <a:pt x="1359861" y="1441489"/>
                    <a:pt x="1423555" y="1428750"/>
                  </a:cubicBezTo>
                  <a:cubicBezTo>
                    <a:pt x="1430557" y="1427350"/>
                    <a:pt x="1437268" y="1424565"/>
                    <a:pt x="1444337" y="1423555"/>
                  </a:cubicBezTo>
                  <a:cubicBezTo>
                    <a:pt x="1461566" y="1421094"/>
                    <a:pt x="1478973" y="1420091"/>
                    <a:pt x="1496291" y="1418359"/>
                  </a:cubicBezTo>
                  <a:cubicBezTo>
                    <a:pt x="1528573" y="1402219"/>
                    <a:pt x="1504845" y="1412205"/>
                    <a:pt x="1537855" y="1402773"/>
                  </a:cubicBezTo>
                  <a:cubicBezTo>
                    <a:pt x="1543121" y="1401269"/>
                    <a:pt x="1548071" y="1398652"/>
                    <a:pt x="1553441" y="1397578"/>
                  </a:cubicBezTo>
                  <a:cubicBezTo>
                    <a:pt x="1574101" y="1393446"/>
                    <a:pt x="1615787" y="1387187"/>
                    <a:pt x="1615787" y="1387187"/>
                  </a:cubicBezTo>
                  <a:cubicBezTo>
                    <a:pt x="1653157" y="1374729"/>
                    <a:pt x="1606489" y="1389843"/>
                    <a:pt x="1652155" y="1376796"/>
                  </a:cubicBezTo>
                  <a:cubicBezTo>
                    <a:pt x="1675278" y="1370189"/>
                    <a:pt x="1661433" y="1371823"/>
                    <a:pt x="1688523" y="1366405"/>
                  </a:cubicBezTo>
                  <a:cubicBezTo>
                    <a:pt x="1698853" y="1364339"/>
                    <a:pt x="1709366" y="1363275"/>
                    <a:pt x="1719696" y="1361209"/>
                  </a:cubicBezTo>
                  <a:cubicBezTo>
                    <a:pt x="1760964" y="1352955"/>
                    <a:pt x="1718580" y="1358889"/>
                    <a:pt x="1771650" y="1345623"/>
                  </a:cubicBezTo>
                  <a:lnTo>
                    <a:pt x="1792432" y="1340428"/>
                  </a:lnTo>
                  <a:cubicBezTo>
                    <a:pt x="1860603" y="1289298"/>
                    <a:pt x="1777800" y="1347979"/>
                    <a:pt x="1828800" y="1319646"/>
                  </a:cubicBezTo>
                  <a:cubicBezTo>
                    <a:pt x="1839717" y="1313581"/>
                    <a:pt x="1849982" y="1306357"/>
                    <a:pt x="1859973" y="1298864"/>
                  </a:cubicBezTo>
                  <a:cubicBezTo>
                    <a:pt x="1866900" y="1293669"/>
                    <a:pt x="1873186" y="1287483"/>
                    <a:pt x="1880755" y="1283278"/>
                  </a:cubicBezTo>
                  <a:cubicBezTo>
                    <a:pt x="1888907" y="1278749"/>
                    <a:pt x="1898545" y="1277353"/>
                    <a:pt x="1906732" y="1272887"/>
                  </a:cubicBezTo>
                  <a:cubicBezTo>
                    <a:pt x="1917696" y="1266907"/>
                    <a:pt x="1927196" y="1258530"/>
                    <a:pt x="1937905" y="1252105"/>
                  </a:cubicBezTo>
                  <a:cubicBezTo>
                    <a:pt x="1941523" y="1249934"/>
                    <a:pt x="1972617" y="1231838"/>
                    <a:pt x="1979469" y="1226128"/>
                  </a:cubicBezTo>
                  <a:cubicBezTo>
                    <a:pt x="2006001" y="1204018"/>
                    <a:pt x="1982196" y="1213755"/>
                    <a:pt x="2015837" y="1205346"/>
                  </a:cubicBezTo>
                  <a:cubicBezTo>
                    <a:pt x="2021032" y="1201882"/>
                    <a:pt x="2025838" y="1197747"/>
                    <a:pt x="2031423" y="1194955"/>
                  </a:cubicBezTo>
                  <a:cubicBezTo>
                    <a:pt x="2082267" y="1169532"/>
                    <a:pt x="2036872" y="1198249"/>
                    <a:pt x="2072987" y="1174173"/>
                  </a:cubicBezTo>
                  <a:cubicBezTo>
                    <a:pt x="2092038" y="1145597"/>
                    <a:pt x="2072986" y="1169845"/>
                    <a:pt x="2098964" y="1148196"/>
                  </a:cubicBezTo>
                  <a:cubicBezTo>
                    <a:pt x="2138953" y="1114870"/>
                    <a:pt x="2091450" y="1148007"/>
                    <a:pt x="2130137" y="1122219"/>
                  </a:cubicBezTo>
                  <a:cubicBezTo>
                    <a:pt x="2135332" y="1115292"/>
                    <a:pt x="2141427" y="1108955"/>
                    <a:pt x="2145723" y="1101437"/>
                  </a:cubicBezTo>
                  <a:cubicBezTo>
                    <a:pt x="2148440" y="1096682"/>
                    <a:pt x="2147046" y="1089723"/>
                    <a:pt x="2150919" y="1085850"/>
                  </a:cubicBezTo>
                  <a:cubicBezTo>
                    <a:pt x="2163457" y="1073312"/>
                    <a:pt x="2186475" y="1062877"/>
                    <a:pt x="2202873" y="1054678"/>
                  </a:cubicBezTo>
                  <a:cubicBezTo>
                    <a:pt x="2208068" y="1049482"/>
                    <a:pt x="2213755" y="1044736"/>
                    <a:pt x="2218459" y="1039091"/>
                  </a:cubicBezTo>
                  <a:cubicBezTo>
                    <a:pt x="2222456" y="1034294"/>
                    <a:pt x="2225221" y="1028586"/>
                    <a:pt x="2228850" y="1023505"/>
                  </a:cubicBezTo>
                  <a:cubicBezTo>
                    <a:pt x="2233883" y="1016459"/>
                    <a:pt x="2239241" y="1009650"/>
                    <a:pt x="2244437" y="1002723"/>
                  </a:cubicBezTo>
                  <a:cubicBezTo>
                    <a:pt x="2261420" y="951771"/>
                    <a:pt x="2233886" y="1023746"/>
                    <a:pt x="2265219" y="976746"/>
                  </a:cubicBezTo>
                  <a:cubicBezTo>
                    <a:pt x="2269180" y="970805"/>
                    <a:pt x="2268156" y="962738"/>
                    <a:pt x="2270414" y="955964"/>
                  </a:cubicBezTo>
                  <a:cubicBezTo>
                    <a:pt x="2273933" y="945407"/>
                    <a:pt x="2284730" y="919550"/>
                    <a:pt x="2291196" y="909205"/>
                  </a:cubicBezTo>
                  <a:cubicBezTo>
                    <a:pt x="2295785" y="901862"/>
                    <a:pt x="2301587" y="895350"/>
                    <a:pt x="2306782" y="888423"/>
                  </a:cubicBezTo>
                  <a:cubicBezTo>
                    <a:pt x="2321702" y="828749"/>
                    <a:pt x="2300838" y="902294"/>
                    <a:pt x="2322369" y="852055"/>
                  </a:cubicBezTo>
                  <a:cubicBezTo>
                    <a:pt x="2329565" y="835265"/>
                    <a:pt x="2326311" y="815624"/>
                    <a:pt x="2337955" y="800100"/>
                  </a:cubicBezTo>
                  <a:cubicBezTo>
                    <a:pt x="2343150" y="793173"/>
                    <a:pt x="2348952" y="786662"/>
                    <a:pt x="2353541" y="779319"/>
                  </a:cubicBezTo>
                  <a:cubicBezTo>
                    <a:pt x="2357646" y="772751"/>
                    <a:pt x="2359430" y="764839"/>
                    <a:pt x="2363932" y="758537"/>
                  </a:cubicBezTo>
                  <a:cubicBezTo>
                    <a:pt x="2383085" y="731722"/>
                    <a:pt x="2376165" y="754853"/>
                    <a:pt x="2389909" y="727364"/>
                  </a:cubicBezTo>
                  <a:cubicBezTo>
                    <a:pt x="2411417" y="684347"/>
                    <a:pt x="2375719" y="740858"/>
                    <a:pt x="2405496" y="696191"/>
                  </a:cubicBezTo>
                  <a:cubicBezTo>
                    <a:pt x="2418164" y="594838"/>
                    <a:pt x="2414320" y="642493"/>
                    <a:pt x="2405496" y="457200"/>
                  </a:cubicBezTo>
                  <a:cubicBezTo>
                    <a:pt x="2405156" y="450068"/>
                    <a:pt x="2401849" y="443389"/>
                    <a:pt x="2400300" y="436419"/>
                  </a:cubicBezTo>
                  <a:cubicBezTo>
                    <a:pt x="2398384" y="427799"/>
                    <a:pt x="2398275" y="418683"/>
                    <a:pt x="2395105" y="410441"/>
                  </a:cubicBezTo>
                  <a:cubicBezTo>
                    <a:pt x="2389545" y="395984"/>
                    <a:pt x="2374323" y="368878"/>
                    <a:pt x="2374323" y="368878"/>
                  </a:cubicBezTo>
                  <a:cubicBezTo>
                    <a:pt x="2373197" y="364375"/>
                    <a:pt x="2367246" y="338309"/>
                    <a:pt x="2363932" y="332509"/>
                  </a:cubicBezTo>
                  <a:cubicBezTo>
                    <a:pt x="2359636" y="324991"/>
                    <a:pt x="2353379" y="318774"/>
                    <a:pt x="2348346" y="311728"/>
                  </a:cubicBezTo>
                  <a:cubicBezTo>
                    <a:pt x="2344717" y="306647"/>
                    <a:pt x="2341419" y="301337"/>
                    <a:pt x="2337955" y="296141"/>
                  </a:cubicBezTo>
                  <a:cubicBezTo>
                    <a:pt x="2336223" y="284018"/>
                    <a:pt x="2337307" y="271143"/>
                    <a:pt x="2332759" y="259773"/>
                  </a:cubicBezTo>
                  <a:cubicBezTo>
                    <a:pt x="2330030" y="252951"/>
                    <a:pt x="2321877" y="249831"/>
                    <a:pt x="2317173" y="244187"/>
                  </a:cubicBezTo>
                  <a:cubicBezTo>
                    <a:pt x="2295525" y="218209"/>
                    <a:pt x="2319771" y="237260"/>
                    <a:pt x="2291196" y="218209"/>
                  </a:cubicBezTo>
                  <a:cubicBezTo>
                    <a:pt x="2289464" y="213014"/>
                    <a:pt x="2288449" y="207521"/>
                    <a:pt x="2286000" y="202623"/>
                  </a:cubicBezTo>
                  <a:cubicBezTo>
                    <a:pt x="2283051" y="196725"/>
                    <a:pt x="2262375" y="168607"/>
                    <a:pt x="2260023" y="166255"/>
                  </a:cubicBezTo>
                  <a:cubicBezTo>
                    <a:pt x="2255608" y="161840"/>
                    <a:pt x="2249632" y="159328"/>
                    <a:pt x="2244437" y="155864"/>
                  </a:cubicBezTo>
                  <a:cubicBezTo>
                    <a:pt x="2240973" y="150669"/>
                    <a:pt x="2239341" y="143587"/>
                    <a:pt x="2234046" y="140278"/>
                  </a:cubicBezTo>
                  <a:cubicBezTo>
                    <a:pt x="2224758" y="134473"/>
                    <a:pt x="2202873" y="129887"/>
                    <a:pt x="2202873" y="129887"/>
                  </a:cubicBezTo>
                  <a:cubicBezTo>
                    <a:pt x="2195946" y="124691"/>
                    <a:pt x="2189836" y="118173"/>
                    <a:pt x="2182091" y="114300"/>
                  </a:cubicBezTo>
                  <a:cubicBezTo>
                    <a:pt x="2172295" y="109402"/>
                    <a:pt x="2161310" y="107373"/>
                    <a:pt x="2150919" y="103909"/>
                  </a:cubicBezTo>
                  <a:cubicBezTo>
                    <a:pt x="2118949" y="93252"/>
                    <a:pt x="2134626" y="97161"/>
                    <a:pt x="2078182" y="93519"/>
                  </a:cubicBezTo>
                  <a:cubicBezTo>
                    <a:pt x="2043574" y="91286"/>
                    <a:pt x="2008909" y="90055"/>
                    <a:pt x="1974273" y="88323"/>
                  </a:cubicBezTo>
                  <a:cubicBezTo>
                    <a:pt x="1954127" y="81608"/>
                    <a:pt x="1940561" y="76644"/>
                    <a:pt x="1917123" y="72737"/>
                  </a:cubicBezTo>
                  <a:lnTo>
                    <a:pt x="1885950" y="67541"/>
                  </a:lnTo>
                  <a:cubicBezTo>
                    <a:pt x="1880755" y="64077"/>
                    <a:pt x="1876070" y="59686"/>
                    <a:pt x="1870364" y="57150"/>
                  </a:cubicBezTo>
                  <a:cubicBezTo>
                    <a:pt x="1860355" y="52701"/>
                    <a:pt x="1849931" y="48907"/>
                    <a:pt x="1839191" y="46759"/>
                  </a:cubicBezTo>
                  <a:cubicBezTo>
                    <a:pt x="1775229" y="33968"/>
                    <a:pt x="1804720" y="38867"/>
                    <a:pt x="1750869" y="31173"/>
                  </a:cubicBezTo>
                  <a:lnTo>
                    <a:pt x="1704109" y="15587"/>
                  </a:lnTo>
                  <a:cubicBezTo>
                    <a:pt x="1698914" y="13855"/>
                    <a:pt x="1693981" y="10846"/>
                    <a:pt x="1688523" y="10391"/>
                  </a:cubicBezTo>
                  <a:cubicBezTo>
                    <a:pt x="1613974" y="4179"/>
                    <a:pt x="1646822" y="8145"/>
                    <a:pt x="1589809" y="0"/>
                  </a:cubicBezTo>
                  <a:cubicBezTo>
                    <a:pt x="1555665" y="1178"/>
                    <a:pt x="1426747" y="3497"/>
                    <a:pt x="1371600" y="10391"/>
                  </a:cubicBezTo>
                  <a:cubicBezTo>
                    <a:pt x="1366166" y="11070"/>
                    <a:pt x="1361280" y="14082"/>
                    <a:pt x="1356014" y="15587"/>
                  </a:cubicBezTo>
                  <a:cubicBezTo>
                    <a:pt x="1349148" y="17549"/>
                    <a:pt x="1342214" y="19286"/>
                    <a:pt x="1335232" y="20782"/>
                  </a:cubicBezTo>
                  <a:cubicBezTo>
                    <a:pt x="1283570" y="31852"/>
                    <a:pt x="1296266" y="38100"/>
                    <a:pt x="1288473" y="415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710" name="TextBox 4">
              <a:extLst>
                <a:ext uri="{FF2B5EF4-FFF2-40B4-BE49-F238E27FC236}">
                  <a16:creationId xmlns:a16="http://schemas.microsoft.com/office/drawing/2014/main" id="{9CD9B090-04DD-4279-BFCA-AF1B8AE2AFDC}"/>
                </a:ext>
              </a:extLst>
            </p:cNvPr>
            <p:cNvSpPr txBox="1">
              <a:spLocks noChangeArrowheads="1"/>
            </p:cNvSpPr>
            <p:nvPr/>
          </p:nvSpPr>
          <p:spPr bwMode="auto">
            <a:xfrm>
              <a:off x="2871936" y="1158106"/>
              <a:ext cx="2073512" cy="112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buFont typeface="Arial" panose="020B0604020202020204" pitchFamily="34" charset="0"/>
                <a:buNone/>
              </a:pPr>
              <a:r>
                <a:rPr lang="en-GB" altLang="en-US"/>
                <a:t>When is this not OK? How can we know when we should break a confidence</a:t>
              </a:r>
              <a:br>
                <a:rPr lang="en-GB" altLang="en-US"/>
              </a:br>
              <a:r>
                <a:rPr lang="en-GB" altLang="en-US"/>
                <a:t>or tell a secret?</a:t>
              </a:r>
            </a:p>
          </p:txBody>
        </p:sp>
      </p:grpSp>
      <p:grpSp>
        <p:nvGrpSpPr>
          <p:cNvPr id="5" name="Group 4">
            <a:extLst>
              <a:ext uri="{FF2B5EF4-FFF2-40B4-BE49-F238E27FC236}">
                <a16:creationId xmlns:a16="http://schemas.microsoft.com/office/drawing/2014/main" id="{337337B8-5282-4262-96F6-56AA00D0C219}"/>
              </a:ext>
            </a:extLst>
          </p:cNvPr>
          <p:cNvGrpSpPr>
            <a:grpSpLocks/>
          </p:cNvGrpSpPr>
          <p:nvPr/>
        </p:nvGrpSpPr>
        <p:grpSpPr bwMode="auto">
          <a:xfrm>
            <a:off x="1685925" y="728663"/>
            <a:ext cx="2576513" cy="1725612"/>
            <a:chOff x="1685242" y="728284"/>
            <a:chExt cx="3098800" cy="2075105"/>
          </a:xfrm>
        </p:grpSpPr>
        <p:grpSp>
          <p:nvGrpSpPr>
            <p:cNvPr id="29704" name="Group 3">
              <a:extLst>
                <a:ext uri="{FF2B5EF4-FFF2-40B4-BE49-F238E27FC236}">
                  <a16:creationId xmlns:a16="http://schemas.microsoft.com/office/drawing/2014/main" id="{013CA06C-B692-45F5-B396-D45206311300}"/>
                </a:ext>
              </a:extLst>
            </p:cNvPr>
            <p:cNvGrpSpPr>
              <a:grpSpLocks/>
            </p:cNvGrpSpPr>
            <p:nvPr/>
          </p:nvGrpSpPr>
          <p:grpSpPr bwMode="auto">
            <a:xfrm>
              <a:off x="1685242" y="728284"/>
              <a:ext cx="3098800" cy="2075105"/>
              <a:chOff x="2555876" y="806451"/>
              <a:chExt cx="2662760" cy="1782869"/>
            </a:xfrm>
          </p:grpSpPr>
          <p:sp>
            <p:nvSpPr>
              <p:cNvPr id="16" name="Thought Bubble: Cloud 15">
                <a:extLst>
                  <a:ext uri="{FF2B5EF4-FFF2-40B4-BE49-F238E27FC236}">
                    <a16:creationId xmlns:a16="http://schemas.microsoft.com/office/drawing/2014/main" id="{02817CB7-346A-4940-B366-86ADEBEB520A}"/>
                  </a:ext>
                </a:extLst>
              </p:cNvPr>
              <p:cNvSpPr/>
              <p:nvPr/>
            </p:nvSpPr>
            <p:spPr bwMode="auto">
              <a:xfrm>
                <a:off x="2555876" y="806451"/>
                <a:ext cx="2662760" cy="1782869"/>
              </a:xfrm>
              <a:prstGeom prst="cloudCallout">
                <a:avLst>
                  <a:gd name="adj1" fmla="val -20446"/>
                  <a:gd name="adj2" fmla="val 79571"/>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 name="Freeform: Shape 2">
                <a:extLst>
                  <a:ext uri="{FF2B5EF4-FFF2-40B4-BE49-F238E27FC236}">
                    <a16:creationId xmlns:a16="http://schemas.microsoft.com/office/drawing/2014/main" id="{0754034F-5B53-4CC3-8C83-FAD08A64274D}"/>
                  </a:ext>
                </a:extLst>
              </p:cNvPr>
              <p:cNvSpPr/>
              <p:nvPr/>
            </p:nvSpPr>
            <p:spPr>
              <a:xfrm>
                <a:off x="2701894" y="931104"/>
                <a:ext cx="2413382" cy="1515521"/>
              </a:xfrm>
              <a:custGeom>
                <a:avLst/>
                <a:gdLst>
                  <a:gd name="connsiteX0" fmla="*/ 1288473 w 2413618"/>
                  <a:gd name="connsiteY0" fmla="*/ 41564 h 1517073"/>
                  <a:gd name="connsiteX1" fmla="*/ 1288473 w 2413618"/>
                  <a:gd name="connsiteY1" fmla="*/ 41564 h 1517073"/>
                  <a:gd name="connsiteX2" fmla="*/ 1241714 w 2413618"/>
                  <a:gd name="connsiteY2" fmla="*/ 36369 h 1517073"/>
                  <a:gd name="connsiteX3" fmla="*/ 1226128 w 2413618"/>
                  <a:gd name="connsiteY3" fmla="*/ 25978 h 1517073"/>
                  <a:gd name="connsiteX4" fmla="*/ 1137805 w 2413618"/>
                  <a:gd name="connsiteY4" fmla="*/ 31173 h 1517073"/>
                  <a:gd name="connsiteX5" fmla="*/ 1122219 w 2413618"/>
                  <a:gd name="connsiteY5" fmla="*/ 36369 h 1517073"/>
                  <a:gd name="connsiteX6" fmla="*/ 919596 w 2413618"/>
                  <a:gd name="connsiteY6" fmla="*/ 46759 h 1517073"/>
                  <a:gd name="connsiteX7" fmla="*/ 888423 w 2413618"/>
                  <a:gd name="connsiteY7" fmla="*/ 57150 h 1517073"/>
                  <a:gd name="connsiteX8" fmla="*/ 841664 w 2413618"/>
                  <a:gd name="connsiteY8" fmla="*/ 67541 h 1517073"/>
                  <a:gd name="connsiteX9" fmla="*/ 826078 w 2413618"/>
                  <a:gd name="connsiteY9" fmla="*/ 72737 h 1517073"/>
                  <a:gd name="connsiteX10" fmla="*/ 784514 w 2413618"/>
                  <a:gd name="connsiteY10" fmla="*/ 83128 h 1517073"/>
                  <a:gd name="connsiteX11" fmla="*/ 753341 w 2413618"/>
                  <a:gd name="connsiteY11" fmla="*/ 93519 h 1517073"/>
                  <a:gd name="connsiteX12" fmla="*/ 737755 w 2413618"/>
                  <a:gd name="connsiteY12" fmla="*/ 98714 h 1517073"/>
                  <a:gd name="connsiteX13" fmla="*/ 665019 w 2413618"/>
                  <a:gd name="connsiteY13" fmla="*/ 109105 h 1517073"/>
                  <a:gd name="connsiteX14" fmla="*/ 633846 w 2413618"/>
                  <a:gd name="connsiteY14" fmla="*/ 119496 h 1517073"/>
                  <a:gd name="connsiteX15" fmla="*/ 602673 w 2413618"/>
                  <a:gd name="connsiteY15" fmla="*/ 129887 h 1517073"/>
                  <a:gd name="connsiteX16" fmla="*/ 587087 w 2413618"/>
                  <a:gd name="connsiteY16" fmla="*/ 135082 h 1517073"/>
                  <a:gd name="connsiteX17" fmla="*/ 535132 w 2413618"/>
                  <a:gd name="connsiteY17" fmla="*/ 150669 h 1517073"/>
                  <a:gd name="connsiteX18" fmla="*/ 514350 w 2413618"/>
                  <a:gd name="connsiteY18" fmla="*/ 161059 h 1517073"/>
                  <a:gd name="connsiteX19" fmla="*/ 462396 w 2413618"/>
                  <a:gd name="connsiteY19" fmla="*/ 176646 h 1517073"/>
                  <a:gd name="connsiteX20" fmla="*/ 446809 w 2413618"/>
                  <a:gd name="connsiteY20" fmla="*/ 187037 h 1517073"/>
                  <a:gd name="connsiteX21" fmla="*/ 415637 w 2413618"/>
                  <a:gd name="connsiteY21" fmla="*/ 197428 h 1517073"/>
                  <a:gd name="connsiteX22" fmla="*/ 400050 w 2413618"/>
                  <a:gd name="connsiteY22" fmla="*/ 202623 h 1517073"/>
                  <a:gd name="connsiteX23" fmla="*/ 379269 w 2413618"/>
                  <a:gd name="connsiteY23" fmla="*/ 213014 h 1517073"/>
                  <a:gd name="connsiteX24" fmla="*/ 363682 w 2413618"/>
                  <a:gd name="connsiteY24" fmla="*/ 228600 h 1517073"/>
                  <a:gd name="connsiteX25" fmla="*/ 332509 w 2413618"/>
                  <a:gd name="connsiteY25" fmla="*/ 244187 h 1517073"/>
                  <a:gd name="connsiteX26" fmla="*/ 316923 w 2413618"/>
                  <a:gd name="connsiteY26" fmla="*/ 259773 h 1517073"/>
                  <a:gd name="connsiteX27" fmla="*/ 301337 w 2413618"/>
                  <a:gd name="connsiteY27" fmla="*/ 264969 h 1517073"/>
                  <a:gd name="connsiteX28" fmla="*/ 290946 w 2413618"/>
                  <a:gd name="connsiteY28" fmla="*/ 290946 h 1517073"/>
                  <a:gd name="connsiteX29" fmla="*/ 280555 w 2413618"/>
                  <a:gd name="connsiteY29" fmla="*/ 306532 h 1517073"/>
                  <a:gd name="connsiteX30" fmla="*/ 275359 w 2413618"/>
                  <a:gd name="connsiteY30" fmla="*/ 322119 h 1517073"/>
                  <a:gd name="connsiteX31" fmla="*/ 264969 w 2413618"/>
                  <a:gd name="connsiteY31" fmla="*/ 348096 h 1517073"/>
                  <a:gd name="connsiteX32" fmla="*/ 244187 w 2413618"/>
                  <a:gd name="connsiteY32" fmla="*/ 379269 h 1517073"/>
                  <a:gd name="connsiteX33" fmla="*/ 223405 w 2413618"/>
                  <a:gd name="connsiteY33" fmla="*/ 384464 h 1517073"/>
                  <a:gd name="connsiteX34" fmla="*/ 202623 w 2413618"/>
                  <a:gd name="connsiteY34" fmla="*/ 400050 h 1517073"/>
                  <a:gd name="connsiteX35" fmla="*/ 187037 w 2413618"/>
                  <a:gd name="connsiteY35" fmla="*/ 415637 h 1517073"/>
                  <a:gd name="connsiteX36" fmla="*/ 155864 w 2413618"/>
                  <a:gd name="connsiteY36" fmla="*/ 436419 h 1517073"/>
                  <a:gd name="connsiteX37" fmla="*/ 140278 w 2413618"/>
                  <a:gd name="connsiteY37" fmla="*/ 446809 h 1517073"/>
                  <a:gd name="connsiteX38" fmla="*/ 124691 w 2413618"/>
                  <a:gd name="connsiteY38" fmla="*/ 477982 h 1517073"/>
                  <a:gd name="connsiteX39" fmla="*/ 109105 w 2413618"/>
                  <a:gd name="connsiteY39" fmla="*/ 483178 h 1517073"/>
                  <a:gd name="connsiteX40" fmla="*/ 93519 w 2413618"/>
                  <a:gd name="connsiteY40" fmla="*/ 498764 h 1517073"/>
                  <a:gd name="connsiteX41" fmla="*/ 83128 w 2413618"/>
                  <a:gd name="connsiteY41" fmla="*/ 529937 h 1517073"/>
                  <a:gd name="connsiteX42" fmla="*/ 77932 w 2413618"/>
                  <a:gd name="connsiteY42" fmla="*/ 545523 h 1517073"/>
                  <a:gd name="connsiteX43" fmla="*/ 62346 w 2413618"/>
                  <a:gd name="connsiteY43" fmla="*/ 550719 h 1517073"/>
                  <a:gd name="connsiteX44" fmla="*/ 46759 w 2413618"/>
                  <a:gd name="connsiteY44" fmla="*/ 597478 h 1517073"/>
                  <a:gd name="connsiteX45" fmla="*/ 41564 w 2413618"/>
                  <a:gd name="connsiteY45" fmla="*/ 613064 h 1517073"/>
                  <a:gd name="connsiteX46" fmla="*/ 36369 w 2413618"/>
                  <a:gd name="connsiteY46" fmla="*/ 633846 h 1517073"/>
                  <a:gd name="connsiteX47" fmla="*/ 31173 w 2413618"/>
                  <a:gd name="connsiteY47" fmla="*/ 716973 h 1517073"/>
                  <a:gd name="connsiteX48" fmla="*/ 20782 w 2413618"/>
                  <a:gd name="connsiteY48" fmla="*/ 748146 h 1517073"/>
                  <a:gd name="connsiteX49" fmla="*/ 15587 w 2413618"/>
                  <a:gd name="connsiteY49" fmla="*/ 763732 h 1517073"/>
                  <a:gd name="connsiteX50" fmla="*/ 10391 w 2413618"/>
                  <a:gd name="connsiteY50" fmla="*/ 779319 h 1517073"/>
                  <a:gd name="connsiteX51" fmla="*/ 0 w 2413618"/>
                  <a:gd name="connsiteY51" fmla="*/ 883228 h 1517073"/>
                  <a:gd name="connsiteX52" fmla="*/ 10391 w 2413618"/>
                  <a:gd name="connsiteY52" fmla="*/ 976746 h 1517073"/>
                  <a:gd name="connsiteX53" fmla="*/ 15587 w 2413618"/>
                  <a:gd name="connsiteY53" fmla="*/ 997528 h 1517073"/>
                  <a:gd name="connsiteX54" fmla="*/ 25978 w 2413618"/>
                  <a:gd name="connsiteY54" fmla="*/ 1028700 h 1517073"/>
                  <a:gd name="connsiteX55" fmla="*/ 36369 w 2413618"/>
                  <a:gd name="connsiteY55" fmla="*/ 1059873 h 1517073"/>
                  <a:gd name="connsiteX56" fmla="*/ 57150 w 2413618"/>
                  <a:gd name="connsiteY56" fmla="*/ 1091046 h 1517073"/>
                  <a:gd name="connsiteX57" fmla="*/ 72737 w 2413618"/>
                  <a:gd name="connsiteY57" fmla="*/ 1122219 h 1517073"/>
                  <a:gd name="connsiteX58" fmla="*/ 93519 w 2413618"/>
                  <a:gd name="connsiteY58" fmla="*/ 1153391 h 1517073"/>
                  <a:gd name="connsiteX59" fmla="*/ 103909 w 2413618"/>
                  <a:gd name="connsiteY59" fmla="*/ 1168978 h 1517073"/>
                  <a:gd name="connsiteX60" fmla="*/ 135082 w 2413618"/>
                  <a:gd name="connsiteY60" fmla="*/ 1189759 h 1517073"/>
                  <a:gd name="connsiteX61" fmla="*/ 150669 w 2413618"/>
                  <a:gd name="connsiteY61" fmla="*/ 1205346 h 1517073"/>
                  <a:gd name="connsiteX62" fmla="*/ 171450 w 2413618"/>
                  <a:gd name="connsiteY62" fmla="*/ 1231323 h 1517073"/>
                  <a:gd name="connsiteX63" fmla="*/ 176646 w 2413618"/>
                  <a:gd name="connsiteY63" fmla="*/ 1246909 h 1517073"/>
                  <a:gd name="connsiteX64" fmla="*/ 197428 w 2413618"/>
                  <a:gd name="connsiteY64" fmla="*/ 1278082 h 1517073"/>
                  <a:gd name="connsiteX65" fmla="*/ 207819 w 2413618"/>
                  <a:gd name="connsiteY65" fmla="*/ 1293669 h 1517073"/>
                  <a:gd name="connsiteX66" fmla="*/ 213014 w 2413618"/>
                  <a:gd name="connsiteY66" fmla="*/ 1309255 h 1517073"/>
                  <a:gd name="connsiteX67" fmla="*/ 249382 w 2413618"/>
                  <a:gd name="connsiteY67" fmla="*/ 1356014 h 1517073"/>
                  <a:gd name="connsiteX68" fmla="*/ 280555 w 2413618"/>
                  <a:gd name="connsiteY68" fmla="*/ 1376796 h 1517073"/>
                  <a:gd name="connsiteX69" fmla="*/ 311728 w 2413618"/>
                  <a:gd name="connsiteY69" fmla="*/ 1387187 h 1517073"/>
                  <a:gd name="connsiteX70" fmla="*/ 342900 w 2413618"/>
                  <a:gd name="connsiteY70" fmla="*/ 1402773 h 1517073"/>
                  <a:gd name="connsiteX71" fmla="*/ 374073 w 2413618"/>
                  <a:gd name="connsiteY71" fmla="*/ 1423555 h 1517073"/>
                  <a:gd name="connsiteX72" fmla="*/ 389659 w 2413618"/>
                  <a:gd name="connsiteY72" fmla="*/ 1433946 h 1517073"/>
                  <a:gd name="connsiteX73" fmla="*/ 420832 w 2413618"/>
                  <a:gd name="connsiteY73" fmla="*/ 1444337 h 1517073"/>
                  <a:gd name="connsiteX74" fmla="*/ 436419 w 2413618"/>
                  <a:gd name="connsiteY74" fmla="*/ 1449532 h 1517073"/>
                  <a:gd name="connsiteX75" fmla="*/ 462396 w 2413618"/>
                  <a:gd name="connsiteY75" fmla="*/ 1454728 h 1517073"/>
                  <a:gd name="connsiteX76" fmla="*/ 477982 w 2413618"/>
                  <a:gd name="connsiteY76" fmla="*/ 1459923 h 1517073"/>
                  <a:gd name="connsiteX77" fmla="*/ 524741 w 2413618"/>
                  <a:gd name="connsiteY77" fmla="*/ 1470314 h 1517073"/>
                  <a:gd name="connsiteX78" fmla="*/ 597478 w 2413618"/>
                  <a:gd name="connsiteY78" fmla="*/ 1480705 h 1517073"/>
                  <a:gd name="connsiteX79" fmla="*/ 644237 w 2413618"/>
                  <a:gd name="connsiteY79" fmla="*/ 1501487 h 1517073"/>
                  <a:gd name="connsiteX80" fmla="*/ 665019 w 2413618"/>
                  <a:gd name="connsiteY80" fmla="*/ 1511878 h 1517073"/>
                  <a:gd name="connsiteX81" fmla="*/ 680605 w 2413618"/>
                  <a:gd name="connsiteY81" fmla="*/ 1517073 h 1517073"/>
                  <a:gd name="connsiteX82" fmla="*/ 727364 w 2413618"/>
                  <a:gd name="connsiteY82" fmla="*/ 1511878 h 1517073"/>
                  <a:gd name="connsiteX83" fmla="*/ 758537 w 2413618"/>
                  <a:gd name="connsiteY83" fmla="*/ 1491096 h 1517073"/>
                  <a:gd name="connsiteX84" fmla="*/ 774123 w 2413618"/>
                  <a:gd name="connsiteY84" fmla="*/ 1480705 h 1517073"/>
                  <a:gd name="connsiteX85" fmla="*/ 1117023 w 2413618"/>
                  <a:gd name="connsiteY85" fmla="*/ 1475509 h 1517073"/>
                  <a:gd name="connsiteX86" fmla="*/ 1200150 w 2413618"/>
                  <a:gd name="connsiteY86" fmla="*/ 1465119 h 1517073"/>
                  <a:gd name="connsiteX87" fmla="*/ 1309255 w 2413618"/>
                  <a:gd name="connsiteY87" fmla="*/ 1459923 h 1517073"/>
                  <a:gd name="connsiteX88" fmla="*/ 1356014 w 2413618"/>
                  <a:gd name="connsiteY88" fmla="*/ 1444337 h 1517073"/>
                  <a:gd name="connsiteX89" fmla="*/ 1371600 w 2413618"/>
                  <a:gd name="connsiteY89" fmla="*/ 1439141 h 1517073"/>
                  <a:gd name="connsiteX90" fmla="*/ 1423555 w 2413618"/>
                  <a:gd name="connsiteY90" fmla="*/ 1428750 h 1517073"/>
                  <a:gd name="connsiteX91" fmla="*/ 1444337 w 2413618"/>
                  <a:gd name="connsiteY91" fmla="*/ 1423555 h 1517073"/>
                  <a:gd name="connsiteX92" fmla="*/ 1496291 w 2413618"/>
                  <a:gd name="connsiteY92" fmla="*/ 1418359 h 1517073"/>
                  <a:gd name="connsiteX93" fmla="*/ 1537855 w 2413618"/>
                  <a:gd name="connsiteY93" fmla="*/ 1402773 h 1517073"/>
                  <a:gd name="connsiteX94" fmla="*/ 1553441 w 2413618"/>
                  <a:gd name="connsiteY94" fmla="*/ 1397578 h 1517073"/>
                  <a:gd name="connsiteX95" fmla="*/ 1615787 w 2413618"/>
                  <a:gd name="connsiteY95" fmla="*/ 1387187 h 1517073"/>
                  <a:gd name="connsiteX96" fmla="*/ 1652155 w 2413618"/>
                  <a:gd name="connsiteY96" fmla="*/ 1376796 h 1517073"/>
                  <a:gd name="connsiteX97" fmla="*/ 1688523 w 2413618"/>
                  <a:gd name="connsiteY97" fmla="*/ 1366405 h 1517073"/>
                  <a:gd name="connsiteX98" fmla="*/ 1719696 w 2413618"/>
                  <a:gd name="connsiteY98" fmla="*/ 1361209 h 1517073"/>
                  <a:gd name="connsiteX99" fmla="*/ 1771650 w 2413618"/>
                  <a:gd name="connsiteY99" fmla="*/ 1345623 h 1517073"/>
                  <a:gd name="connsiteX100" fmla="*/ 1792432 w 2413618"/>
                  <a:gd name="connsiteY100" fmla="*/ 1340428 h 1517073"/>
                  <a:gd name="connsiteX101" fmla="*/ 1828800 w 2413618"/>
                  <a:gd name="connsiteY101" fmla="*/ 1319646 h 1517073"/>
                  <a:gd name="connsiteX102" fmla="*/ 1859973 w 2413618"/>
                  <a:gd name="connsiteY102" fmla="*/ 1298864 h 1517073"/>
                  <a:gd name="connsiteX103" fmla="*/ 1880755 w 2413618"/>
                  <a:gd name="connsiteY103" fmla="*/ 1283278 h 1517073"/>
                  <a:gd name="connsiteX104" fmla="*/ 1906732 w 2413618"/>
                  <a:gd name="connsiteY104" fmla="*/ 1272887 h 1517073"/>
                  <a:gd name="connsiteX105" fmla="*/ 1937905 w 2413618"/>
                  <a:gd name="connsiteY105" fmla="*/ 1252105 h 1517073"/>
                  <a:gd name="connsiteX106" fmla="*/ 1979469 w 2413618"/>
                  <a:gd name="connsiteY106" fmla="*/ 1226128 h 1517073"/>
                  <a:gd name="connsiteX107" fmla="*/ 2015837 w 2413618"/>
                  <a:gd name="connsiteY107" fmla="*/ 1205346 h 1517073"/>
                  <a:gd name="connsiteX108" fmla="*/ 2031423 w 2413618"/>
                  <a:gd name="connsiteY108" fmla="*/ 1194955 h 1517073"/>
                  <a:gd name="connsiteX109" fmla="*/ 2072987 w 2413618"/>
                  <a:gd name="connsiteY109" fmla="*/ 1174173 h 1517073"/>
                  <a:gd name="connsiteX110" fmla="*/ 2098964 w 2413618"/>
                  <a:gd name="connsiteY110" fmla="*/ 1148196 h 1517073"/>
                  <a:gd name="connsiteX111" fmla="*/ 2130137 w 2413618"/>
                  <a:gd name="connsiteY111" fmla="*/ 1122219 h 1517073"/>
                  <a:gd name="connsiteX112" fmla="*/ 2145723 w 2413618"/>
                  <a:gd name="connsiteY112" fmla="*/ 1101437 h 1517073"/>
                  <a:gd name="connsiteX113" fmla="*/ 2150919 w 2413618"/>
                  <a:gd name="connsiteY113" fmla="*/ 1085850 h 1517073"/>
                  <a:gd name="connsiteX114" fmla="*/ 2202873 w 2413618"/>
                  <a:gd name="connsiteY114" fmla="*/ 1054678 h 1517073"/>
                  <a:gd name="connsiteX115" fmla="*/ 2218459 w 2413618"/>
                  <a:gd name="connsiteY115" fmla="*/ 1039091 h 1517073"/>
                  <a:gd name="connsiteX116" fmla="*/ 2228850 w 2413618"/>
                  <a:gd name="connsiteY116" fmla="*/ 1023505 h 1517073"/>
                  <a:gd name="connsiteX117" fmla="*/ 2244437 w 2413618"/>
                  <a:gd name="connsiteY117" fmla="*/ 1002723 h 1517073"/>
                  <a:gd name="connsiteX118" fmla="*/ 2265219 w 2413618"/>
                  <a:gd name="connsiteY118" fmla="*/ 976746 h 1517073"/>
                  <a:gd name="connsiteX119" fmla="*/ 2270414 w 2413618"/>
                  <a:gd name="connsiteY119" fmla="*/ 955964 h 1517073"/>
                  <a:gd name="connsiteX120" fmla="*/ 2291196 w 2413618"/>
                  <a:gd name="connsiteY120" fmla="*/ 909205 h 1517073"/>
                  <a:gd name="connsiteX121" fmla="*/ 2306782 w 2413618"/>
                  <a:gd name="connsiteY121" fmla="*/ 888423 h 1517073"/>
                  <a:gd name="connsiteX122" fmla="*/ 2322369 w 2413618"/>
                  <a:gd name="connsiteY122" fmla="*/ 852055 h 1517073"/>
                  <a:gd name="connsiteX123" fmla="*/ 2337955 w 2413618"/>
                  <a:gd name="connsiteY123" fmla="*/ 800100 h 1517073"/>
                  <a:gd name="connsiteX124" fmla="*/ 2353541 w 2413618"/>
                  <a:gd name="connsiteY124" fmla="*/ 779319 h 1517073"/>
                  <a:gd name="connsiteX125" fmla="*/ 2363932 w 2413618"/>
                  <a:gd name="connsiteY125" fmla="*/ 758537 h 1517073"/>
                  <a:gd name="connsiteX126" fmla="*/ 2389909 w 2413618"/>
                  <a:gd name="connsiteY126" fmla="*/ 727364 h 1517073"/>
                  <a:gd name="connsiteX127" fmla="*/ 2405496 w 2413618"/>
                  <a:gd name="connsiteY127" fmla="*/ 696191 h 1517073"/>
                  <a:gd name="connsiteX128" fmla="*/ 2405496 w 2413618"/>
                  <a:gd name="connsiteY128" fmla="*/ 457200 h 1517073"/>
                  <a:gd name="connsiteX129" fmla="*/ 2400300 w 2413618"/>
                  <a:gd name="connsiteY129" fmla="*/ 436419 h 1517073"/>
                  <a:gd name="connsiteX130" fmla="*/ 2395105 w 2413618"/>
                  <a:gd name="connsiteY130" fmla="*/ 410441 h 1517073"/>
                  <a:gd name="connsiteX131" fmla="*/ 2374323 w 2413618"/>
                  <a:gd name="connsiteY131" fmla="*/ 368878 h 1517073"/>
                  <a:gd name="connsiteX132" fmla="*/ 2363932 w 2413618"/>
                  <a:gd name="connsiteY132" fmla="*/ 332509 h 1517073"/>
                  <a:gd name="connsiteX133" fmla="*/ 2348346 w 2413618"/>
                  <a:gd name="connsiteY133" fmla="*/ 311728 h 1517073"/>
                  <a:gd name="connsiteX134" fmla="*/ 2337955 w 2413618"/>
                  <a:gd name="connsiteY134" fmla="*/ 296141 h 1517073"/>
                  <a:gd name="connsiteX135" fmla="*/ 2332759 w 2413618"/>
                  <a:gd name="connsiteY135" fmla="*/ 259773 h 1517073"/>
                  <a:gd name="connsiteX136" fmla="*/ 2317173 w 2413618"/>
                  <a:gd name="connsiteY136" fmla="*/ 244187 h 1517073"/>
                  <a:gd name="connsiteX137" fmla="*/ 2291196 w 2413618"/>
                  <a:gd name="connsiteY137" fmla="*/ 218209 h 1517073"/>
                  <a:gd name="connsiteX138" fmla="*/ 2286000 w 2413618"/>
                  <a:gd name="connsiteY138" fmla="*/ 202623 h 1517073"/>
                  <a:gd name="connsiteX139" fmla="*/ 2260023 w 2413618"/>
                  <a:gd name="connsiteY139" fmla="*/ 166255 h 1517073"/>
                  <a:gd name="connsiteX140" fmla="*/ 2244437 w 2413618"/>
                  <a:gd name="connsiteY140" fmla="*/ 155864 h 1517073"/>
                  <a:gd name="connsiteX141" fmla="*/ 2234046 w 2413618"/>
                  <a:gd name="connsiteY141" fmla="*/ 140278 h 1517073"/>
                  <a:gd name="connsiteX142" fmla="*/ 2202873 w 2413618"/>
                  <a:gd name="connsiteY142" fmla="*/ 129887 h 1517073"/>
                  <a:gd name="connsiteX143" fmla="*/ 2182091 w 2413618"/>
                  <a:gd name="connsiteY143" fmla="*/ 114300 h 1517073"/>
                  <a:gd name="connsiteX144" fmla="*/ 2150919 w 2413618"/>
                  <a:gd name="connsiteY144" fmla="*/ 103909 h 1517073"/>
                  <a:gd name="connsiteX145" fmla="*/ 2078182 w 2413618"/>
                  <a:gd name="connsiteY145" fmla="*/ 93519 h 1517073"/>
                  <a:gd name="connsiteX146" fmla="*/ 1974273 w 2413618"/>
                  <a:gd name="connsiteY146" fmla="*/ 88323 h 1517073"/>
                  <a:gd name="connsiteX147" fmla="*/ 1917123 w 2413618"/>
                  <a:gd name="connsiteY147" fmla="*/ 72737 h 1517073"/>
                  <a:gd name="connsiteX148" fmla="*/ 1885950 w 2413618"/>
                  <a:gd name="connsiteY148" fmla="*/ 67541 h 1517073"/>
                  <a:gd name="connsiteX149" fmla="*/ 1870364 w 2413618"/>
                  <a:gd name="connsiteY149" fmla="*/ 57150 h 1517073"/>
                  <a:gd name="connsiteX150" fmla="*/ 1839191 w 2413618"/>
                  <a:gd name="connsiteY150" fmla="*/ 46759 h 1517073"/>
                  <a:gd name="connsiteX151" fmla="*/ 1750869 w 2413618"/>
                  <a:gd name="connsiteY151" fmla="*/ 31173 h 1517073"/>
                  <a:gd name="connsiteX152" fmla="*/ 1704109 w 2413618"/>
                  <a:gd name="connsiteY152" fmla="*/ 15587 h 1517073"/>
                  <a:gd name="connsiteX153" fmla="*/ 1688523 w 2413618"/>
                  <a:gd name="connsiteY153" fmla="*/ 10391 h 1517073"/>
                  <a:gd name="connsiteX154" fmla="*/ 1589809 w 2413618"/>
                  <a:gd name="connsiteY154" fmla="*/ 0 h 1517073"/>
                  <a:gd name="connsiteX155" fmla="*/ 1371600 w 2413618"/>
                  <a:gd name="connsiteY155" fmla="*/ 10391 h 1517073"/>
                  <a:gd name="connsiteX156" fmla="*/ 1356014 w 2413618"/>
                  <a:gd name="connsiteY156" fmla="*/ 15587 h 1517073"/>
                  <a:gd name="connsiteX157" fmla="*/ 1335232 w 2413618"/>
                  <a:gd name="connsiteY157" fmla="*/ 20782 h 1517073"/>
                  <a:gd name="connsiteX158" fmla="*/ 1288473 w 2413618"/>
                  <a:gd name="connsiteY158" fmla="*/ 41564 h 151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2413618" h="1517073">
                    <a:moveTo>
                      <a:pt x="1288473" y="41564"/>
                    </a:moveTo>
                    <a:lnTo>
                      <a:pt x="1288473" y="41564"/>
                    </a:lnTo>
                    <a:cubicBezTo>
                      <a:pt x="1272887" y="39832"/>
                      <a:pt x="1256928" y="40172"/>
                      <a:pt x="1241714" y="36369"/>
                    </a:cubicBezTo>
                    <a:cubicBezTo>
                      <a:pt x="1235656" y="34855"/>
                      <a:pt x="1232364" y="26290"/>
                      <a:pt x="1226128" y="25978"/>
                    </a:cubicBezTo>
                    <a:lnTo>
                      <a:pt x="1137805" y="31173"/>
                    </a:lnTo>
                    <a:cubicBezTo>
                      <a:pt x="1132610" y="32905"/>
                      <a:pt x="1127687" y="36073"/>
                      <a:pt x="1122219" y="36369"/>
                    </a:cubicBezTo>
                    <a:cubicBezTo>
                      <a:pt x="1101662" y="37480"/>
                      <a:pt x="978615" y="30663"/>
                      <a:pt x="919596" y="46759"/>
                    </a:cubicBezTo>
                    <a:cubicBezTo>
                      <a:pt x="909029" y="49641"/>
                      <a:pt x="899163" y="55002"/>
                      <a:pt x="888423" y="57150"/>
                    </a:cubicBezTo>
                    <a:cubicBezTo>
                      <a:pt x="870582" y="60719"/>
                      <a:pt x="858772" y="62653"/>
                      <a:pt x="841664" y="67541"/>
                    </a:cubicBezTo>
                    <a:cubicBezTo>
                      <a:pt x="836398" y="69046"/>
                      <a:pt x="831361" y="71296"/>
                      <a:pt x="826078" y="72737"/>
                    </a:cubicBezTo>
                    <a:cubicBezTo>
                      <a:pt x="812300" y="76495"/>
                      <a:pt x="798062" y="78612"/>
                      <a:pt x="784514" y="83128"/>
                    </a:cubicBezTo>
                    <a:lnTo>
                      <a:pt x="753341" y="93519"/>
                    </a:lnTo>
                    <a:cubicBezTo>
                      <a:pt x="748146" y="95251"/>
                      <a:pt x="743189" y="98035"/>
                      <a:pt x="737755" y="98714"/>
                    </a:cubicBezTo>
                    <a:cubicBezTo>
                      <a:pt x="725441" y="100253"/>
                      <a:pt x="680010" y="105357"/>
                      <a:pt x="665019" y="109105"/>
                    </a:cubicBezTo>
                    <a:cubicBezTo>
                      <a:pt x="654393" y="111762"/>
                      <a:pt x="644237" y="116032"/>
                      <a:pt x="633846" y="119496"/>
                    </a:cubicBezTo>
                    <a:lnTo>
                      <a:pt x="602673" y="129887"/>
                    </a:lnTo>
                    <a:cubicBezTo>
                      <a:pt x="597478" y="131619"/>
                      <a:pt x="592400" y="133754"/>
                      <a:pt x="587087" y="135082"/>
                    </a:cubicBezTo>
                    <a:cubicBezTo>
                      <a:pt x="572171" y="138811"/>
                      <a:pt x="547781" y="144345"/>
                      <a:pt x="535132" y="150669"/>
                    </a:cubicBezTo>
                    <a:cubicBezTo>
                      <a:pt x="528205" y="154132"/>
                      <a:pt x="521541" y="158183"/>
                      <a:pt x="514350" y="161059"/>
                    </a:cubicBezTo>
                    <a:cubicBezTo>
                      <a:pt x="493267" y="169492"/>
                      <a:pt x="482810" y="171542"/>
                      <a:pt x="462396" y="176646"/>
                    </a:cubicBezTo>
                    <a:cubicBezTo>
                      <a:pt x="457200" y="180110"/>
                      <a:pt x="452515" y="184501"/>
                      <a:pt x="446809" y="187037"/>
                    </a:cubicBezTo>
                    <a:cubicBezTo>
                      <a:pt x="436800" y="191485"/>
                      <a:pt x="426028" y="193964"/>
                      <a:pt x="415637" y="197428"/>
                    </a:cubicBezTo>
                    <a:cubicBezTo>
                      <a:pt x="410441" y="199160"/>
                      <a:pt x="404948" y="200174"/>
                      <a:pt x="400050" y="202623"/>
                    </a:cubicBezTo>
                    <a:cubicBezTo>
                      <a:pt x="393123" y="206087"/>
                      <a:pt x="385571" y="208513"/>
                      <a:pt x="379269" y="213014"/>
                    </a:cubicBezTo>
                    <a:cubicBezTo>
                      <a:pt x="373290" y="217285"/>
                      <a:pt x="369327" y="223896"/>
                      <a:pt x="363682" y="228600"/>
                    </a:cubicBezTo>
                    <a:cubicBezTo>
                      <a:pt x="350252" y="239791"/>
                      <a:pt x="348131" y="238979"/>
                      <a:pt x="332509" y="244187"/>
                    </a:cubicBezTo>
                    <a:cubicBezTo>
                      <a:pt x="327314" y="249382"/>
                      <a:pt x="323036" y="255697"/>
                      <a:pt x="316923" y="259773"/>
                    </a:cubicBezTo>
                    <a:cubicBezTo>
                      <a:pt x="312366" y="262811"/>
                      <a:pt x="304843" y="260762"/>
                      <a:pt x="301337" y="264969"/>
                    </a:cubicBezTo>
                    <a:cubicBezTo>
                      <a:pt x="295367" y="272134"/>
                      <a:pt x="295117" y="282605"/>
                      <a:pt x="290946" y="290946"/>
                    </a:cubicBezTo>
                    <a:cubicBezTo>
                      <a:pt x="288154" y="296531"/>
                      <a:pt x="283348" y="300947"/>
                      <a:pt x="280555" y="306532"/>
                    </a:cubicBezTo>
                    <a:cubicBezTo>
                      <a:pt x="278106" y="311431"/>
                      <a:pt x="277282" y="316991"/>
                      <a:pt x="275359" y="322119"/>
                    </a:cubicBezTo>
                    <a:cubicBezTo>
                      <a:pt x="272085" y="330851"/>
                      <a:pt x="269435" y="339909"/>
                      <a:pt x="264969" y="348096"/>
                    </a:cubicBezTo>
                    <a:cubicBezTo>
                      <a:pt x="258989" y="359060"/>
                      <a:pt x="256303" y="376240"/>
                      <a:pt x="244187" y="379269"/>
                    </a:cubicBezTo>
                    <a:lnTo>
                      <a:pt x="223405" y="384464"/>
                    </a:lnTo>
                    <a:cubicBezTo>
                      <a:pt x="216478" y="389659"/>
                      <a:pt x="209197" y="394415"/>
                      <a:pt x="202623" y="400050"/>
                    </a:cubicBezTo>
                    <a:cubicBezTo>
                      <a:pt x="197044" y="404832"/>
                      <a:pt x="192837" y="411126"/>
                      <a:pt x="187037" y="415637"/>
                    </a:cubicBezTo>
                    <a:cubicBezTo>
                      <a:pt x="177179" y="423304"/>
                      <a:pt x="166255" y="429492"/>
                      <a:pt x="155864" y="436419"/>
                    </a:cubicBezTo>
                    <a:lnTo>
                      <a:pt x="140278" y="446809"/>
                    </a:lnTo>
                    <a:cubicBezTo>
                      <a:pt x="136855" y="457077"/>
                      <a:pt x="133847" y="470657"/>
                      <a:pt x="124691" y="477982"/>
                    </a:cubicBezTo>
                    <a:cubicBezTo>
                      <a:pt x="120415" y="481403"/>
                      <a:pt x="114300" y="481446"/>
                      <a:pt x="109105" y="483178"/>
                    </a:cubicBezTo>
                    <a:cubicBezTo>
                      <a:pt x="103910" y="488373"/>
                      <a:pt x="97087" y="492341"/>
                      <a:pt x="93519" y="498764"/>
                    </a:cubicBezTo>
                    <a:cubicBezTo>
                      <a:pt x="88200" y="508339"/>
                      <a:pt x="86592" y="519546"/>
                      <a:pt x="83128" y="529937"/>
                    </a:cubicBezTo>
                    <a:cubicBezTo>
                      <a:pt x="81396" y="535132"/>
                      <a:pt x="83127" y="543791"/>
                      <a:pt x="77932" y="545523"/>
                    </a:cubicBezTo>
                    <a:lnTo>
                      <a:pt x="62346" y="550719"/>
                    </a:lnTo>
                    <a:lnTo>
                      <a:pt x="46759" y="597478"/>
                    </a:lnTo>
                    <a:cubicBezTo>
                      <a:pt x="45027" y="602673"/>
                      <a:pt x="42892" y="607751"/>
                      <a:pt x="41564" y="613064"/>
                    </a:cubicBezTo>
                    <a:lnTo>
                      <a:pt x="36369" y="633846"/>
                    </a:lnTo>
                    <a:cubicBezTo>
                      <a:pt x="34637" y="661555"/>
                      <a:pt x="34924" y="689465"/>
                      <a:pt x="31173" y="716973"/>
                    </a:cubicBezTo>
                    <a:cubicBezTo>
                      <a:pt x="29693" y="727826"/>
                      <a:pt x="24246" y="737755"/>
                      <a:pt x="20782" y="748146"/>
                    </a:cubicBezTo>
                    <a:lnTo>
                      <a:pt x="15587" y="763732"/>
                    </a:lnTo>
                    <a:lnTo>
                      <a:pt x="10391" y="779319"/>
                    </a:lnTo>
                    <a:cubicBezTo>
                      <a:pt x="8508" y="796270"/>
                      <a:pt x="0" y="870009"/>
                      <a:pt x="0" y="883228"/>
                    </a:cubicBezTo>
                    <a:cubicBezTo>
                      <a:pt x="0" y="920830"/>
                      <a:pt x="3065" y="943779"/>
                      <a:pt x="10391" y="976746"/>
                    </a:cubicBezTo>
                    <a:cubicBezTo>
                      <a:pt x="11940" y="983717"/>
                      <a:pt x="13535" y="990689"/>
                      <a:pt x="15587" y="997528"/>
                    </a:cubicBezTo>
                    <a:cubicBezTo>
                      <a:pt x="18734" y="1008019"/>
                      <a:pt x="22514" y="1018309"/>
                      <a:pt x="25978" y="1028700"/>
                    </a:cubicBezTo>
                    <a:cubicBezTo>
                      <a:pt x="25980" y="1028705"/>
                      <a:pt x="36365" y="1059868"/>
                      <a:pt x="36369" y="1059873"/>
                    </a:cubicBezTo>
                    <a:cubicBezTo>
                      <a:pt x="43296" y="1070264"/>
                      <a:pt x="53200" y="1079199"/>
                      <a:pt x="57150" y="1091046"/>
                    </a:cubicBezTo>
                    <a:cubicBezTo>
                      <a:pt x="64321" y="1112556"/>
                      <a:pt x="59308" y="1102075"/>
                      <a:pt x="72737" y="1122219"/>
                    </a:cubicBezTo>
                    <a:cubicBezTo>
                      <a:pt x="81867" y="1149612"/>
                      <a:pt x="71897" y="1127444"/>
                      <a:pt x="93519" y="1153391"/>
                    </a:cubicBezTo>
                    <a:cubicBezTo>
                      <a:pt x="97516" y="1158188"/>
                      <a:pt x="99210" y="1164866"/>
                      <a:pt x="103909" y="1168978"/>
                    </a:cubicBezTo>
                    <a:cubicBezTo>
                      <a:pt x="113307" y="1177202"/>
                      <a:pt x="126251" y="1180928"/>
                      <a:pt x="135082" y="1189759"/>
                    </a:cubicBezTo>
                    <a:lnTo>
                      <a:pt x="150669" y="1205346"/>
                    </a:lnTo>
                    <a:cubicBezTo>
                      <a:pt x="163726" y="1244519"/>
                      <a:pt x="144595" y="1197754"/>
                      <a:pt x="171450" y="1231323"/>
                    </a:cubicBezTo>
                    <a:cubicBezTo>
                      <a:pt x="174871" y="1235599"/>
                      <a:pt x="173986" y="1242122"/>
                      <a:pt x="176646" y="1246909"/>
                    </a:cubicBezTo>
                    <a:cubicBezTo>
                      <a:pt x="182711" y="1257826"/>
                      <a:pt x="190501" y="1267691"/>
                      <a:pt x="197428" y="1278082"/>
                    </a:cubicBezTo>
                    <a:lnTo>
                      <a:pt x="207819" y="1293669"/>
                    </a:lnTo>
                    <a:cubicBezTo>
                      <a:pt x="209551" y="1298864"/>
                      <a:pt x="210354" y="1304468"/>
                      <a:pt x="213014" y="1309255"/>
                    </a:cubicBezTo>
                    <a:cubicBezTo>
                      <a:pt x="221554" y="1324627"/>
                      <a:pt x="234565" y="1344490"/>
                      <a:pt x="249382" y="1356014"/>
                    </a:cubicBezTo>
                    <a:cubicBezTo>
                      <a:pt x="259240" y="1363681"/>
                      <a:pt x="268707" y="1372847"/>
                      <a:pt x="280555" y="1376796"/>
                    </a:cubicBezTo>
                    <a:cubicBezTo>
                      <a:pt x="290946" y="1380260"/>
                      <a:pt x="302615" y="1381111"/>
                      <a:pt x="311728" y="1387187"/>
                    </a:cubicBezTo>
                    <a:cubicBezTo>
                      <a:pt x="331871" y="1400616"/>
                      <a:pt x="321390" y="1395604"/>
                      <a:pt x="342900" y="1402773"/>
                    </a:cubicBezTo>
                    <a:lnTo>
                      <a:pt x="374073" y="1423555"/>
                    </a:lnTo>
                    <a:cubicBezTo>
                      <a:pt x="379268" y="1427019"/>
                      <a:pt x="383735" y="1431971"/>
                      <a:pt x="389659" y="1433946"/>
                    </a:cubicBezTo>
                    <a:lnTo>
                      <a:pt x="420832" y="1444337"/>
                    </a:lnTo>
                    <a:cubicBezTo>
                      <a:pt x="426028" y="1446069"/>
                      <a:pt x="431049" y="1448458"/>
                      <a:pt x="436419" y="1449532"/>
                    </a:cubicBezTo>
                    <a:cubicBezTo>
                      <a:pt x="445078" y="1451264"/>
                      <a:pt x="453829" y="1452586"/>
                      <a:pt x="462396" y="1454728"/>
                    </a:cubicBezTo>
                    <a:cubicBezTo>
                      <a:pt x="467709" y="1456056"/>
                      <a:pt x="472716" y="1458419"/>
                      <a:pt x="477982" y="1459923"/>
                    </a:cubicBezTo>
                    <a:cubicBezTo>
                      <a:pt x="489333" y="1463166"/>
                      <a:pt x="514019" y="1468782"/>
                      <a:pt x="524741" y="1470314"/>
                    </a:cubicBezTo>
                    <a:cubicBezTo>
                      <a:pt x="611113" y="1482652"/>
                      <a:pt x="538758" y="1468960"/>
                      <a:pt x="597478" y="1480705"/>
                    </a:cubicBezTo>
                    <a:cubicBezTo>
                      <a:pt x="653602" y="1514379"/>
                      <a:pt x="596671" y="1483649"/>
                      <a:pt x="644237" y="1501487"/>
                    </a:cubicBezTo>
                    <a:cubicBezTo>
                      <a:pt x="651489" y="1504207"/>
                      <a:pt x="657900" y="1508827"/>
                      <a:pt x="665019" y="1511878"/>
                    </a:cubicBezTo>
                    <a:cubicBezTo>
                      <a:pt x="670053" y="1514035"/>
                      <a:pt x="675410" y="1515341"/>
                      <a:pt x="680605" y="1517073"/>
                    </a:cubicBezTo>
                    <a:cubicBezTo>
                      <a:pt x="696191" y="1515341"/>
                      <a:pt x="712487" y="1516837"/>
                      <a:pt x="727364" y="1511878"/>
                    </a:cubicBezTo>
                    <a:cubicBezTo>
                      <a:pt x="739212" y="1507929"/>
                      <a:pt x="748146" y="1498023"/>
                      <a:pt x="758537" y="1491096"/>
                    </a:cubicBezTo>
                    <a:cubicBezTo>
                      <a:pt x="763732" y="1487632"/>
                      <a:pt x="767880" y="1480800"/>
                      <a:pt x="774123" y="1480705"/>
                    </a:cubicBezTo>
                    <a:lnTo>
                      <a:pt x="1117023" y="1475509"/>
                    </a:lnTo>
                    <a:cubicBezTo>
                      <a:pt x="1152864" y="1463563"/>
                      <a:pt x="1131961" y="1469130"/>
                      <a:pt x="1200150" y="1465119"/>
                    </a:cubicBezTo>
                    <a:cubicBezTo>
                      <a:pt x="1236497" y="1462981"/>
                      <a:pt x="1272887" y="1461655"/>
                      <a:pt x="1309255" y="1459923"/>
                    </a:cubicBezTo>
                    <a:lnTo>
                      <a:pt x="1356014" y="1444337"/>
                    </a:lnTo>
                    <a:cubicBezTo>
                      <a:pt x="1361209" y="1442605"/>
                      <a:pt x="1366287" y="1440469"/>
                      <a:pt x="1371600" y="1439141"/>
                    </a:cubicBezTo>
                    <a:cubicBezTo>
                      <a:pt x="1419871" y="1427074"/>
                      <a:pt x="1359861" y="1441489"/>
                      <a:pt x="1423555" y="1428750"/>
                    </a:cubicBezTo>
                    <a:cubicBezTo>
                      <a:pt x="1430557" y="1427350"/>
                      <a:pt x="1437268" y="1424565"/>
                      <a:pt x="1444337" y="1423555"/>
                    </a:cubicBezTo>
                    <a:cubicBezTo>
                      <a:pt x="1461566" y="1421094"/>
                      <a:pt x="1478973" y="1420091"/>
                      <a:pt x="1496291" y="1418359"/>
                    </a:cubicBezTo>
                    <a:cubicBezTo>
                      <a:pt x="1528573" y="1402219"/>
                      <a:pt x="1504845" y="1412205"/>
                      <a:pt x="1537855" y="1402773"/>
                    </a:cubicBezTo>
                    <a:cubicBezTo>
                      <a:pt x="1543121" y="1401269"/>
                      <a:pt x="1548071" y="1398652"/>
                      <a:pt x="1553441" y="1397578"/>
                    </a:cubicBezTo>
                    <a:cubicBezTo>
                      <a:pt x="1574101" y="1393446"/>
                      <a:pt x="1615787" y="1387187"/>
                      <a:pt x="1615787" y="1387187"/>
                    </a:cubicBezTo>
                    <a:cubicBezTo>
                      <a:pt x="1653157" y="1374729"/>
                      <a:pt x="1606489" y="1389843"/>
                      <a:pt x="1652155" y="1376796"/>
                    </a:cubicBezTo>
                    <a:cubicBezTo>
                      <a:pt x="1675278" y="1370189"/>
                      <a:pt x="1661433" y="1371823"/>
                      <a:pt x="1688523" y="1366405"/>
                    </a:cubicBezTo>
                    <a:cubicBezTo>
                      <a:pt x="1698853" y="1364339"/>
                      <a:pt x="1709366" y="1363275"/>
                      <a:pt x="1719696" y="1361209"/>
                    </a:cubicBezTo>
                    <a:cubicBezTo>
                      <a:pt x="1760964" y="1352955"/>
                      <a:pt x="1718580" y="1358889"/>
                      <a:pt x="1771650" y="1345623"/>
                    </a:cubicBezTo>
                    <a:lnTo>
                      <a:pt x="1792432" y="1340428"/>
                    </a:lnTo>
                    <a:cubicBezTo>
                      <a:pt x="1860603" y="1289298"/>
                      <a:pt x="1777800" y="1347979"/>
                      <a:pt x="1828800" y="1319646"/>
                    </a:cubicBezTo>
                    <a:cubicBezTo>
                      <a:pt x="1839717" y="1313581"/>
                      <a:pt x="1849982" y="1306357"/>
                      <a:pt x="1859973" y="1298864"/>
                    </a:cubicBezTo>
                    <a:cubicBezTo>
                      <a:pt x="1866900" y="1293669"/>
                      <a:pt x="1873186" y="1287483"/>
                      <a:pt x="1880755" y="1283278"/>
                    </a:cubicBezTo>
                    <a:cubicBezTo>
                      <a:pt x="1888907" y="1278749"/>
                      <a:pt x="1898545" y="1277353"/>
                      <a:pt x="1906732" y="1272887"/>
                    </a:cubicBezTo>
                    <a:cubicBezTo>
                      <a:pt x="1917696" y="1266907"/>
                      <a:pt x="1927196" y="1258530"/>
                      <a:pt x="1937905" y="1252105"/>
                    </a:cubicBezTo>
                    <a:cubicBezTo>
                      <a:pt x="1941523" y="1249934"/>
                      <a:pt x="1972617" y="1231838"/>
                      <a:pt x="1979469" y="1226128"/>
                    </a:cubicBezTo>
                    <a:cubicBezTo>
                      <a:pt x="2006001" y="1204018"/>
                      <a:pt x="1982196" y="1213755"/>
                      <a:pt x="2015837" y="1205346"/>
                    </a:cubicBezTo>
                    <a:cubicBezTo>
                      <a:pt x="2021032" y="1201882"/>
                      <a:pt x="2025838" y="1197747"/>
                      <a:pt x="2031423" y="1194955"/>
                    </a:cubicBezTo>
                    <a:cubicBezTo>
                      <a:pt x="2082267" y="1169532"/>
                      <a:pt x="2036872" y="1198249"/>
                      <a:pt x="2072987" y="1174173"/>
                    </a:cubicBezTo>
                    <a:cubicBezTo>
                      <a:pt x="2092038" y="1145597"/>
                      <a:pt x="2072986" y="1169845"/>
                      <a:pt x="2098964" y="1148196"/>
                    </a:cubicBezTo>
                    <a:cubicBezTo>
                      <a:pt x="2138953" y="1114870"/>
                      <a:pt x="2091450" y="1148007"/>
                      <a:pt x="2130137" y="1122219"/>
                    </a:cubicBezTo>
                    <a:cubicBezTo>
                      <a:pt x="2135332" y="1115292"/>
                      <a:pt x="2141427" y="1108955"/>
                      <a:pt x="2145723" y="1101437"/>
                    </a:cubicBezTo>
                    <a:cubicBezTo>
                      <a:pt x="2148440" y="1096682"/>
                      <a:pt x="2147046" y="1089723"/>
                      <a:pt x="2150919" y="1085850"/>
                    </a:cubicBezTo>
                    <a:cubicBezTo>
                      <a:pt x="2163457" y="1073312"/>
                      <a:pt x="2186475" y="1062877"/>
                      <a:pt x="2202873" y="1054678"/>
                    </a:cubicBezTo>
                    <a:cubicBezTo>
                      <a:pt x="2208068" y="1049482"/>
                      <a:pt x="2213755" y="1044736"/>
                      <a:pt x="2218459" y="1039091"/>
                    </a:cubicBezTo>
                    <a:cubicBezTo>
                      <a:pt x="2222456" y="1034294"/>
                      <a:pt x="2225221" y="1028586"/>
                      <a:pt x="2228850" y="1023505"/>
                    </a:cubicBezTo>
                    <a:cubicBezTo>
                      <a:pt x="2233883" y="1016459"/>
                      <a:pt x="2239241" y="1009650"/>
                      <a:pt x="2244437" y="1002723"/>
                    </a:cubicBezTo>
                    <a:cubicBezTo>
                      <a:pt x="2261420" y="951771"/>
                      <a:pt x="2233886" y="1023746"/>
                      <a:pt x="2265219" y="976746"/>
                    </a:cubicBezTo>
                    <a:cubicBezTo>
                      <a:pt x="2269180" y="970805"/>
                      <a:pt x="2268156" y="962738"/>
                      <a:pt x="2270414" y="955964"/>
                    </a:cubicBezTo>
                    <a:cubicBezTo>
                      <a:pt x="2273933" y="945407"/>
                      <a:pt x="2284730" y="919550"/>
                      <a:pt x="2291196" y="909205"/>
                    </a:cubicBezTo>
                    <a:cubicBezTo>
                      <a:pt x="2295785" y="901862"/>
                      <a:pt x="2301587" y="895350"/>
                      <a:pt x="2306782" y="888423"/>
                    </a:cubicBezTo>
                    <a:cubicBezTo>
                      <a:pt x="2321702" y="828749"/>
                      <a:pt x="2300838" y="902294"/>
                      <a:pt x="2322369" y="852055"/>
                    </a:cubicBezTo>
                    <a:cubicBezTo>
                      <a:pt x="2329565" y="835265"/>
                      <a:pt x="2326311" y="815624"/>
                      <a:pt x="2337955" y="800100"/>
                    </a:cubicBezTo>
                    <a:cubicBezTo>
                      <a:pt x="2343150" y="793173"/>
                      <a:pt x="2348952" y="786662"/>
                      <a:pt x="2353541" y="779319"/>
                    </a:cubicBezTo>
                    <a:cubicBezTo>
                      <a:pt x="2357646" y="772751"/>
                      <a:pt x="2359430" y="764839"/>
                      <a:pt x="2363932" y="758537"/>
                    </a:cubicBezTo>
                    <a:cubicBezTo>
                      <a:pt x="2383085" y="731722"/>
                      <a:pt x="2376165" y="754853"/>
                      <a:pt x="2389909" y="727364"/>
                    </a:cubicBezTo>
                    <a:cubicBezTo>
                      <a:pt x="2411417" y="684347"/>
                      <a:pt x="2375719" y="740858"/>
                      <a:pt x="2405496" y="696191"/>
                    </a:cubicBezTo>
                    <a:cubicBezTo>
                      <a:pt x="2418164" y="594838"/>
                      <a:pt x="2414320" y="642493"/>
                      <a:pt x="2405496" y="457200"/>
                    </a:cubicBezTo>
                    <a:cubicBezTo>
                      <a:pt x="2405156" y="450068"/>
                      <a:pt x="2401849" y="443389"/>
                      <a:pt x="2400300" y="436419"/>
                    </a:cubicBezTo>
                    <a:cubicBezTo>
                      <a:pt x="2398384" y="427799"/>
                      <a:pt x="2398275" y="418683"/>
                      <a:pt x="2395105" y="410441"/>
                    </a:cubicBezTo>
                    <a:cubicBezTo>
                      <a:pt x="2389545" y="395984"/>
                      <a:pt x="2374323" y="368878"/>
                      <a:pt x="2374323" y="368878"/>
                    </a:cubicBezTo>
                    <a:cubicBezTo>
                      <a:pt x="2373197" y="364375"/>
                      <a:pt x="2367246" y="338309"/>
                      <a:pt x="2363932" y="332509"/>
                    </a:cubicBezTo>
                    <a:cubicBezTo>
                      <a:pt x="2359636" y="324991"/>
                      <a:pt x="2353379" y="318774"/>
                      <a:pt x="2348346" y="311728"/>
                    </a:cubicBezTo>
                    <a:cubicBezTo>
                      <a:pt x="2344717" y="306647"/>
                      <a:pt x="2341419" y="301337"/>
                      <a:pt x="2337955" y="296141"/>
                    </a:cubicBezTo>
                    <a:cubicBezTo>
                      <a:pt x="2336223" y="284018"/>
                      <a:pt x="2337307" y="271143"/>
                      <a:pt x="2332759" y="259773"/>
                    </a:cubicBezTo>
                    <a:cubicBezTo>
                      <a:pt x="2330030" y="252951"/>
                      <a:pt x="2321877" y="249831"/>
                      <a:pt x="2317173" y="244187"/>
                    </a:cubicBezTo>
                    <a:cubicBezTo>
                      <a:pt x="2295525" y="218209"/>
                      <a:pt x="2319771" y="237260"/>
                      <a:pt x="2291196" y="218209"/>
                    </a:cubicBezTo>
                    <a:cubicBezTo>
                      <a:pt x="2289464" y="213014"/>
                      <a:pt x="2288449" y="207521"/>
                      <a:pt x="2286000" y="202623"/>
                    </a:cubicBezTo>
                    <a:cubicBezTo>
                      <a:pt x="2283051" y="196725"/>
                      <a:pt x="2262375" y="168607"/>
                      <a:pt x="2260023" y="166255"/>
                    </a:cubicBezTo>
                    <a:cubicBezTo>
                      <a:pt x="2255608" y="161840"/>
                      <a:pt x="2249632" y="159328"/>
                      <a:pt x="2244437" y="155864"/>
                    </a:cubicBezTo>
                    <a:cubicBezTo>
                      <a:pt x="2240973" y="150669"/>
                      <a:pt x="2239341" y="143587"/>
                      <a:pt x="2234046" y="140278"/>
                    </a:cubicBezTo>
                    <a:cubicBezTo>
                      <a:pt x="2224758" y="134473"/>
                      <a:pt x="2202873" y="129887"/>
                      <a:pt x="2202873" y="129887"/>
                    </a:cubicBezTo>
                    <a:cubicBezTo>
                      <a:pt x="2195946" y="124691"/>
                      <a:pt x="2189836" y="118173"/>
                      <a:pt x="2182091" y="114300"/>
                    </a:cubicBezTo>
                    <a:cubicBezTo>
                      <a:pt x="2172295" y="109402"/>
                      <a:pt x="2161310" y="107373"/>
                      <a:pt x="2150919" y="103909"/>
                    </a:cubicBezTo>
                    <a:cubicBezTo>
                      <a:pt x="2118949" y="93252"/>
                      <a:pt x="2134626" y="97161"/>
                      <a:pt x="2078182" y="93519"/>
                    </a:cubicBezTo>
                    <a:cubicBezTo>
                      <a:pt x="2043574" y="91286"/>
                      <a:pt x="2008909" y="90055"/>
                      <a:pt x="1974273" y="88323"/>
                    </a:cubicBezTo>
                    <a:cubicBezTo>
                      <a:pt x="1954127" y="81608"/>
                      <a:pt x="1940561" y="76644"/>
                      <a:pt x="1917123" y="72737"/>
                    </a:cubicBezTo>
                    <a:lnTo>
                      <a:pt x="1885950" y="67541"/>
                    </a:lnTo>
                    <a:cubicBezTo>
                      <a:pt x="1880755" y="64077"/>
                      <a:pt x="1876070" y="59686"/>
                      <a:pt x="1870364" y="57150"/>
                    </a:cubicBezTo>
                    <a:cubicBezTo>
                      <a:pt x="1860355" y="52701"/>
                      <a:pt x="1849931" y="48907"/>
                      <a:pt x="1839191" y="46759"/>
                    </a:cubicBezTo>
                    <a:cubicBezTo>
                      <a:pt x="1775229" y="33968"/>
                      <a:pt x="1804720" y="38867"/>
                      <a:pt x="1750869" y="31173"/>
                    </a:cubicBezTo>
                    <a:lnTo>
                      <a:pt x="1704109" y="15587"/>
                    </a:lnTo>
                    <a:cubicBezTo>
                      <a:pt x="1698914" y="13855"/>
                      <a:pt x="1693981" y="10846"/>
                      <a:pt x="1688523" y="10391"/>
                    </a:cubicBezTo>
                    <a:cubicBezTo>
                      <a:pt x="1613974" y="4179"/>
                      <a:pt x="1646822" y="8145"/>
                      <a:pt x="1589809" y="0"/>
                    </a:cubicBezTo>
                    <a:cubicBezTo>
                      <a:pt x="1555665" y="1178"/>
                      <a:pt x="1426747" y="3497"/>
                      <a:pt x="1371600" y="10391"/>
                    </a:cubicBezTo>
                    <a:cubicBezTo>
                      <a:pt x="1366166" y="11070"/>
                      <a:pt x="1361280" y="14082"/>
                      <a:pt x="1356014" y="15587"/>
                    </a:cubicBezTo>
                    <a:cubicBezTo>
                      <a:pt x="1349148" y="17549"/>
                      <a:pt x="1342214" y="19286"/>
                      <a:pt x="1335232" y="20782"/>
                    </a:cubicBezTo>
                    <a:cubicBezTo>
                      <a:pt x="1283570" y="31852"/>
                      <a:pt x="1296266" y="38100"/>
                      <a:pt x="1288473" y="415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29705" name="TextBox 4">
              <a:extLst>
                <a:ext uri="{FF2B5EF4-FFF2-40B4-BE49-F238E27FC236}">
                  <a16:creationId xmlns:a16="http://schemas.microsoft.com/office/drawing/2014/main" id="{563A1EE2-A1F4-4017-8867-18B93A500587}"/>
                </a:ext>
              </a:extLst>
            </p:cNvPr>
            <p:cNvSpPr txBox="1">
              <a:spLocks noChangeArrowheads="1"/>
            </p:cNvSpPr>
            <p:nvPr/>
          </p:nvSpPr>
          <p:spPr bwMode="auto">
            <a:xfrm>
              <a:off x="2108088" y="1399414"/>
              <a:ext cx="2302319" cy="71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buFont typeface="Arial" panose="020B0604020202020204" pitchFamily="34" charset="0"/>
                <a:buNone/>
              </a:pPr>
              <a:r>
                <a:rPr lang="en-GB" altLang="en-US"/>
                <a:t>When is it OK to keep a secret?</a:t>
              </a:r>
            </a:p>
          </p:txBody>
        </p:sp>
      </p:grpSp>
      <p:sp>
        <p:nvSpPr>
          <p:cNvPr id="14" name="TextBox 4">
            <a:extLst>
              <a:ext uri="{FF2B5EF4-FFF2-40B4-BE49-F238E27FC236}">
                <a16:creationId xmlns:a16="http://schemas.microsoft.com/office/drawing/2014/main" id="{4FB5981C-683B-497F-8482-A35B36B0A404}"/>
              </a:ext>
            </a:extLst>
          </p:cNvPr>
          <p:cNvSpPr txBox="1">
            <a:spLocks noChangeArrowheads="1"/>
          </p:cNvSpPr>
          <p:nvPr/>
        </p:nvSpPr>
        <p:spPr bwMode="auto">
          <a:xfrm>
            <a:off x="2946400" y="5049838"/>
            <a:ext cx="368141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buFont typeface="Arial" panose="020B0604020202020204" pitchFamily="34" charset="0"/>
              <a:buNone/>
            </a:pPr>
            <a:r>
              <a:rPr lang="en-GB" altLang="en-US">
                <a:solidFill>
                  <a:srgbClr val="8D358B"/>
                </a:solidFill>
              </a:rPr>
              <a:t>How have your answers changed since the beginning of the lesson?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293"/>
                                        </p:tgtEl>
                                        <p:attrNameLst>
                                          <p:attrName>style.visibility</p:attrName>
                                        </p:attrNameLst>
                                      </p:cBhvr>
                                      <p:to>
                                        <p:strVal val="visible"/>
                                      </p:to>
                                    </p:set>
                                    <p:anim calcmode="lin" valueType="num">
                                      <p:cBhvr additive="base">
                                        <p:cTn id="7" dur="500" fill="hold"/>
                                        <p:tgtEl>
                                          <p:spTgt spid="12293"/>
                                        </p:tgtEl>
                                        <p:attrNameLst>
                                          <p:attrName>ppt_x</p:attrName>
                                        </p:attrNameLst>
                                      </p:cBhvr>
                                      <p:tavLst>
                                        <p:tav tm="0">
                                          <p:val>
                                            <p:strVal val="#ppt_x"/>
                                          </p:val>
                                        </p:tav>
                                        <p:tav tm="100000">
                                          <p:val>
                                            <p:strVal val="#ppt_x"/>
                                          </p:val>
                                        </p:tav>
                                      </p:tavLst>
                                    </p:anim>
                                    <p:anim calcmode="lin" valueType="num">
                                      <p:cBhvr additive="base">
                                        <p:cTn id="8" dur="500" fill="hold"/>
                                        <p:tgtEl>
                                          <p:spTgt spid="1229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2292"/>
                                        </p:tgtEl>
                                        <p:attrNameLst>
                                          <p:attrName>style.visibility</p:attrName>
                                        </p:attrNameLst>
                                      </p:cBhvr>
                                      <p:to>
                                        <p:strVal val="visible"/>
                                      </p:to>
                                    </p:set>
                                    <p:anim calcmode="lin" valueType="num">
                                      <p:cBhvr additive="base">
                                        <p:cTn id="18" dur="500" fill="hold"/>
                                        <p:tgtEl>
                                          <p:spTgt spid="12292"/>
                                        </p:tgtEl>
                                        <p:attrNameLst>
                                          <p:attrName>ppt_x</p:attrName>
                                        </p:attrNameLst>
                                      </p:cBhvr>
                                      <p:tavLst>
                                        <p:tav tm="0">
                                          <p:val>
                                            <p:strVal val="#ppt_x"/>
                                          </p:val>
                                        </p:tav>
                                        <p:tav tm="100000">
                                          <p:val>
                                            <p:strVal val="#ppt_x"/>
                                          </p:val>
                                        </p:tav>
                                      </p:tavLst>
                                    </p:anim>
                                    <p:anim calcmode="lin" valueType="num">
                                      <p:cBhvr additive="base">
                                        <p:cTn id="19"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BF8F2C90-7994-4651-A6FE-5F7CC80431EE}"/>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a:extLst>
              <a:ext uri="{FF2B5EF4-FFF2-40B4-BE49-F238E27FC236}">
                <a16:creationId xmlns:a16="http://schemas.microsoft.com/office/drawing/2014/main" id="{2254BA95-AEE5-48AF-AC95-01055AA3611F}"/>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30724" name="Title 1">
            <a:extLst>
              <a:ext uri="{FF2B5EF4-FFF2-40B4-BE49-F238E27FC236}">
                <a16:creationId xmlns:a16="http://schemas.microsoft.com/office/drawing/2014/main" id="{22610A5A-CD24-4C9F-9557-67FA1AD70509}"/>
              </a:ext>
            </a:extLst>
          </p:cNvPr>
          <p:cNvSpPr txBox="1">
            <a:spLocks noChangeArrowheads="1"/>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spcBef>
                <a:spcPct val="0"/>
              </a:spcBef>
              <a:buFontTx/>
              <a:buNone/>
            </a:pPr>
            <a:r>
              <a:rPr lang="en-US" altLang="en-US" sz="3600" b="1">
                <a:solidFill>
                  <a:schemeClr val="tx1"/>
                </a:solidFill>
              </a:rPr>
              <a:t>Success Criteria</a:t>
            </a:r>
          </a:p>
        </p:txBody>
      </p:sp>
      <p:sp>
        <p:nvSpPr>
          <p:cNvPr id="30725" name="Title 1">
            <a:extLst>
              <a:ext uri="{FF2B5EF4-FFF2-40B4-BE49-F238E27FC236}">
                <a16:creationId xmlns:a16="http://schemas.microsoft.com/office/drawing/2014/main" id="{4129AD8F-183C-4622-AD83-14FD37343C1D}"/>
              </a:ext>
            </a:extLst>
          </p:cNvPr>
          <p:cNvSpPr txBox="1">
            <a:spLocks noChangeArrowheads="1"/>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spcBef>
                <a:spcPct val="0"/>
              </a:spcBef>
              <a:buFontTx/>
              <a:buNone/>
            </a:pPr>
            <a:r>
              <a:rPr lang="en-US" altLang="en-US" sz="3600" b="1">
                <a:solidFill>
                  <a:schemeClr val="tx1"/>
                </a:solidFill>
              </a:rPr>
              <a:t>Aim</a:t>
            </a:r>
          </a:p>
        </p:txBody>
      </p:sp>
      <p:sp>
        <p:nvSpPr>
          <p:cNvPr id="30726" name="Content Placeholder 15">
            <a:extLst>
              <a:ext uri="{FF2B5EF4-FFF2-40B4-BE49-F238E27FC236}">
                <a16:creationId xmlns:a16="http://schemas.microsoft.com/office/drawing/2014/main" id="{6C939C9E-8862-4174-946A-F157A05B0D43}"/>
              </a:ext>
            </a:extLst>
          </p:cNvPr>
          <p:cNvSpPr>
            <a:spLocks noGrp="1" noChangeArrowheads="1"/>
          </p:cNvSpPr>
          <p:nvPr>
            <p:ph idx="1"/>
          </p:nvPr>
        </p:nvSpPr>
        <p:spPr>
          <a:xfrm>
            <a:off x="628650" y="1127125"/>
            <a:ext cx="7886700" cy="1409700"/>
          </a:xfrm>
        </p:spPr>
        <p:txBody>
          <a:bodyPr>
            <a:normAutofit/>
          </a:bodyPr>
          <a:lstStyle/>
          <a:p>
            <a:r>
              <a:rPr lang="en-GB" altLang="en-US">
                <a:latin typeface="Twinkl" pitchFamily="2" charset="0"/>
              </a:rPr>
              <a:t>I can explain when it is right to keep a secret, when it is not and who to talk to about this.</a:t>
            </a:r>
          </a:p>
        </p:txBody>
      </p:sp>
      <p:sp>
        <p:nvSpPr>
          <p:cNvPr id="20" name="Content Placeholder 15">
            <a:extLst>
              <a:ext uri="{FF2B5EF4-FFF2-40B4-BE49-F238E27FC236}">
                <a16:creationId xmlns:a16="http://schemas.microsoft.com/office/drawing/2014/main" id="{71A5569D-771B-4C15-87CC-4A608A7D4FAD}"/>
              </a:ext>
            </a:extLst>
          </p:cNvPr>
          <p:cNvSpPr txBox="1">
            <a:spLocks/>
          </p:cNvSpPr>
          <p:nvPr/>
        </p:nvSpPr>
        <p:spPr>
          <a:xfrm>
            <a:off x="628650" y="3467100"/>
            <a:ext cx="7886700" cy="2409825"/>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dirty="0">
                <a:latin typeface="+mn-lt"/>
              </a:rPr>
              <a:t>I can identify times when it is appropriate to share a VIP’s secret.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6534F078-415B-47EB-B91A-7A13198F2A33}"/>
              </a:ext>
            </a:extLst>
          </p:cNvPr>
          <p:cNvSpPr/>
          <p:nvPr/>
        </p:nvSpPr>
        <p:spPr>
          <a:xfrm>
            <a:off x="4140200" y="5589588"/>
            <a:ext cx="863600" cy="5032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F08E61F4-6971-4CDA-BFBA-CE26790D4209}"/>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a:ea typeface="+mn-ea"/>
                <a:cs typeface="+mn-cs"/>
              </a:rPr>
              <a:t> </a:t>
            </a:r>
          </a:p>
        </p:txBody>
      </p:sp>
      <p:sp>
        <p:nvSpPr>
          <p:cNvPr id="24" name="Rounded Rectangle 23">
            <a:extLst>
              <a:ext uri="{FF2B5EF4-FFF2-40B4-BE49-F238E27FC236}">
                <a16:creationId xmlns:a16="http://schemas.microsoft.com/office/drawing/2014/main" id="{57801CEC-38F9-4CF5-B97F-5385DCC9F87F}"/>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a:ea typeface="+mn-ea"/>
                <a:cs typeface="+mn-cs"/>
              </a:rPr>
              <a:t> </a:t>
            </a:r>
          </a:p>
        </p:txBody>
      </p:sp>
      <p:sp>
        <p:nvSpPr>
          <p:cNvPr id="11267" name="Title 1">
            <a:extLst>
              <a:ext uri="{FF2B5EF4-FFF2-40B4-BE49-F238E27FC236}">
                <a16:creationId xmlns:a16="http://schemas.microsoft.com/office/drawing/2014/main" id="{AAA0336A-4BB5-4090-BF58-81BBEA6E9E10}"/>
              </a:ext>
            </a:extLst>
          </p:cNvPr>
          <p:cNvSpPr txBox="1">
            <a:spLocks noChangeArrowheads="1"/>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1C1C1C"/>
                </a:solidFill>
                <a:effectLst/>
                <a:uLnTx/>
                <a:uFillTx/>
                <a:latin typeface="Twinkl"/>
                <a:ea typeface="+mn-ea"/>
              </a:rPr>
              <a:t>Success Criteria</a:t>
            </a:r>
          </a:p>
        </p:txBody>
      </p:sp>
      <p:sp>
        <p:nvSpPr>
          <p:cNvPr id="11268" name="Title 1">
            <a:extLst>
              <a:ext uri="{FF2B5EF4-FFF2-40B4-BE49-F238E27FC236}">
                <a16:creationId xmlns:a16="http://schemas.microsoft.com/office/drawing/2014/main" id="{D4EBB2B1-D1E5-4226-B673-AB547479CCE4}"/>
              </a:ext>
            </a:extLst>
          </p:cNvPr>
          <p:cNvSpPr txBox="1">
            <a:spLocks noChangeArrowheads="1"/>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1C1C1C"/>
                </a:solidFill>
                <a:effectLst/>
                <a:uLnTx/>
                <a:uFillTx/>
                <a:latin typeface="Twinkl"/>
                <a:ea typeface="+mn-ea"/>
              </a:rPr>
              <a:t>Aim</a:t>
            </a:r>
          </a:p>
        </p:txBody>
      </p:sp>
      <p:sp>
        <p:nvSpPr>
          <p:cNvPr id="11269" name="Content Placeholder 15">
            <a:extLst>
              <a:ext uri="{FF2B5EF4-FFF2-40B4-BE49-F238E27FC236}">
                <a16:creationId xmlns:a16="http://schemas.microsoft.com/office/drawing/2014/main" id="{3F4471BD-226F-4D36-89D8-7388DC0BA641}"/>
              </a:ext>
            </a:extLst>
          </p:cNvPr>
          <p:cNvSpPr>
            <a:spLocks noGrp="1" noChangeArrowheads="1"/>
          </p:cNvSpPr>
          <p:nvPr>
            <p:ph idx="1"/>
          </p:nvPr>
        </p:nvSpPr>
        <p:spPr>
          <a:xfrm>
            <a:off x="628650" y="1127125"/>
            <a:ext cx="7886700" cy="1409700"/>
          </a:xfrm>
        </p:spPr>
        <p:txBody>
          <a:bodyPr>
            <a:normAutofit/>
          </a:bodyPr>
          <a:lstStyle/>
          <a:p>
            <a:r>
              <a:rPr lang="en-GB" altLang="en-US">
                <a:latin typeface="Twinkl"/>
              </a:rPr>
              <a:t>I can recognise healthy and unhealthy relationships.</a:t>
            </a:r>
          </a:p>
        </p:txBody>
      </p:sp>
      <p:sp>
        <p:nvSpPr>
          <p:cNvPr id="20" name="Content Placeholder 15">
            <a:extLst>
              <a:ext uri="{FF2B5EF4-FFF2-40B4-BE49-F238E27FC236}">
                <a16:creationId xmlns:a16="http://schemas.microsoft.com/office/drawing/2014/main" id="{26C64E1F-C132-48AB-B847-87851B453117}"/>
              </a:ext>
            </a:extLst>
          </p:cNvPr>
          <p:cNvSpPr txBox="1">
            <a:spLocks/>
          </p:cNvSpPr>
          <p:nvPr/>
        </p:nvSpPr>
        <p:spPr>
          <a:xfrm>
            <a:off x="628650" y="3467100"/>
            <a:ext cx="7886700" cy="2409825"/>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spot signs of an unhealthy relationship.</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suggest different ways to end a relationship if necessary.</a:t>
            </a:r>
          </a:p>
        </p:txBody>
      </p:sp>
      <p:sp>
        <p:nvSpPr>
          <p:cNvPr id="11271" name="TextBox 21">
            <a:extLst>
              <a:ext uri="{FF2B5EF4-FFF2-40B4-BE49-F238E27FC236}">
                <a16:creationId xmlns:a16="http://schemas.microsoft.com/office/drawing/2014/main" id="{4A749B74-4A14-4AE3-BE80-302ADA445561}"/>
              </a:ext>
            </a:extLst>
          </p:cNvPr>
          <p:cNvSpPr txBox="1">
            <a:spLocks noChangeArrowheads="1"/>
          </p:cNvSpPr>
          <p:nvPr/>
        </p:nvSpPr>
        <p:spPr bwMode="auto">
          <a:xfrm>
            <a:off x="2627313" y="6245225"/>
            <a:ext cx="388937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GB" altLang="en-US" sz="800" b="0" i="0" u="none" strike="noStrike" kern="1200" cap="none" spc="0" normalizeH="0" baseline="30000" noProof="0">
                <a:ln>
                  <a:noFill/>
                </a:ln>
                <a:solidFill>
                  <a:srgbClr val="1C1C1C"/>
                </a:solidFill>
                <a:effectLst/>
                <a:uLnTx/>
                <a:uFillTx/>
                <a:latin typeface="Tuffy-TTF" pitchFamily="34" charset="0"/>
                <a:ea typeface="+mn-ea"/>
                <a:cs typeface="Arial" panose="020B0604020202020204" pitchFamily="34" charset="0"/>
              </a:rPr>
              <a:t>This resource is fully in line with the Learning Outcomes and Core Themes outlined in the PSHE Association’s </a:t>
            </a:r>
            <a:r>
              <a:rPr kumimoji="0" lang="en-GB" altLang="en-US" sz="800" b="1" i="0" u="sng" strike="noStrike" kern="1200" cap="none" spc="0" normalizeH="0" baseline="30000" noProof="0">
                <a:ln>
                  <a:noFill/>
                </a:ln>
                <a:solidFill>
                  <a:srgbClr val="00A7E7"/>
                </a:solidFill>
                <a:effectLst/>
                <a:uLnTx/>
                <a:uFillTx/>
                <a:latin typeface="Tuffy-TTF" pitchFamily="34" charset="0"/>
                <a:ea typeface="+mn-ea"/>
                <a:cs typeface="Arial" panose="020B0604020202020204" pitchFamily="34" charset="0"/>
                <a:hlinkClick r:id="rId2"/>
              </a:rPr>
              <a:t>Programme of Study</a:t>
            </a:r>
            <a:r>
              <a:rPr kumimoji="0" lang="en-GB" altLang="en-US" sz="800" b="0" i="0" u="none" strike="noStrike" kern="1200" cap="none" spc="0" normalizeH="0" baseline="30000" noProof="0">
                <a:ln>
                  <a:noFill/>
                </a:ln>
                <a:solidFill>
                  <a:srgbClr val="1C1C1C"/>
                </a:solidFill>
                <a:effectLst/>
                <a:uLnTx/>
                <a:uFillTx/>
                <a:latin typeface="Tuffy-TTF" pitchFamily="34" charset="0"/>
                <a:ea typeface="+mn-ea"/>
                <a:cs typeface="Arial" panose="020B0604020202020204" pitchFamily="34" charset="0"/>
              </a:rPr>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20">
            <a:extLst>
              <a:ext uri="{FF2B5EF4-FFF2-40B4-BE49-F238E27FC236}">
                <a16:creationId xmlns:a16="http://schemas.microsoft.com/office/drawing/2014/main" id="{D6A33A27-8032-4888-A28F-F8090AAC22FB}"/>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a:rPr>
              <a:t>The Big Questions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8730D03-ED16-4501-9956-69D667992583}"/>
              </a:ext>
            </a:extLst>
          </p:cNvPr>
          <p:cNvSpPr/>
          <p:nvPr/>
        </p:nvSpPr>
        <p:spPr bwMode="auto">
          <a:xfrm>
            <a:off x="468313" y="4429125"/>
            <a:ext cx="8207375" cy="156845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pic>
        <p:nvPicPr>
          <p:cNvPr id="12292" name="Picture 12">
            <a:extLst>
              <a:ext uri="{FF2B5EF4-FFF2-40B4-BE49-F238E27FC236}">
                <a16:creationId xmlns:a16="http://schemas.microsoft.com/office/drawing/2014/main" id="{F3631C29-687C-41A1-9AB7-F2D53989F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1175" y="3011488"/>
            <a:ext cx="1635125"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4">
            <a:extLst>
              <a:ext uri="{FF2B5EF4-FFF2-40B4-BE49-F238E27FC236}">
                <a16:creationId xmlns:a16="http://schemas.microsoft.com/office/drawing/2014/main" id="{D477A9E3-AB05-4706-BBC1-29D1548825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955925"/>
            <a:ext cx="17335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2">
            <a:extLst>
              <a:ext uri="{FF2B5EF4-FFF2-40B4-BE49-F238E27FC236}">
                <a16:creationId xmlns:a16="http://schemas.microsoft.com/office/drawing/2014/main" id="{B262D2AA-2392-4A87-9EDF-D6907620A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6FE4AEB6-61D4-434B-B031-5B9F3E612EB3}"/>
              </a:ext>
            </a:extLst>
          </p:cNvPr>
          <p:cNvGrpSpPr>
            <a:grpSpLocks/>
          </p:cNvGrpSpPr>
          <p:nvPr/>
        </p:nvGrpSpPr>
        <p:grpSpPr bwMode="auto">
          <a:xfrm>
            <a:off x="3538538" y="2035175"/>
            <a:ext cx="2832100" cy="1898650"/>
            <a:chOff x="3538722" y="2035175"/>
            <a:chExt cx="2831916" cy="1897881"/>
          </a:xfrm>
        </p:grpSpPr>
        <p:grpSp>
          <p:nvGrpSpPr>
            <p:cNvPr id="13324" name="Group 3">
              <a:extLst>
                <a:ext uri="{FF2B5EF4-FFF2-40B4-BE49-F238E27FC236}">
                  <a16:creationId xmlns:a16="http://schemas.microsoft.com/office/drawing/2014/main" id="{EEE7E47D-4BEC-43B3-B27B-EC3759683CFC}"/>
                </a:ext>
              </a:extLst>
            </p:cNvPr>
            <p:cNvGrpSpPr>
              <a:grpSpLocks/>
            </p:cNvGrpSpPr>
            <p:nvPr/>
          </p:nvGrpSpPr>
          <p:grpSpPr bwMode="auto">
            <a:xfrm>
              <a:off x="3538722" y="2035175"/>
              <a:ext cx="2831916" cy="1897881"/>
              <a:chOff x="3203575" y="2035175"/>
              <a:chExt cx="3167063" cy="2122488"/>
            </a:xfrm>
          </p:grpSpPr>
          <p:sp>
            <p:nvSpPr>
              <p:cNvPr id="19" name="Thought Bubble: Cloud 18">
                <a:extLst>
                  <a:ext uri="{FF2B5EF4-FFF2-40B4-BE49-F238E27FC236}">
                    <a16:creationId xmlns:a16="http://schemas.microsoft.com/office/drawing/2014/main" id="{9E9376EC-C371-40F7-841F-F7227C8C5DDC}"/>
                  </a:ext>
                </a:extLst>
              </p:cNvPr>
              <p:cNvSpPr/>
              <p:nvPr/>
            </p:nvSpPr>
            <p:spPr bwMode="auto">
              <a:xfrm>
                <a:off x="3203575" y="2035175"/>
                <a:ext cx="3167063" cy="2122488"/>
              </a:xfrm>
              <a:prstGeom prst="cloudCallout">
                <a:avLst>
                  <a:gd name="adj1" fmla="val 66585"/>
                  <a:gd name="adj2" fmla="val 29787"/>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0" name="Freeform: Shape 19">
                <a:extLst>
                  <a:ext uri="{FF2B5EF4-FFF2-40B4-BE49-F238E27FC236}">
                    <a16:creationId xmlns:a16="http://schemas.microsoft.com/office/drawing/2014/main" id="{9090C395-AF16-43FB-B9C4-450743316703}"/>
                  </a:ext>
                </a:extLst>
              </p:cNvPr>
              <p:cNvSpPr/>
              <p:nvPr/>
            </p:nvSpPr>
            <p:spPr bwMode="auto">
              <a:xfrm>
                <a:off x="3375775" y="2182472"/>
                <a:ext cx="2872370" cy="1804824"/>
              </a:xfrm>
              <a:custGeom>
                <a:avLst/>
                <a:gdLst>
                  <a:gd name="connsiteX0" fmla="*/ 1288473 w 2413618"/>
                  <a:gd name="connsiteY0" fmla="*/ 41564 h 1517073"/>
                  <a:gd name="connsiteX1" fmla="*/ 1288473 w 2413618"/>
                  <a:gd name="connsiteY1" fmla="*/ 41564 h 1517073"/>
                  <a:gd name="connsiteX2" fmla="*/ 1241714 w 2413618"/>
                  <a:gd name="connsiteY2" fmla="*/ 36369 h 1517073"/>
                  <a:gd name="connsiteX3" fmla="*/ 1226128 w 2413618"/>
                  <a:gd name="connsiteY3" fmla="*/ 25978 h 1517073"/>
                  <a:gd name="connsiteX4" fmla="*/ 1137805 w 2413618"/>
                  <a:gd name="connsiteY4" fmla="*/ 31173 h 1517073"/>
                  <a:gd name="connsiteX5" fmla="*/ 1122219 w 2413618"/>
                  <a:gd name="connsiteY5" fmla="*/ 36369 h 1517073"/>
                  <a:gd name="connsiteX6" fmla="*/ 919596 w 2413618"/>
                  <a:gd name="connsiteY6" fmla="*/ 46759 h 1517073"/>
                  <a:gd name="connsiteX7" fmla="*/ 888423 w 2413618"/>
                  <a:gd name="connsiteY7" fmla="*/ 57150 h 1517073"/>
                  <a:gd name="connsiteX8" fmla="*/ 841664 w 2413618"/>
                  <a:gd name="connsiteY8" fmla="*/ 67541 h 1517073"/>
                  <a:gd name="connsiteX9" fmla="*/ 826078 w 2413618"/>
                  <a:gd name="connsiteY9" fmla="*/ 72737 h 1517073"/>
                  <a:gd name="connsiteX10" fmla="*/ 784514 w 2413618"/>
                  <a:gd name="connsiteY10" fmla="*/ 83128 h 1517073"/>
                  <a:gd name="connsiteX11" fmla="*/ 753341 w 2413618"/>
                  <a:gd name="connsiteY11" fmla="*/ 93519 h 1517073"/>
                  <a:gd name="connsiteX12" fmla="*/ 737755 w 2413618"/>
                  <a:gd name="connsiteY12" fmla="*/ 98714 h 1517073"/>
                  <a:gd name="connsiteX13" fmla="*/ 665019 w 2413618"/>
                  <a:gd name="connsiteY13" fmla="*/ 109105 h 1517073"/>
                  <a:gd name="connsiteX14" fmla="*/ 633846 w 2413618"/>
                  <a:gd name="connsiteY14" fmla="*/ 119496 h 1517073"/>
                  <a:gd name="connsiteX15" fmla="*/ 602673 w 2413618"/>
                  <a:gd name="connsiteY15" fmla="*/ 129887 h 1517073"/>
                  <a:gd name="connsiteX16" fmla="*/ 587087 w 2413618"/>
                  <a:gd name="connsiteY16" fmla="*/ 135082 h 1517073"/>
                  <a:gd name="connsiteX17" fmla="*/ 535132 w 2413618"/>
                  <a:gd name="connsiteY17" fmla="*/ 150669 h 1517073"/>
                  <a:gd name="connsiteX18" fmla="*/ 514350 w 2413618"/>
                  <a:gd name="connsiteY18" fmla="*/ 161059 h 1517073"/>
                  <a:gd name="connsiteX19" fmla="*/ 462396 w 2413618"/>
                  <a:gd name="connsiteY19" fmla="*/ 176646 h 1517073"/>
                  <a:gd name="connsiteX20" fmla="*/ 446809 w 2413618"/>
                  <a:gd name="connsiteY20" fmla="*/ 187037 h 1517073"/>
                  <a:gd name="connsiteX21" fmla="*/ 415637 w 2413618"/>
                  <a:gd name="connsiteY21" fmla="*/ 197428 h 1517073"/>
                  <a:gd name="connsiteX22" fmla="*/ 400050 w 2413618"/>
                  <a:gd name="connsiteY22" fmla="*/ 202623 h 1517073"/>
                  <a:gd name="connsiteX23" fmla="*/ 379269 w 2413618"/>
                  <a:gd name="connsiteY23" fmla="*/ 213014 h 1517073"/>
                  <a:gd name="connsiteX24" fmla="*/ 363682 w 2413618"/>
                  <a:gd name="connsiteY24" fmla="*/ 228600 h 1517073"/>
                  <a:gd name="connsiteX25" fmla="*/ 332509 w 2413618"/>
                  <a:gd name="connsiteY25" fmla="*/ 244187 h 1517073"/>
                  <a:gd name="connsiteX26" fmla="*/ 316923 w 2413618"/>
                  <a:gd name="connsiteY26" fmla="*/ 259773 h 1517073"/>
                  <a:gd name="connsiteX27" fmla="*/ 301337 w 2413618"/>
                  <a:gd name="connsiteY27" fmla="*/ 264969 h 1517073"/>
                  <a:gd name="connsiteX28" fmla="*/ 290946 w 2413618"/>
                  <a:gd name="connsiteY28" fmla="*/ 290946 h 1517073"/>
                  <a:gd name="connsiteX29" fmla="*/ 280555 w 2413618"/>
                  <a:gd name="connsiteY29" fmla="*/ 306532 h 1517073"/>
                  <a:gd name="connsiteX30" fmla="*/ 275359 w 2413618"/>
                  <a:gd name="connsiteY30" fmla="*/ 322119 h 1517073"/>
                  <a:gd name="connsiteX31" fmla="*/ 264969 w 2413618"/>
                  <a:gd name="connsiteY31" fmla="*/ 348096 h 1517073"/>
                  <a:gd name="connsiteX32" fmla="*/ 244187 w 2413618"/>
                  <a:gd name="connsiteY32" fmla="*/ 379269 h 1517073"/>
                  <a:gd name="connsiteX33" fmla="*/ 223405 w 2413618"/>
                  <a:gd name="connsiteY33" fmla="*/ 384464 h 1517073"/>
                  <a:gd name="connsiteX34" fmla="*/ 202623 w 2413618"/>
                  <a:gd name="connsiteY34" fmla="*/ 400050 h 1517073"/>
                  <a:gd name="connsiteX35" fmla="*/ 187037 w 2413618"/>
                  <a:gd name="connsiteY35" fmla="*/ 415637 h 1517073"/>
                  <a:gd name="connsiteX36" fmla="*/ 155864 w 2413618"/>
                  <a:gd name="connsiteY36" fmla="*/ 436419 h 1517073"/>
                  <a:gd name="connsiteX37" fmla="*/ 140278 w 2413618"/>
                  <a:gd name="connsiteY37" fmla="*/ 446809 h 1517073"/>
                  <a:gd name="connsiteX38" fmla="*/ 124691 w 2413618"/>
                  <a:gd name="connsiteY38" fmla="*/ 477982 h 1517073"/>
                  <a:gd name="connsiteX39" fmla="*/ 109105 w 2413618"/>
                  <a:gd name="connsiteY39" fmla="*/ 483178 h 1517073"/>
                  <a:gd name="connsiteX40" fmla="*/ 93519 w 2413618"/>
                  <a:gd name="connsiteY40" fmla="*/ 498764 h 1517073"/>
                  <a:gd name="connsiteX41" fmla="*/ 83128 w 2413618"/>
                  <a:gd name="connsiteY41" fmla="*/ 529937 h 1517073"/>
                  <a:gd name="connsiteX42" fmla="*/ 77932 w 2413618"/>
                  <a:gd name="connsiteY42" fmla="*/ 545523 h 1517073"/>
                  <a:gd name="connsiteX43" fmla="*/ 62346 w 2413618"/>
                  <a:gd name="connsiteY43" fmla="*/ 550719 h 1517073"/>
                  <a:gd name="connsiteX44" fmla="*/ 46759 w 2413618"/>
                  <a:gd name="connsiteY44" fmla="*/ 597478 h 1517073"/>
                  <a:gd name="connsiteX45" fmla="*/ 41564 w 2413618"/>
                  <a:gd name="connsiteY45" fmla="*/ 613064 h 1517073"/>
                  <a:gd name="connsiteX46" fmla="*/ 36369 w 2413618"/>
                  <a:gd name="connsiteY46" fmla="*/ 633846 h 1517073"/>
                  <a:gd name="connsiteX47" fmla="*/ 31173 w 2413618"/>
                  <a:gd name="connsiteY47" fmla="*/ 716973 h 1517073"/>
                  <a:gd name="connsiteX48" fmla="*/ 20782 w 2413618"/>
                  <a:gd name="connsiteY48" fmla="*/ 748146 h 1517073"/>
                  <a:gd name="connsiteX49" fmla="*/ 15587 w 2413618"/>
                  <a:gd name="connsiteY49" fmla="*/ 763732 h 1517073"/>
                  <a:gd name="connsiteX50" fmla="*/ 10391 w 2413618"/>
                  <a:gd name="connsiteY50" fmla="*/ 779319 h 1517073"/>
                  <a:gd name="connsiteX51" fmla="*/ 0 w 2413618"/>
                  <a:gd name="connsiteY51" fmla="*/ 883228 h 1517073"/>
                  <a:gd name="connsiteX52" fmla="*/ 10391 w 2413618"/>
                  <a:gd name="connsiteY52" fmla="*/ 976746 h 1517073"/>
                  <a:gd name="connsiteX53" fmla="*/ 15587 w 2413618"/>
                  <a:gd name="connsiteY53" fmla="*/ 997528 h 1517073"/>
                  <a:gd name="connsiteX54" fmla="*/ 25978 w 2413618"/>
                  <a:gd name="connsiteY54" fmla="*/ 1028700 h 1517073"/>
                  <a:gd name="connsiteX55" fmla="*/ 36369 w 2413618"/>
                  <a:gd name="connsiteY55" fmla="*/ 1059873 h 1517073"/>
                  <a:gd name="connsiteX56" fmla="*/ 57150 w 2413618"/>
                  <a:gd name="connsiteY56" fmla="*/ 1091046 h 1517073"/>
                  <a:gd name="connsiteX57" fmla="*/ 72737 w 2413618"/>
                  <a:gd name="connsiteY57" fmla="*/ 1122219 h 1517073"/>
                  <a:gd name="connsiteX58" fmla="*/ 93519 w 2413618"/>
                  <a:gd name="connsiteY58" fmla="*/ 1153391 h 1517073"/>
                  <a:gd name="connsiteX59" fmla="*/ 103909 w 2413618"/>
                  <a:gd name="connsiteY59" fmla="*/ 1168978 h 1517073"/>
                  <a:gd name="connsiteX60" fmla="*/ 135082 w 2413618"/>
                  <a:gd name="connsiteY60" fmla="*/ 1189759 h 1517073"/>
                  <a:gd name="connsiteX61" fmla="*/ 150669 w 2413618"/>
                  <a:gd name="connsiteY61" fmla="*/ 1205346 h 1517073"/>
                  <a:gd name="connsiteX62" fmla="*/ 171450 w 2413618"/>
                  <a:gd name="connsiteY62" fmla="*/ 1231323 h 1517073"/>
                  <a:gd name="connsiteX63" fmla="*/ 176646 w 2413618"/>
                  <a:gd name="connsiteY63" fmla="*/ 1246909 h 1517073"/>
                  <a:gd name="connsiteX64" fmla="*/ 197428 w 2413618"/>
                  <a:gd name="connsiteY64" fmla="*/ 1278082 h 1517073"/>
                  <a:gd name="connsiteX65" fmla="*/ 207819 w 2413618"/>
                  <a:gd name="connsiteY65" fmla="*/ 1293669 h 1517073"/>
                  <a:gd name="connsiteX66" fmla="*/ 213014 w 2413618"/>
                  <a:gd name="connsiteY66" fmla="*/ 1309255 h 1517073"/>
                  <a:gd name="connsiteX67" fmla="*/ 249382 w 2413618"/>
                  <a:gd name="connsiteY67" fmla="*/ 1356014 h 1517073"/>
                  <a:gd name="connsiteX68" fmla="*/ 280555 w 2413618"/>
                  <a:gd name="connsiteY68" fmla="*/ 1376796 h 1517073"/>
                  <a:gd name="connsiteX69" fmla="*/ 311728 w 2413618"/>
                  <a:gd name="connsiteY69" fmla="*/ 1387187 h 1517073"/>
                  <a:gd name="connsiteX70" fmla="*/ 342900 w 2413618"/>
                  <a:gd name="connsiteY70" fmla="*/ 1402773 h 1517073"/>
                  <a:gd name="connsiteX71" fmla="*/ 374073 w 2413618"/>
                  <a:gd name="connsiteY71" fmla="*/ 1423555 h 1517073"/>
                  <a:gd name="connsiteX72" fmla="*/ 389659 w 2413618"/>
                  <a:gd name="connsiteY72" fmla="*/ 1433946 h 1517073"/>
                  <a:gd name="connsiteX73" fmla="*/ 420832 w 2413618"/>
                  <a:gd name="connsiteY73" fmla="*/ 1444337 h 1517073"/>
                  <a:gd name="connsiteX74" fmla="*/ 436419 w 2413618"/>
                  <a:gd name="connsiteY74" fmla="*/ 1449532 h 1517073"/>
                  <a:gd name="connsiteX75" fmla="*/ 462396 w 2413618"/>
                  <a:gd name="connsiteY75" fmla="*/ 1454728 h 1517073"/>
                  <a:gd name="connsiteX76" fmla="*/ 477982 w 2413618"/>
                  <a:gd name="connsiteY76" fmla="*/ 1459923 h 1517073"/>
                  <a:gd name="connsiteX77" fmla="*/ 524741 w 2413618"/>
                  <a:gd name="connsiteY77" fmla="*/ 1470314 h 1517073"/>
                  <a:gd name="connsiteX78" fmla="*/ 597478 w 2413618"/>
                  <a:gd name="connsiteY78" fmla="*/ 1480705 h 1517073"/>
                  <a:gd name="connsiteX79" fmla="*/ 644237 w 2413618"/>
                  <a:gd name="connsiteY79" fmla="*/ 1501487 h 1517073"/>
                  <a:gd name="connsiteX80" fmla="*/ 665019 w 2413618"/>
                  <a:gd name="connsiteY80" fmla="*/ 1511878 h 1517073"/>
                  <a:gd name="connsiteX81" fmla="*/ 680605 w 2413618"/>
                  <a:gd name="connsiteY81" fmla="*/ 1517073 h 1517073"/>
                  <a:gd name="connsiteX82" fmla="*/ 727364 w 2413618"/>
                  <a:gd name="connsiteY82" fmla="*/ 1511878 h 1517073"/>
                  <a:gd name="connsiteX83" fmla="*/ 758537 w 2413618"/>
                  <a:gd name="connsiteY83" fmla="*/ 1491096 h 1517073"/>
                  <a:gd name="connsiteX84" fmla="*/ 774123 w 2413618"/>
                  <a:gd name="connsiteY84" fmla="*/ 1480705 h 1517073"/>
                  <a:gd name="connsiteX85" fmla="*/ 1117023 w 2413618"/>
                  <a:gd name="connsiteY85" fmla="*/ 1475509 h 1517073"/>
                  <a:gd name="connsiteX86" fmla="*/ 1200150 w 2413618"/>
                  <a:gd name="connsiteY86" fmla="*/ 1465119 h 1517073"/>
                  <a:gd name="connsiteX87" fmla="*/ 1309255 w 2413618"/>
                  <a:gd name="connsiteY87" fmla="*/ 1459923 h 1517073"/>
                  <a:gd name="connsiteX88" fmla="*/ 1356014 w 2413618"/>
                  <a:gd name="connsiteY88" fmla="*/ 1444337 h 1517073"/>
                  <a:gd name="connsiteX89" fmla="*/ 1371600 w 2413618"/>
                  <a:gd name="connsiteY89" fmla="*/ 1439141 h 1517073"/>
                  <a:gd name="connsiteX90" fmla="*/ 1423555 w 2413618"/>
                  <a:gd name="connsiteY90" fmla="*/ 1428750 h 1517073"/>
                  <a:gd name="connsiteX91" fmla="*/ 1444337 w 2413618"/>
                  <a:gd name="connsiteY91" fmla="*/ 1423555 h 1517073"/>
                  <a:gd name="connsiteX92" fmla="*/ 1496291 w 2413618"/>
                  <a:gd name="connsiteY92" fmla="*/ 1418359 h 1517073"/>
                  <a:gd name="connsiteX93" fmla="*/ 1537855 w 2413618"/>
                  <a:gd name="connsiteY93" fmla="*/ 1402773 h 1517073"/>
                  <a:gd name="connsiteX94" fmla="*/ 1553441 w 2413618"/>
                  <a:gd name="connsiteY94" fmla="*/ 1397578 h 1517073"/>
                  <a:gd name="connsiteX95" fmla="*/ 1615787 w 2413618"/>
                  <a:gd name="connsiteY95" fmla="*/ 1387187 h 1517073"/>
                  <a:gd name="connsiteX96" fmla="*/ 1652155 w 2413618"/>
                  <a:gd name="connsiteY96" fmla="*/ 1376796 h 1517073"/>
                  <a:gd name="connsiteX97" fmla="*/ 1688523 w 2413618"/>
                  <a:gd name="connsiteY97" fmla="*/ 1366405 h 1517073"/>
                  <a:gd name="connsiteX98" fmla="*/ 1719696 w 2413618"/>
                  <a:gd name="connsiteY98" fmla="*/ 1361209 h 1517073"/>
                  <a:gd name="connsiteX99" fmla="*/ 1771650 w 2413618"/>
                  <a:gd name="connsiteY99" fmla="*/ 1345623 h 1517073"/>
                  <a:gd name="connsiteX100" fmla="*/ 1792432 w 2413618"/>
                  <a:gd name="connsiteY100" fmla="*/ 1340428 h 1517073"/>
                  <a:gd name="connsiteX101" fmla="*/ 1828800 w 2413618"/>
                  <a:gd name="connsiteY101" fmla="*/ 1319646 h 1517073"/>
                  <a:gd name="connsiteX102" fmla="*/ 1859973 w 2413618"/>
                  <a:gd name="connsiteY102" fmla="*/ 1298864 h 1517073"/>
                  <a:gd name="connsiteX103" fmla="*/ 1880755 w 2413618"/>
                  <a:gd name="connsiteY103" fmla="*/ 1283278 h 1517073"/>
                  <a:gd name="connsiteX104" fmla="*/ 1906732 w 2413618"/>
                  <a:gd name="connsiteY104" fmla="*/ 1272887 h 1517073"/>
                  <a:gd name="connsiteX105" fmla="*/ 1937905 w 2413618"/>
                  <a:gd name="connsiteY105" fmla="*/ 1252105 h 1517073"/>
                  <a:gd name="connsiteX106" fmla="*/ 1979469 w 2413618"/>
                  <a:gd name="connsiteY106" fmla="*/ 1226128 h 1517073"/>
                  <a:gd name="connsiteX107" fmla="*/ 2015837 w 2413618"/>
                  <a:gd name="connsiteY107" fmla="*/ 1205346 h 1517073"/>
                  <a:gd name="connsiteX108" fmla="*/ 2031423 w 2413618"/>
                  <a:gd name="connsiteY108" fmla="*/ 1194955 h 1517073"/>
                  <a:gd name="connsiteX109" fmla="*/ 2072987 w 2413618"/>
                  <a:gd name="connsiteY109" fmla="*/ 1174173 h 1517073"/>
                  <a:gd name="connsiteX110" fmla="*/ 2098964 w 2413618"/>
                  <a:gd name="connsiteY110" fmla="*/ 1148196 h 1517073"/>
                  <a:gd name="connsiteX111" fmla="*/ 2130137 w 2413618"/>
                  <a:gd name="connsiteY111" fmla="*/ 1122219 h 1517073"/>
                  <a:gd name="connsiteX112" fmla="*/ 2145723 w 2413618"/>
                  <a:gd name="connsiteY112" fmla="*/ 1101437 h 1517073"/>
                  <a:gd name="connsiteX113" fmla="*/ 2150919 w 2413618"/>
                  <a:gd name="connsiteY113" fmla="*/ 1085850 h 1517073"/>
                  <a:gd name="connsiteX114" fmla="*/ 2202873 w 2413618"/>
                  <a:gd name="connsiteY114" fmla="*/ 1054678 h 1517073"/>
                  <a:gd name="connsiteX115" fmla="*/ 2218459 w 2413618"/>
                  <a:gd name="connsiteY115" fmla="*/ 1039091 h 1517073"/>
                  <a:gd name="connsiteX116" fmla="*/ 2228850 w 2413618"/>
                  <a:gd name="connsiteY116" fmla="*/ 1023505 h 1517073"/>
                  <a:gd name="connsiteX117" fmla="*/ 2244437 w 2413618"/>
                  <a:gd name="connsiteY117" fmla="*/ 1002723 h 1517073"/>
                  <a:gd name="connsiteX118" fmla="*/ 2265219 w 2413618"/>
                  <a:gd name="connsiteY118" fmla="*/ 976746 h 1517073"/>
                  <a:gd name="connsiteX119" fmla="*/ 2270414 w 2413618"/>
                  <a:gd name="connsiteY119" fmla="*/ 955964 h 1517073"/>
                  <a:gd name="connsiteX120" fmla="*/ 2291196 w 2413618"/>
                  <a:gd name="connsiteY120" fmla="*/ 909205 h 1517073"/>
                  <a:gd name="connsiteX121" fmla="*/ 2306782 w 2413618"/>
                  <a:gd name="connsiteY121" fmla="*/ 888423 h 1517073"/>
                  <a:gd name="connsiteX122" fmla="*/ 2322369 w 2413618"/>
                  <a:gd name="connsiteY122" fmla="*/ 852055 h 1517073"/>
                  <a:gd name="connsiteX123" fmla="*/ 2337955 w 2413618"/>
                  <a:gd name="connsiteY123" fmla="*/ 800100 h 1517073"/>
                  <a:gd name="connsiteX124" fmla="*/ 2353541 w 2413618"/>
                  <a:gd name="connsiteY124" fmla="*/ 779319 h 1517073"/>
                  <a:gd name="connsiteX125" fmla="*/ 2363932 w 2413618"/>
                  <a:gd name="connsiteY125" fmla="*/ 758537 h 1517073"/>
                  <a:gd name="connsiteX126" fmla="*/ 2389909 w 2413618"/>
                  <a:gd name="connsiteY126" fmla="*/ 727364 h 1517073"/>
                  <a:gd name="connsiteX127" fmla="*/ 2405496 w 2413618"/>
                  <a:gd name="connsiteY127" fmla="*/ 696191 h 1517073"/>
                  <a:gd name="connsiteX128" fmla="*/ 2405496 w 2413618"/>
                  <a:gd name="connsiteY128" fmla="*/ 457200 h 1517073"/>
                  <a:gd name="connsiteX129" fmla="*/ 2400300 w 2413618"/>
                  <a:gd name="connsiteY129" fmla="*/ 436419 h 1517073"/>
                  <a:gd name="connsiteX130" fmla="*/ 2395105 w 2413618"/>
                  <a:gd name="connsiteY130" fmla="*/ 410441 h 1517073"/>
                  <a:gd name="connsiteX131" fmla="*/ 2374323 w 2413618"/>
                  <a:gd name="connsiteY131" fmla="*/ 368878 h 1517073"/>
                  <a:gd name="connsiteX132" fmla="*/ 2363932 w 2413618"/>
                  <a:gd name="connsiteY132" fmla="*/ 332509 h 1517073"/>
                  <a:gd name="connsiteX133" fmla="*/ 2348346 w 2413618"/>
                  <a:gd name="connsiteY133" fmla="*/ 311728 h 1517073"/>
                  <a:gd name="connsiteX134" fmla="*/ 2337955 w 2413618"/>
                  <a:gd name="connsiteY134" fmla="*/ 296141 h 1517073"/>
                  <a:gd name="connsiteX135" fmla="*/ 2332759 w 2413618"/>
                  <a:gd name="connsiteY135" fmla="*/ 259773 h 1517073"/>
                  <a:gd name="connsiteX136" fmla="*/ 2317173 w 2413618"/>
                  <a:gd name="connsiteY136" fmla="*/ 244187 h 1517073"/>
                  <a:gd name="connsiteX137" fmla="*/ 2291196 w 2413618"/>
                  <a:gd name="connsiteY137" fmla="*/ 218209 h 1517073"/>
                  <a:gd name="connsiteX138" fmla="*/ 2286000 w 2413618"/>
                  <a:gd name="connsiteY138" fmla="*/ 202623 h 1517073"/>
                  <a:gd name="connsiteX139" fmla="*/ 2260023 w 2413618"/>
                  <a:gd name="connsiteY139" fmla="*/ 166255 h 1517073"/>
                  <a:gd name="connsiteX140" fmla="*/ 2244437 w 2413618"/>
                  <a:gd name="connsiteY140" fmla="*/ 155864 h 1517073"/>
                  <a:gd name="connsiteX141" fmla="*/ 2234046 w 2413618"/>
                  <a:gd name="connsiteY141" fmla="*/ 140278 h 1517073"/>
                  <a:gd name="connsiteX142" fmla="*/ 2202873 w 2413618"/>
                  <a:gd name="connsiteY142" fmla="*/ 129887 h 1517073"/>
                  <a:gd name="connsiteX143" fmla="*/ 2182091 w 2413618"/>
                  <a:gd name="connsiteY143" fmla="*/ 114300 h 1517073"/>
                  <a:gd name="connsiteX144" fmla="*/ 2150919 w 2413618"/>
                  <a:gd name="connsiteY144" fmla="*/ 103909 h 1517073"/>
                  <a:gd name="connsiteX145" fmla="*/ 2078182 w 2413618"/>
                  <a:gd name="connsiteY145" fmla="*/ 93519 h 1517073"/>
                  <a:gd name="connsiteX146" fmla="*/ 1974273 w 2413618"/>
                  <a:gd name="connsiteY146" fmla="*/ 88323 h 1517073"/>
                  <a:gd name="connsiteX147" fmla="*/ 1917123 w 2413618"/>
                  <a:gd name="connsiteY147" fmla="*/ 72737 h 1517073"/>
                  <a:gd name="connsiteX148" fmla="*/ 1885950 w 2413618"/>
                  <a:gd name="connsiteY148" fmla="*/ 67541 h 1517073"/>
                  <a:gd name="connsiteX149" fmla="*/ 1870364 w 2413618"/>
                  <a:gd name="connsiteY149" fmla="*/ 57150 h 1517073"/>
                  <a:gd name="connsiteX150" fmla="*/ 1839191 w 2413618"/>
                  <a:gd name="connsiteY150" fmla="*/ 46759 h 1517073"/>
                  <a:gd name="connsiteX151" fmla="*/ 1750869 w 2413618"/>
                  <a:gd name="connsiteY151" fmla="*/ 31173 h 1517073"/>
                  <a:gd name="connsiteX152" fmla="*/ 1704109 w 2413618"/>
                  <a:gd name="connsiteY152" fmla="*/ 15587 h 1517073"/>
                  <a:gd name="connsiteX153" fmla="*/ 1688523 w 2413618"/>
                  <a:gd name="connsiteY153" fmla="*/ 10391 h 1517073"/>
                  <a:gd name="connsiteX154" fmla="*/ 1589809 w 2413618"/>
                  <a:gd name="connsiteY154" fmla="*/ 0 h 1517073"/>
                  <a:gd name="connsiteX155" fmla="*/ 1371600 w 2413618"/>
                  <a:gd name="connsiteY155" fmla="*/ 10391 h 1517073"/>
                  <a:gd name="connsiteX156" fmla="*/ 1356014 w 2413618"/>
                  <a:gd name="connsiteY156" fmla="*/ 15587 h 1517073"/>
                  <a:gd name="connsiteX157" fmla="*/ 1335232 w 2413618"/>
                  <a:gd name="connsiteY157" fmla="*/ 20782 h 1517073"/>
                  <a:gd name="connsiteX158" fmla="*/ 1288473 w 2413618"/>
                  <a:gd name="connsiteY158" fmla="*/ 41564 h 151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2413618" h="1517073">
                    <a:moveTo>
                      <a:pt x="1288473" y="41564"/>
                    </a:moveTo>
                    <a:lnTo>
                      <a:pt x="1288473" y="41564"/>
                    </a:lnTo>
                    <a:cubicBezTo>
                      <a:pt x="1272887" y="39832"/>
                      <a:pt x="1256928" y="40172"/>
                      <a:pt x="1241714" y="36369"/>
                    </a:cubicBezTo>
                    <a:cubicBezTo>
                      <a:pt x="1235656" y="34855"/>
                      <a:pt x="1232364" y="26290"/>
                      <a:pt x="1226128" y="25978"/>
                    </a:cubicBezTo>
                    <a:lnTo>
                      <a:pt x="1137805" y="31173"/>
                    </a:lnTo>
                    <a:cubicBezTo>
                      <a:pt x="1132610" y="32905"/>
                      <a:pt x="1127687" y="36073"/>
                      <a:pt x="1122219" y="36369"/>
                    </a:cubicBezTo>
                    <a:cubicBezTo>
                      <a:pt x="1101662" y="37480"/>
                      <a:pt x="978615" y="30663"/>
                      <a:pt x="919596" y="46759"/>
                    </a:cubicBezTo>
                    <a:cubicBezTo>
                      <a:pt x="909029" y="49641"/>
                      <a:pt x="899163" y="55002"/>
                      <a:pt x="888423" y="57150"/>
                    </a:cubicBezTo>
                    <a:cubicBezTo>
                      <a:pt x="870582" y="60719"/>
                      <a:pt x="858772" y="62653"/>
                      <a:pt x="841664" y="67541"/>
                    </a:cubicBezTo>
                    <a:cubicBezTo>
                      <a:pt x="836398" y="69046"/>
                      <a:pt x="831361" y="71296"/>
                      <a:pt x="826078" y="72737"/>
                    </a:cubicBezTo>
                    <a:cubicBezTo>
                      <a:pt x="812300" y="76495"/>
                      <a:pt x="798062" y="78612"/>
                      <a:pt x="784514" y="83128"/>
                    </a:cubicBezTo>
                    <a:lnTo>
                      <a:pt x="753341" y="93519"/>
                    </a:lnTo>
                    <a:cubicBezTo>
                      <a:pt x="748146" y="95251"/>
                      <a:pt x="743189" y="98035"/>
                      <a:pt x="737755" y="98714"/>
                    </a:cubicBezTo>
                    <a:cubicBezTo>
                      <a:pt x="725441" y="100253"/>
                      <a:pt x="680010" y="105357"/>
                      <a:pt x="665019" y="109105"/>
                    </a:cubicBezTo>
                    <a:cubicBezTo>
                      <a:pt x="654393" y="111762"/>
                      <a:pt x="644237" y="116032"/>
                      <a:pt x="633846" y="119496"/>
                    </a:cubicBezTo>
                    <a:lnTo>
                      <a:pt x="602673" y="129887"/>
                    </a:lnTo>
                    <a:cubicBezTo>
                      <a:pt x="597478" y="131619"/>
                      <a:pt x="592400" y="133754"/>
                      <a:pt x="587087" y="135082"/>
                    </a:cubicBezTo>
                    <a:cubicBezTo>
                      <a:pt x="572171" y="138811"/>
                      <a:pt x="547781" y="144345"/>
                      <a:pt x="535132" y="150669"/>
                    </a:cubicBezTo>
                    <a:cubicBezTo>
                      <a:pt x="528205" y="154132"/>
                      <a:pt x="521541" y="158183"/>
                      <a:pt x="514350" y="161059"/>
                    </a:cubicBezTo>
                    <a:cubicBezTo>
                      <a:pt x="493267" y="169492"/>
                      <a:pt x="482810" y="171542"/>
                      <a:pt x="462396" y="176646"/>
                    </a:cubicBezTo>
                    <a:cubicBezTo>
                      <a:pt x="457200" y="180110"/>
                      <a:pt x="452515" y="184501"/>
                      <a:pt x="446809" y="187037"/>
                    </a:cubicBezTo>
                    <a:cubicBezTo>
                      <a:pt x="436800" y="191485"/>
                      <a:pt x="426028" y="193964"/>
                      <a:pt x="415637" y="197428"/>
                    </a:cubicBezTo>
                    <a:cubicBezTo>
                      <a:pt x="410441" y="199160"/>
                      <a:pt x="404948" y="200174"/>
                      <a:pt x="400050" y="202623"/>
                    </a:cubicBezTo>
                    <a:cubicBezTo>
                      <a:pt x="393123" y="206087"/>
                      <a:pt x="385571" y="208513"/>
                      <a:pt x="379269" y="213014"/>
                    </a:cubicBezTo>
                    <a:cubicBezTo>
                      <a:pt x="373290" y="217285"/>
                      <a:pt x="369327" y="223896"/>
                      <a:pt x="363682" y="228600"/>
                    </a:cubicBezTo>
                    <a:cubicBezTo>
                      <a:pt x="350252" y="239791"/>
                      <a:pt x="348131" y="238979"/>
                      <a:pt x="332509" y="244187"/>
                    </a:cubicBezTo>
                    <a:cubicBezTo>
                      <a:pt x="327314" y="249382"/>
                      <a:pt x="323036" y="255697"/>
                      <a:pt x="316923" y="259773"/>
                    </a:cubicBezTo>
                    <a:cubicBezTo>
                      <a:pt x="312366" y="262811"/>
                      <a:pt x="304843" y="260762"/>
                      <a:pt x="301337" y="264969"/>
                    </a:cubicBezTo>
                    <a:cubicBezTo>
                      <a:pt x="295367" y="272134"/>
                      <a:pt x="295117" y="282605"/>
                      <a:pt x="290946" y="290946"/>
                    </a:cubicBezTo>
                    <a:cubicBezTo>
                      <a:pt x="288154" y="296531"/>
                      <a:pt x="283348" y="300947"/>
                      <a:pt x="280555" y="306532"/>
                    </a:cubicBezTo>
                    <a:cubicBezTo>
                      <a:pt x="278106" y="311431"/>
                      <a:pt x="277282" y="316991"/>
                      <a:pt x="275359" y="322119"/>
                    </a:cubicBezTo>
                    <a:cubicBezTo>
                      <a:pt x="272085" y="330851"/>
                      <a:pt x="269435" y="339909"/>
                      <a:pt x="264969" y="348096"/>
                    </a:cubicBezTo>
                    <a:cubicBezTo>
                      <a:pt x="258989" y="359060"/>
                      <a:pt x="256303" y="376240"/>
                      <a:pt x="244187" y="379269"/>
                    </a:cubicBezTo>
                    <a:lnTo>
                      <a:pt x="223405" y="384464"/>
                    </a:lnTo>
                    <a:cubicBezTo>
                      <a:pt x="216478" y="389659"/>
                      <a:pt x="209197" y="394415"/>
                      <a:pt x="202623" y="400050"/>
                    </a:cubicBezTo>
                    <a:cubicBezTo>
                      <a:pt x="197044" y="404832"/>
                      <a:pt x="192837" y="411126"/>
                      <a:pt x="187037" y="415637"/>
                    </a:cubicBezTo>
                    <a:cubicBezTo>
                      <a:pt x="177179" y="423304"/>
                      <a:pt x="166255" y="429492"/>
                      <a:pt x="155864" y="436419"/>
                    </a:cubicBezTo>
                    <a:lnTo>
                      <a:pt x="140278" y="446809"/>
                    </a:lnTo>
                    <a:cubicBezTo>
                      <a:pt x="136855" y="457077"/>
                      <a:pt x="133847" y="470657"/>
                      <a:pt x="124691" y="477982"/>
                    </a:cubicBezTo>
                    <a:cubicBezTo>
                      <a:pt x="120415" y="481403"/>
                      <a:pt x="114300" y="481446"/>
                      <a:pt x="109105" y="483178"/>
                    </a:cubicBezTo>
                    <a:cubicBezTo>
                      <a:pt x="103910" y="488373"/>
                      <a:pt x="97087" y="492341"/>
                      <a:pt x="93519" y="498764"/>
                    </a:cubicBezTo>
                    <a:cubicBezTo>
                      <a:pt x="88200" y="508339"/>
                      <a:pt x="86592" y="519546"/>
                      <a:pt x="83128" y="529937"/>
                    </a:cubicBezTo>
                    <a:cubicBezTo>
                      <a:pt x="81396" y="535132"/>
                      <a:pt x="83127" y="543791"/>
                      <a:pt x="77932" y="545523"/>
                    </a:cubicBezTo>
                    <a:lnTo>
                      <a:pt x="62346" y="550719"/>
                    </a:lnTo>
                    <a:lnTo>
                      <a:pt x="46759" y="597478"/>
                    </a:lnTo>
                    <a:cubicBezTo>
                      <a:pt x="45027" y="602673"/>
                      <a:pt x="42892" y="607751"/>
                      <a:pt x="41564" y="613064"/>
                    </a:cubicBezTo>
                    <a:lnTo>
                      <a:pt x="36369" y="633846"/>
                    </a:lnTo>
                    <a:cubicBezTo>
                      <a:pt x="34637" y="661555"/>
                      <a:pt x="34924" y="689465"/>
                      <a:pt x="31173" y="716973"/>
                    </a:cubicBezTo>
                    <a:cubicBezTo>
                      <a:pt x="29693" y="727826"/>
                      <a:pt x="24246" y="737755"/>
                      <a:pt x="20782" y="748146"/>
                    </a:cubicBezTo>
                    <a:lnTo>
                      <a:pt x="15587" y="763732"/>
                    </a:lnTo>
                    <a:lnTo>
                      <a:pt x="10391" y="779319"/>
                    </a:lnTo>
                    <a:cubicBezTo>
                      <a:pt x="8508" y="796270"/>
                      <a:pt x="0" y="870009"/>
                      <a:pt x="0" y="883228"/>
                    </a:cubicBezTo>
                    <a:cubicBezTo>
                      <a:pt x="0" y="920830"/>
                      <a:pt x="3065" y="943779"/>
                      <a:pt x="10391" y="976746"/>
                    </a:cubicBezTo>
                    <a:cubicBezTo>
                      <a:pt x="11940" y="983717"/>
                      <a:pt x="13535" y="990689"/>
                      <a:pt x="15587" y="997528"/>
                    </a:cubicBezTo>
                    <a:cubicBezTo>
                      <a:pt x="18734" y="1008019"/>
                      <a:pt x="22514" y="1018309"/>
                      <a:pt x="25978" y="1028700"/>
                    </a:cubicBezTo>
                    <a:cubicBezTo>
                      <a:pt x="25980" y="1028705"/>
                      <a:pt x="36365" y="1059868"/>
                      <a:pt x="36369" y="1059873"/>
                    </a:cubicBezTo>
                    <a:cubicBezTo>
                      <a:pt x="43296" y="1070264"/>
                      <a:pt x="53200" y="1079199"/>
                      <a:pt x="57150" y="1091046"/>
                    </a:cubicBezTo>
                    <a:cubicBezTo>
                      <a:pt x="64321" y="1112556"/>
                      <a:pt x="59308" y="1102075"/>
                      <a:pt x="72737" y="1122219"/>
                    </a:cubicBezTo>
                    <a:cubicBezTo>
                      <a:pt x="81867" y="1149612"/>
                      <a:pt x="71897" y="1127444"/>
                      <a:pt x="93519" y="1153391"/>
                    </a:cubicBezTo>
                    <a:cubicBezTo>
                      <a:pt x="97516" y="1158188"/>
                      <a:pt x="99210" y="1164866"/>
                      <a:pt x="103909" y="1168978"/>
                    </a:cubicBezTo>
                    <a:cubicBezTo>
                      <a:pt x="113307" y="1177202"/>
                      <a:pt x="126251" y="1180928"/>
                      <a:pt x="135082" y="1189759"/>
                    </a:cubicBezTo>
                    <a:lnTo>
                      <a:pt x="150669" y="1205346"/>
                    </a:lnTo>
                    <a:cubicBezTo>
                      <a:pt x="163726" y="1244519"/>
                      <a:pt x="144595" y="1197754"/>
                      <a:pt x="171450" y="1231323"/>
                    </a:cubicBezTo>
                    <a:cubicBezTo>
                      <a:pt x="174871" y="1235599"/>
                      <a:pt x="173986" y="1242122"/>
                      <a:pt x="176646" y="1246909"/>
                    </a:cubicBezTo>
                    <a:cubicBezTo>
                      <a:pt x="182711" y="1257826"/>
                      <a:pt x="190501" y="1267691"/>
                      <a:pt x="197428" y="1278082"/>
                    </a:cubicBezTo>
                    <a:lnTo>
                      <a:pt x="207819" y="1293669"/>
                    </a:lnTo>
                    <a:cubicBezTo>
                      <a:pt x="209551" y="1298864"/>
                      <a:pt x="210354" y="1304468"/>
                      <a:pt x="213014" y="1309255"/>
                    </a:cubicBezTo>
                    <a:cubicBezTo>
                      <a:pt x="221554" y="1324627"/>
                      <a:pt x="234565" y="1344490"/>
                      <a:pt x="249382" y="1356014"/>
                    </a:cubicBezTo>
                    <a:cubicBezTo>
                      <a:pt x="259240" y="1363681"/>
                      <a:pt x="268707" y="1372847"/>
                      <a:pt x="280555" y="1376796"/>
                    </a:cubicBezTo>
                    <a:cubicBezTo>
                      <a:pt x="290946" y="1380260"/>
                      <a:pt x="302615" y="1381111"/>
                      <a:pt x="311728" y="1387187"/>
                    </a:cubicBezTo>
                    <a:cubicBezTo>
                      <a:pt x="331871" y="1400616"/>
                      <a:pt x="321390" y="1395604"/>
                      <a:pt x="342900" y="1402773"/>
                    </a:cubicBezTo>
                    <a:lnTo>
                      <a:pt x="374073" y="1423555"/>
                    </a:lnTo>
                    <a:cubicBezTo>
                      <a:pt x="379268" y="1427019"/>
                      <a:pt x="383735" y="1431971"/>
                      <a:pt x="389659" y="1433946"/>
                    </a:cubicBezTo>
                    <a:lnTo>
                      <a:pt x="420832" y="1444337"/>
                    </a:lnTo>
                    <a:cubicBezTo>
                      <a:pt x="426028" y="1446069"/>
                      <a:pt x="431049" y="1448458"/>
                      <a:pt x="436419" y="1449532"/>
                    </a:cubicBezTo>
                    <a:cubicBezTo>
                      <a:pt x="445078" y="1451264"/>
                      <a:pt x="453829" y="1452586"/>
                      <a:pt x="462396" y="1454728"/>
                    </a:cubicBezTo>
                    <a:cubicBezTo>
                      <a:pt x="467709" y="1456056"/>
                      <a:pt x="472716" y="1458419"/>
                      <a:pt x="477982" y="1459923"/>
                    </a:cubicBezTo>
                    <a:cubicBezTo>
                      <a:pt x="489333" y="1463166"/>
                      <a:pt x="514019" y="1468782"/>
                      <a:pt x="524741" y="1470314"/>
                    </a:cubicBezTo>
                    <a:cubicBezTo>
                      <a:pt x="611113" y="1482652"/>
                      <a:pt x="538758" y="1468960"/>
                      <a:pt x="597478" y="1480705"/>
                    </a:cubicBezTo>
                    <a:cubicBezTo>
                      <a:pt x="653602" y="1514379"/>
                      <a:pt x="596671" y="1483649"/>
                      <a:pt x="644237" y="1501487"/>
                    </a:cubicBezTo>
                    <a:cubicBezTo>
                      <a:pt x="651489" y="1504207"/>
                      <a:pt x="657900" y="1508827"/>
                      <a:pt x="665019" y="1511878"/>
                    </a:cubicBezTo>
                    <a:cubicBezTo>
                      <a:pt x="670053" y="1514035"/>
                      <a:pt x="675410" y="1515341"/>
                      <a:pt x="680605" y="1517073"/>
                    </a:cubicBezTo>
                    <a:cubicBezTo>
                      <a:pt x="696191" y="1515341"/>
                      <a:pt x="712487" y="1516837"/>
                      <a:pt x="727364" y="1511878"/>
                    </a:cubicBezTo>
                    <a:cubicBezTo>
                      <a:pt x="739212" y="1507929"/>
                      <a:pt x="748146" y="1498023"/>
                      <a:pt x="758537" y="1491096"/>
                    </a:cubicBezTo>
                    <a:cubicBezTo>
                      <a:pt x="763732" y="1487632"/>
                      <a:pt x="767880" y="1480800"/>
                      <a:pt x="774123" y="1480705"/>
                    </a:cubicBezTo>
                    <a:lnTo>
                      <a:pt x="1117023" y="1475509"/>
                    </a:lnTo>
                    <a:cubicBezTo>
                      <a:pt x="1152864" y="1463563"/>
                      <a:pt x="1131961" y="1469130"/>
                      <a:pt x="1200150" y="1465119"/>
                    </a:cubicBezTo>
                    <a:cubicBezTo>
                      <a:pt x="1236497" y="1462981"/>
                      <a:pt x="1272887" y="1461655"/>
                      <a:pt x="1309255" y="1459923"/>
                    </a:cubicBezTo>
                    <a:lnTo>
                      <a:pt x="1356014" y="1444337"/>
                    </a:lnTo>
                    <a:cubicBezTo>
                      <a:pt x="1361209" y="1442605"/>
                      <a:pt x="1366287" y="1440469"/>
                      <a:pt x="1371600" y="1439141"/>
                    </a:cubicBezTo>
                    <a:cubicBezTo>
                      <a:pt x="1419871" y="1427074"/>
                      <a:pt x="1359861" y="1441489"/>
                      <a:pt x="1423555" y="1428750"/>
                    </a:cubicBezTo>
                    <a:cubicBezTo>
                      <a:pt x="1430557" y="1427350"/>
                      <a:pt x="1437268" y="1424565"/>
                      <a:pt x="1444337" y="1423555"/>
                    </a:cubicBezTo>
                    <a:cubicBezTo>
                      <a:pt x="1461566" y="1421094"/>
                      <a:pt x="1478973" y="1420091"/>
                      <a:pt x="1496291" y="1418359"/>
                    </a:cubicBezTo>
                    <a:cubicBezTo>
                      <a:pt x="1528573" y="1402219"/>
                      <a:pt x="1504845" y="1412205"/>
                      <a:pt x="1537855" y="1402773"/>
                    </a:cubicBezTo>
                    <a:cubicBezTo>
                      <a:pt x="1543121" y="1401269"/>
                      <a:pt x="1548071" y="1398652"/>
                      <a:pt x="1553441" y="1397578"/>
                    </a:cubicBezTo>
                    <a:cubicBezTo>
                      <a:pt x="1574101" y="1393446"/>
                      <a:pt x="1615787" y="1387187"/>
                      <a:pt x="1615787" y="1387187"/>
                    </a:cubicBezTo>
                    <a:cubicBezTo>
                      <a:pt x="1653157" y="1374729"/>
                      <a:pt x="1606489" y="1389843"/>
                      <a:pt x="1652155" y="1376796"/>
                    </a:cubicBezTo>
                    <a:cubicBezTo>
                      <a:pt x="1675278" y="1370189"/>
                      <a:pt x="1661433" y="1371823"/>
                      <a:pt x="1688523" y="1366405"/>
                    </a:cubicBezTo>
                    <a:cubicBezTo>
                      <a:pt x="1698853" y="1364339"/>
                      <a:pt x="1709366" y="1363275"/>
                      <a:pt x="1719696" y="1361209"/>
                    </a:cubicBezTo>
                    <a:cubicBezTo>
                      <a:pt x="1760964" y="1352955"/>
                      <a:pt x="1718580" y="1358889"/>
                      <a:pt x="1771650" y="1345623"/>
                    </a:cubicBezTo>
                    <a:lnTo>
                      <a:pt x="1792432" y="1340428"/>
                    </a:lnTo>
                    <a:cubicBezTo>
                      <a:pt x="1860603" y="1289298"/>
                      <a:pt x="1777800" y="1347979"/>
                      <a:pt x="1828800" y="1319646"/>
                    </a:cubicBezTo>
                    <a:cubicBezTo>
                      <a:pt x="1839717" y="1313581"/>
                      <a:pt x="1849982" y="1306357"/>
                      <a:pt x="1859973" y="1298864"/>
                    </a:cubicBezTo>
                    <a:cubicBezTo>
                      <a:pt x="1866900" y="1293669"/>
                      <a:pt x="1873186" y="1287483"/>
                      <a:pt x="1880755" y="1283278"/>
                    </a:cubicBezTo>
                    <a:cubicBezTo>
                      <a:pt x="1888907" y="1278749"/>
                      <a:pt x="1898545" y="1277353"/>
                      <a:pt x="1906732" y="1272887"/>
                    </a:cubicBezTo>
                    <a:cubicBezTo>
                      <a:pt x="1917696" y="1266907"/>
                      <a:pt x="1927196" y="1258530"/>
                      <a:pt x="1937905" y="1252105"/>
                    </a:cubicBezTo>
                    <a:cubicBezTo>
                      <a:pt x="1941523" y="1249934"/>
                      <a:pt x="1972617" y="1231838"/>
                      <a:pt x="1979469" y="1226128"/>
                    </a:cubicBezTo>
                    <a:cubicBezTo>
                      <a:pt x="2006001" y="1204018"/>
                      <a:pt x="1982196" y="1213755"/>
                      <a:pt x="2015837" y="1205346"/>
                    </a:cubicBezTo>
                    <a:cubicBezTo>
                      <a:pt x="2021032" y="1201882"/>
                      <a:pt x="2025838" y="1197747"/>
                      <a:pt x="2031423" y="1194955"/>
                    </a:cubicBezTo>
                    <a:cubicBezTo>
                      <a:pt x="2082267" y="1169532"/>
                      <a:pt x="2036872" y="1198249"/>
                      <a:pt x="2072987" y="1174173"/>
                    </a:cubicBezTo>
                    <a:cubicBezTo>
                      <a:pt x="2092038" y="1145597"/>
                      <a:pt x="2072986" y="1169845"/>
                      <a:pt x="2098964" y="1148196"/>
                    </a:cubicBezTo>
                    <a:cubicBezTo>
                      <a:pt x="2138953" y="1114870"/>
                      <a:pt x="2091450" y="1148007"/>
                      <a:pt x="2130137" y="1122219"/>
                    </a:cubicBezTo>
                    <a:cubicBezTo>
                      <a:pt x="2135332" y="1115292"/>
                      <a:pt x="2141427" y="1108955"/>
                      <a:pt x="2145723" y="1101437"/>
                    </a:cubicBezTo>
                    <a:cubicBezTo>
                      <a:pt x="2148440" y="1096682"/>
                      <a:pt x="2147046" y="1089723"/>
                      <a:pt x="2150919" y="1085850"/>
                    </a:cubicBezTo>
                    <a:cubicBezTo>
                      <a:pt x="2163457" y="1073312"/>
                      <a:pt x="2186475" y="1062877"/>
                      <a:pt x="2202873" y="1054678"/>
                    </a:cubicBezTo>
                    <a:cubicBezTo>
                      <a:pt x="2208068" y="1049482"/>
                      <a:pt x="2213755" y="1044736"/>
                      <a:pt x="2218459" y="1039091"/>
                    </a:cubicBezTo>
                    <a:cubicBezTo>
                      <a:pt x="2222456" y="1034294"/>
                      <a:pt x="2225221" y="1028586"/>
                      <a:pt x="2228850" y="1023505"/>
                    </a:cubicBezTo>
                    <a:cubicBezTo>
                      <a:pt x="2233883" y="1016459"/>
                      <a:pt x="2239241" y="1009650"/>
                      <a:pt x="2244437" y="1002723"/>
                    </a:cubicBezTo>
                    <a:cubicBezTo>
                      <a:pt x="2261420" y="951771"/>
                      <a:pt x="2233886" y="1023746"/>
                      <a:pt x="2265219" y="976746"/>
                    </a:cubicBezTo>
                    <a:cubicBezTo>
                      <a:pt x="2269180" y="970805"/>
                      <a:pt x="2268156" y="962738"/>
                      <a:pt x="2270414" y="955964"/>
                    </a:cubicBezTo>
                    <a:cubicBezTo>
                      <a:pt x="2273933" y="945407"/>
                      <a:pt x="2284730" y="919550"/>
                      <a:pt x="2291196" y="909205"/>
                    </a:cubicBezTo>
                    <a:cubicBezTo>
                      <a:pt x="2295785" y="901862"/>
                      <a:pt x="2301587" y="895350"/>
                      <a:pt x="2306782" y="888423"/>
                    </a:cubicBezTo>
                    <a:cubicBezTo>
                      <a:pt x="2321702" y="828749"/>
                      <a:pt x="2300838" y="902294"/>
                      <a:pt x="2322369" y="852055"/>
                    </a:cubicBezTo>
                    <a:cubicBezTo>
                      <a:pt x="2329565" y="835265"/>
                      <a:pt x="2326311" y="815624"/>
                      <a:pt x="2337955" y="800100"/>
                    </a:cubicBezTo>
                    <a:cubicBezTo>
                      <a:pt x="2343150" y="793173"/>
                      <a:pt x="2348952" y="786662"/>
                      <a:pt x="2353541" y="779319"/>
                    </a:cubicBezTo>
                    <a:cubicBezTo>
                      <a:pt x="2357646" y="772751"/>
                      <a:pt x="2359430" y="764839"/>
                      <a:pt x="2363932" y="758537"/>
                    </a:cubicBezTo>
                    <a:cubicBezTo>
                      <a:pt x="2383085" y="731722"/>
                      <a:pt x="2376165" y="754853"/>
                      <a:pt x="2389909" y="727364"/>
                    </a:cubicBezTo>
                    <a:cubicBezTo>
                      <a:pt x="2411417" y="684347"/>
                      <a:pt x="2375719" y="740858"/>
                      <a:pt x="2405496" y="696191"/>
                    </a:cubicBezTo>
                    <a:cubicBezTo>
                      <a:pt x="2418164" y="594838"/>
                      <a:pt x="2414320" y="642493"/>
                      <a:pt x="2405496" y="457200"/>
                    </a:cubicBezTo>
                    <a:cubicBezTo>
                      <a:pt x="2405156" y="450068"/>
                      <a:pt x="2401849" y="443389"/>
                      <a:pt x="2400300" y="436419"/>
                    </a:cubicBezTo>
                    <a:cubicBezTo>
                      <a:pt x="2398384" y="427799"/>
                      <a:pt x="2398275" y="418683"/>
                      <a:pt x="2395105" y="410441"/>
                    </a:cubicBezTo>
                    <a:cubicBezTo>
                      <a:pt x="2389545" y="395984"/>
                      <a:pt x="2374323" y="368878"/>
                      <a:pt x="2374323" y="368878"/>
                    </a:cubicBezTo>
                    <a:cubicBezTo>
                      <a:pt x="2373197" y="364375"/>
                      <a:pt x="2367246" y="338309"/>
                      <a:pt x="2363932" y="332509"/>
                    </a:cubicBezTo>
                    <a:cubicBezTo>
                      <a:pt x="2359636" y="324991"/>
                      <a:pt x="2353379" y="318774"/>
                      <a:pt x="2348346" y="311728"/>
                    </a:cubicBezTo>
                    <a:cubicBezTo>
                      <a:pt x="2344717" y="306647"/>
                      <a:pt x="2341419" y="301337"/>
                      <a:pt x="2337955" y="296141"/>
                    </a:cubicBezTo>
                    <a:cubicBezTo>
                      <a:pt x="2336223" y="284018"/>
                      <a:pt x="2337307" y="271143"/>
                      <a:pt x="2332759" y="259773"/>
                    </a:cubicBezTo>
                    <a:cubicBezTo>
                      <a:pt x="2330030" y="252951"/>
                      <a:pt x="2321877" y="249831"/>
                      <a:pt x="2317173" y="244187"/>
                    </a:cubicBezTo>
                    <a:cubicBezTo>
                      <a:pt x="2295525" y="218209"/>
                      <a:pt x="2319771" y="237260"/>
                      <a:pt x="2291196" y="218209"/>
                    </a:cubicBezTo>
                    <a:cubicBezTo>
                      <a:pt x="2289464" y="213014"/>
                      <a:pt x="2288449" y="207521"/>
                      <a:pt x="2286000" y="202623"/>
                    </a:cubicBezTo>
                    <a:cubicBezTo>
                      <a:pt x="2283051" y="196725"/>
                      <a:pt x="2262375" y="168607"/>
                      <a:pt x="2260023" y="166255"/>
                    </a:cubicBezTo>
                    <a:cubicBezTo>
                      <a:pt x="2255608" y="161840"/>
                      <a:pt x="2249632" y="159328"/>
                      <a:pt x="2244437" y="155864"/>
                    </a:cubicBezTo>
                    <a:cubicBezTo>
                      <a:pt x="2240973" y="150669"/>
                      <a:pt x="2239341" y="143587"/>
                      <a:pt x="2234046" y="140278"/>
                    </a:cubicBezTo>
                    <a:cubicBezTo>
                      <a:pt x="2224758" y="134473"/>
                      <a:pt x="2202873" y="129887"/>
                      <a:pt x="2202873" y="129887"/>
                    </a:cubicBezTo>
                    <a:cubicBezTo>
                      <a:pt x="2195946" y="124691"/>
                      <a:pt x="2189836" y="118173"/>
                      <a:pt x="2182091" y="114300"/>
                    </a:cubicBezTo>
                    <a:cubicBezTo>
                      <a:pt x="2172295" y="109402"/>
                      <a:pt x="2161310" y="107373"/>
                      <a:pt x="2150919" y="103909"/>
                    </a:cubicBezTo>
                    <a:cubicBezTo>
                      <a:pt x="2118949" y="93252"/>
                      <a:pt x="2134626" y="97161"/>
                      <a:pt x="2078182" y="93519"/>
                    </a:cubicBezTo>
                    <a:cubicBezTo>
                      <a:pt x="2043574" y="91286"/>
                      <a:pt x="2008909" y="90055"/>
                      <a:pt x="1974273" y="88323"/>
                    </a:cubicBezTo>
                    <a:cubicBezTo>
                      <a:pt x="1954127" y="81608"/>
                      <a:pt x="1940561" y="76644"/>
                      <a:pt x="1917123" y="72737"/>
                    </a:cubicBezTo>
                    <a:lnTo>
                      <a:pt x="1885950" y="67541"/>
                    </a:lnTo>
                    <a:cubicBezTo>
                      <a:pt x="1880755" y="64077"/>
                      <a:pt x="1876070" y="59686"/>
                      <a:pt x="1870364" y="57150"/>
                    </a:cubicBezTo>
                    <a:cubicBezTo>
                      <a:pt x="1860355" y="52701"/>
                      <a:pt x="1849931" y="48907"/>
                      <a:pt x="1839191" y="46759"/>
                    </a:cubicBezTo>
                    <a:cubicBezTo>
                      <a:pt x="1775229" y="33968"/>
                      <a:pt x="1804720" y="38867"/>
                      <a:pt x="1750869" y="31173"/>
                    </a:cubicBezTo>
                    <a:lnTo>
                      <a:pt x="1704109" y="15587"/>
                    </a:lnTo>
                    <a:cubicBezTo>
                      <a:pt x="1698914" y="13855"/>
                      <a:pt x="1693981" y="10846"/>
                      <a:pt x="1688523" y="10391"/>
                    </a:cubicBezTo>
                    <a:cubicBezTo>
                      <a:pt x="1613974" y="4179"/>
                      <a:pt x="1646822" y="8145"/>
                      <a:pt x="1589809" y="0"/>
                    </a:cubicBezTo>
                    <a:cubicBezTo>
                      <a:pt x="1555665" y="1178"/>
                      <a:pt x="1426747" y="3497"/>
                      <a:pt x="1371600" y="10391"/>
                    </a:cubicBezTo>
                    <a:cubicBezTo>
                      <a:pt x="1366166" y="11070"/>
                      <a:pt x="1361280" y="14082"/>
                      <a:pt x="1356014" y="15587"/>
                    </a:cubicBezTo>
                    <a:cubicBezTo>
                      <a:pt x="1349148" y="17549"/>
                      <a:pt x="1342214" y="19286"/>
                      <a:pt x="1335232" y="20782"/>
                    </a:cubicBezTo>
                    <a:cubicBezTo>
                      <a:pt x="1283570" y="31852"/>
                      <a:pt x="1296266" y="38100"/>
                      <a:pt x="1288473" y="415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sp>
          <p:nvSpPr>
            <p:cNvPr id="13325" name="TextBox 4">
              <a:extLst>
                <a:ext uri="{FF2B5EF4-FFF2-40B4-BE49-F238E27FC236}">
                  <a16:creationId xmlns:a16="http://schemas.microsoft.com/office/drawing/2014/main" id="{85185D17-129D-4F79-8542-C527D0E34794}"/>
                </a:ext>
              </a:extLst>
            </p:cNvPr>
            <p:cNvSpPr txBox="1">
              <a:spLocks noChangeArrowheads="1"/>
            </p:cNvSpPr>
            <p:nvPr/>
          </p:nvSpPr>
          <p:spPr bwMode="auto">
            <a:xfrm>
              <a:off x="4060053" y="2343487"/>
              <a:ext cx="1789253"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1C1C1C"/>
                  </a:solidFill>
                  <a:effectLst/>
                  <a:uLnTx/>
                  <a:uFillTx/>
                  <a:latin typeface="Twinkl"/>
                  <a:ea typeface="+mn-ea"/>
                </a:rPr>
                <a:t>When might it be best to end a relationship and how can we do this?</a:t>
              </a:r>
            </a:p>
          </p:txBody>
        </p:sp>
      </p:grpSp>
      <p:grpSp>
        <p:nvGrpSpPr>
          <p:cNvPr id="6" name="Group 5">
            <a:extLst>
              <a:ext uri="{FF2B5EF4-FFF2-40B4-BE49-F238E27FC236}">
                <a16:creationId xmlns:a16="http://schemas.microsoft.com/office/drawing/2014/main" id="{3407D706-0C14-4768-B317-3B68B4D4CE03}"/>
              </a:ext>
            </a:extLst>
          </p:cNvPr>
          <p:cNvGrpSpPr>
            <a:grpSpLocks/>
          </p:cNvGrpSpPr>
          <p:nvPr/>
        </p:nvGrpSpPr>
        <p:grpSpPr bwMode="auto">
          <a:xfrm>
            <a:off x="1476375" y="563563"/>
            <a:ext cx="2832100" cy="1898650"/>
            <a:chOff x="1475851" y="563808"/>
            <a:chExt cx="2831916" cy="1897881"/>
          </a:xfrm>
        </p:grpSpPr>
        <p:grpSp>
          <p:nvGrpSpPr>
            <p:cNvPr id="13320" name="Group 14">
              <a:extLst>
                <a:ext uri="{FF2B5EF4-FFF2-40B4-BE49-F238E27FC236}">
                  <a16:creationId xmlns:a16="http://schemas.microsoft.com/office/drawing/2014/main" id="{3C61FC56-5011-46D5-A9F2-D44F7089E240}"/>
                </a:ext>
              </a:extLst>
            </p:cNvPr>
            <p:cNvGrpSpPr>
              <a:grpSpLocks/>
            </p:cNvGrpSpPr>
            <p:nvPr/>
          </p:nvGrpSpPr>
          <p:grpSpPr bwMode="auto">
            <a:xfrm>
              <a:off x="1475851" y="563808"/>
              <a:ext cx="2831916" cy="1897881"/>
              <a:chOff x="3203575" y="2035175"/>
              <a:chExt cx="3167063" cy="2122488"/>
            </a:xfrm>
          </p:grpSpPr>
          <p:sp>
            <p:nvSpPr>
              <p:cNvPr id="17" name="Thought Bubble: Cloud 16">
                <a:extLst>
                  <a:ext uri="{FF2B5EF4-FFF2-40B4-BE49-F238E27FC236}">
                    <a16:creationId xmlns:a16="http://schemas.microsoft.com/office/drawing/2014/main" id="{8D208C0F-DBFA-4104-A22B-5A1ECC293018}"/>
                  </a:ext>
                </a:extLst>
              </p:cNvPr>
              <p:cNvSpPr/>
              <p:nvPr/>
            </p:nvSpPr>
            <p:spPr bwMode="auto">
              <a:xfrm>
                <a:off x="3203575" y="2035175"/>
                <a:ext cx="3167063" cy="2122488"/>
              </a:xfrm>
              <a:prstGeom prst="cloudCallout">
                <a:avLst>
                  <a:gd name="adj1" fmla="val -13964"/>
                  <a:gd name="adj2" fmla="val 81593"/>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1" name="Freeform: Shape 20">
                <a:extLst>
                  <a:ext uri="{FF2B5EF4-FFF2-40B4-BE49-F238E27FC236}">
                    <a16:creationId xmlns:a16="http://schemas.microsoft.com/office/drawing/2014/main" id="{FEEE1273-9B3F-4415-8329-56B69BF8B25A}"/>
                  </a:ext>
                </a:extLst>
              </p:cNvPr>
              <p:cNvSpPr/>
              <p:nvPr/>
            </p:nvSpPr>
            <p:spPr bwMode="auto">
              <a:xfrm>
                <a:off x="3375776" y="2182471"/>
                <a:ext cx="2872370" cy="1804825"/>
              </a:xfrm>
              <a:custGeom>
                <a:avLst/>
                <a:gdLst>
                  <a:gd name="connsiteX0" fmla="*/ 1288473 w 2413618"/>
                  <a:gd name="connsiteY0" fmla="*/ 41564 h 1517073"/>
                  <a:gd name="connsiteX1" fmla="*/ 1288473 w 2413618"/>
                  <a:gd name="connsiteY1" fmla="*/ 41564 h 1517073"/>
                  <a:gd name="connsiteX2" fmla="*/ 1241714 w 2413618"/>
                  <a:gd name="connsiteY2" fmla="*/ 36369 h 1517073"/>
                  <a:gd name="connsiteX3" fmla="*/ 1226128 w 2413618"/>
                  <a:gd name="connsiteY3" fmla="*/ 25978 h 1517073"/>
                  <a:gd name="connsiteX4" fmla="*/ 1137805 w 2413618"/>
                  <a:gd name="connsiteY4" fmla="*/ 31173 h 1517073"/>
                  <a:gd name="connsiteX5" fmla="*/ 1122219 w 2413618"/>
                  <a:gd name="connsiteY5" fmla="*/ 36369 h 1517073"/>
                  <a:gd name="connsiteX6" fmla="*/ 919596 w 2413618"/>
                  <a:gd name="connsiteY6" fmla="*/ 46759 h 1517073"/>
                  <a:gd name="connsiteX7" fmla="*/ 888423 w 2413618"/>
                  <a:gd name="connsiteY7" fmla="*/ 57150 h 1517073"/>
                  <a:gd name="connsiteX8" fmla="*/ 841664 w 2413618"/>
                  <a:gd name="connsiteY8" fmla="*/ 67541 h 1517073"/>
                  <a:gd name="connsiteX9" fmla="*/ 826078 w 2413618"/>
                  <a:gd name="connsiteY9" fmla="*/ 72737 h 1517073"/>
                  <a:gd name="connsiteX10" fmla="*/ 784514 w 2413618"/>
                  <a:gd name="connsiteY10" fmla="*/ 83128 h 1517073"/>
                  <a:gd name="connsiteX11" fmla="*/ 753341 w 2413618"/>
                  <a:gd name="connsiteY11" fmla="*/ 93519 h 1517073"/>
                  <a:gd name="connsiteX12" fmla="*/ 737755 w 2413618"/>
                  <a:gd name="connsiteY12" fmla="*/ 98714 h 1517073"/>
                  <a:gd name="connsiteX13" fmla="*/ 665019 w 2413618"/>
                  <a:gd name="connsiteY13" fmla="*/ 109105 h 1517073"/>
                  <a:gd name="connsiteX14" fmla="*/ 633846 w 2413618"/>
                  <a:gd name="connsiteY14" fmla="*/ 119496 h 1517073"/>
                  <a:gd name="connsiteX15" fmla="*/ 602673 w 2413618"/>
                  <a:gd name="connsiteY15" fmla="*/ 129887 h 1517073"/>
                  <a:gd name="connsiteX16" fmla="*/ 587087 w 2413618"/>
                  <a:gd name="connsiteY16" fmla="*/ 135082 h 1517073"/>
                  <a:gd name="connsiteX17" fmla="*/ 535132 w 2413618"/>
                  <a:gd name="connsiteY17" fmla="*/ 150669 h 1517073"/>
                  <a:gd name="connsiteX18" fmla="*/ 514350 w 2413618"/>
                  <a:gd name="connsiteY18" fmla="*/ 161059 h 1517073"/>
                  <a:gd name="connsiteX19" fmla="*/ 462396 w 2413618"/>
                  <a:gd name="connsiteY19" fmla="*/ 176646 h 1517073"/>
                  <a:gd name="connsiteX20" fmla="*/ 446809 w 2413618"/>
                  <a:gd name="connsiteY20" fmla="*/ 187037 h 1517073"/>
                  <a:gd name="connsiteX21" fmla="*/ 415637 w 2413618"/>
                  <a:gd name="connsiteY21" fmla="*/ 197428 h 1517073"/>
                  <a:gd name="connsiteX22" fmla="*/ 400050 w 2413618"/>
                  <a:gd name="connsiteY22" fmla="*/ 202623 h 1517073"/>
                  <a:gd name="connsiteX23" fmla="*/ 379269 w 2413618"/>
                  <a:gd name="connsiteY23" fmla="*/ 213014 h 1517073"/>
                  <a:gd name="connsiteX24" fmla="*/ 363682 w 2413618"/>
                  <a:gd name="connsiteY24" fmla="*/ 228600 h 1517073"/>
                  <a:gd name="connsiteX25" fmla="*/ 332509 w 2413618"/>
                  <a:gd name="connsiteY25" fmla="*/ 244187 h 1517073"/>
                  <a:gd name="connsiteX26" fmla="*/ 316923 w 2413618"/>
                  <a:gd name="connsiteY26" fmla="*/ 259773 h 1517073"/>
                  <a:gd name="connsiteX27" fmla="*/ 301337 w 2413618"/>
                  <a:gd name="connsiteY27" fmla="*/ 264969 h 1517073"/>
                  <a:gd name="connsiteX28" fmla="*/ 290946 w 2413618"/>
                  <a:gd name="connsiteY28" fmla="*/ 290946 h 1517073"/>
                  <a:gd name="connsiteX29" fmla="*/ 280555 w 2413618"/>
                  <a:gd name="connsiteY29" fmla="*/ 306532 h 1517073"/>
                  <a:gd name="connsiteX30" fmla="*/ 275359 w 2413618"/>
                  <a:gd name="connsiteY30" fmla="*/ 322119 h 1517073"/>
                  <a:gd name="connsiteX31" fmla="*/ 264969 w 2413618"/>
                  <a:gd name="connsiteY31" fmla="*/ 348096 h 1517073"/>
                  <a:gd name="connsiteX32" fmla="*/ 244187 w 2413618"/>
                  <a:gd name="connsiteY32" fmla="*/ 379269 h 1517073"/>
                  <a:gd name="connsiteX33" fmla="*/ 223405 w 2413618"/>
                  <a:gd name="connsiteY33" fmla="*/ 384464 h 1517073"/>
                  <a:gd name="connsiteX34" fmla="*/ 202623 w 2413618"/>
                  <a:gd name="connsiteY34" fmla="*/ 400050 h 1517073"/>
                  <a:gd name="connsiteX35" fmla="*/ 187037 w 2413618"/>
                  <a:gd name="connsiteY35" fmla="*/ 415637 h 1517073"/>
                  <a:gd name="connsiteX36" fmla="*/ 155864 w 2413618"/>
                  <a:gd name="connsiteY36" fmla="*/ 436419 h 1517073"/>
                  <a:gd name="connsiteX37" fmla="*/ 140278 w 2413618"/>
                  <a:gd name="connsiteY37" fmla="*/ 446809 h 1517073"/>
                  <a:gd name="connsiteX38" fmla="*/ 124691 w 2413618"/>
                  <a:gd name="connsiteY38" fmla="*/ 477982 h 1517073"/>
                  <a:gd name="connsiteX39" fmla="*/ 109105 w 2413618"/>
                  <a:gd name="connsiteY39" fmla="*/ 483178 h 1517073"/>
                  <a:gd name="connsiteX40" fmla="*/ 93519 w 2413618"/>
                  <a:gd name="connsiteY40" fmla="*/ 498764 h 1517073"/>
                  <a:gd name="connsiteX41" fmla="*/ 83128 w 2413618"/>
                  <a:gd name="connsiteY41" fmla="*/ 529937 h 1517073"/>
                  <a:gd name="connsiteX42" fmla="*/ 77932 w 2413618"/>
                  <a:gd name="connsiteY42" fmla="*/ 545523 h 1517073"/>
                  <a:gd name="connsiteX43" fmla="*/ 62346 w 2413618"/>
                  <a:gd name="connsiteY43" fmla="*/ 550719 h 1517073"/>
                  <a:gd name="connsiteX44" fmla="*/ 46759 w 2413618"/>
                  <a:gd name="connsiteY44" fmla="*/ 597478 h 1517073"/>
                  <a:gd name="connsiteX45" fmla="*/ 41564 w 2413618"/>
                  <a:gd name="connsiteY45" fmla="*/ 613064 h 1517073"/>
                  <a:gd name="connsiteX46" fmla="*/ 36369 w 2413618"/>
                  <a:gd name="connsiteY46" fmla="*/ 633846 h 1517073"/>
                  <a:gd name="connsiteX47" fmla="*/ 31173 w 2413618"/>
                  <a:gd name="connsiteY47" fmla="*/ 716973 h 1517073"/>
                  <a:gd name="connsiteX48" fmla="*/ 20782 w 2413618"/>
                  <a:gd name="connsiteY48" fmla="*/ 748146 h 1517073"/>
                  <a:gd name="connsiteX49" fmla="*/ 15587 w 2413618"/>
                  <a:gd name="connsiteY49" fmla="*/ 763732 h 1517073"/>
                  <a:gd name="connsiteX50" fmla="*/ 10391 w 2413618"/>
                  <a:gd name="connsiteY50" fmla="*/ 779319 h 1517073"/>
                  <a:gd name="connsiteX51" fmla="*/ 0 w 2413618"/>
                  <a:gd name="connsiteY51" fmla="*/ 883228 h 1517073"/>
                  <a:gd name="connsiteX52" fmla="*/ 10391 w 2413618"/>
                  <a:gd name="connsiteY52" fmla="*/ 976746 h 1517073"/>
                  <a:gd name="connsiteX53" fmla="*/ 15587 w 2413618"/>
                  <a:gd name="connsiteY53" fmla="*/ 997528 h 1517073"/>
                  <a:gd name="connsiteX54" fmla="*/ 25978 w 2413618"/>
                  <a:gd name="connsiteY54" fmla="*/ 1028700 h 1517073"/>
                  <a:gd name="connsiteX55" fmla="*/ 36369 w 2413618"/>
                  <a:gd name="connsiteY55" fmla="*/ 1059873 h 1517073"/>
                  <a:gd name="connsiteX56" fmla="*/ 57150 w 2413618"/>
                  <a:gd name="connsiteY56" fmla="*/ 1091046 h 1517073"/>
                  <a:gd name="connsiteX57" fmla="*/ 72737 w 2413618"/>
                  <a:gd name="connsiteY57" fmla="*/ 1122219 h 1517073"/>
                  <a:gd name="connsiteX58" fmla="*/ 93519 w 2413618"/>
                  <a:gd name="connsiteY58" fmla="*/ 1153391 h 1517073"/>
                  <a:gd name="connsiteX59" fmla="*/ 103909 w 2413618"/>
                  <a:gd name="connsiteY59" fmla="*/ 1168978 h 1517073"/>
                  <a:gd name="connsiteX60" fmla="*/ 135082 w 2413618"/>
                  <a:gd name="connsiteY60" fmla="*/ 1189759 h 1517073"/>
                  <a:gd name="connsiteX61" fmla="*/ 150669 w 2413618"/>
                  <a:gd name="connsiteY61" fmla="*/ 1205346 h 1517073"/>
                  <a:gd name="connsiteX62" fmla="*/ 171450 w 2413618"/>
                  <a:gd name="connsiteY62" fmla="*/ 1231323 h 1517073"/>
                  <a:gd name="connsiteX63" fmla="*/ 176646 w 2413618"/>
                  <a:gd name="connsiteY63" fmla="*/ 1246909 h 1517073"/>
                  <a:gd name="connsiteX64" fmla="*/ 197428 w 2413618"/>
                  <a:gd name="connsiteY64" fmla="*/ 1278082 h 1517073"/>
                  <a:gd name="connsiteX65" fmla="*/ 207819 w 2413618"/>
                  <a:gd name="connsiteY65" fmla="*/ 1293669 h 1517073"/>
                  <a:gd name="connsiteX66" fmla="*/ 213014 w 2413618"/>
                  <a:gd name="connsiteY66" fmla="*/ 1309255 h 1517073"/>
                  <a:gd name="connsiteX67" fmla="*/ 249382 w 2413618"/>
                  <a:gd name="connsiteY67" fmla="*/ 1356014 h 1517073"/>
                  <a:gd name="connsiteX68" fmla="*/ 280555 w 2413618"/>
                  <a:gd name="connsiteY68" fmla="*/ 1376796 h 1517073"/>
                  <a:gd name="connsiteX69" fmla="*/ 311728 w 2413618"/>
                  <a:gd name="connsiteY69" fmla="*/ 1387187 h 1517073"/>
                  <a:gd name="connsiteX70" fmla="*/ 342900 w 2413618"/>
                  <a:gd name="connsiteY70" fmla="*/ 1402773 h 1517073"/>
                  <a:gd name="connsiteX71" fmla="*/ 374073 w 2413618"/>
                  <a:gd name="connsiteY71" fmla="*/ 1423555 h 1517073"/>
                  <a:gd name="connsiteX72" fmla="*/ 389659 w 2413618"/>
                  <a:gd name="connsiteY72" fmla="*/ 1433946 h 1517073"/>
                  <a:gd name="connsiteX73" fmla="*/ 420832 w 2413618"/>
                  <a:gd name="connsiteY73" fmla="*/ 1444337 h 1517073"/>
                  <a:gd name="connsiteX74" fmla="*/ 436419 w 2413618"/>
                  <a:gd name="connsiteY74" fmla="*/ 1449532 h 1517073"/>
                  <a:gd name="connsiteX75" fmla="*/ 462396 w 2413618"/>
                  <a:gd name="connsiteY75" fmla="*/ 1454728 h 1517073"/>
                  <a:gd name="connsiteX76" fmla="*/ 477982 w 2413618"/>
                  <a:gd name="connsiteY76" fmla="*/ 1459923 h 1517073"/>
                  <a:gd name="connsiteX77" fmla="*/ 524741 w 2413618"/>
                  <a:gd name="connsiteY77" fmla="*/ 1470314 h 1517073"/>
                  <a:gd name="connsiteX78" fmla="*/ 597478 w 2413618"/>
                  <a:gd name="connsiteY78" fmla="*/ 1480705 h 1517073"/>
                  <a:gd name="connsiteX79" fmla="*/ 644237 w 2413618"/>
                  <a:gd name="connsiteY79" fmla="*/ 1501487 h 1517073"/>
                  <a:gd name="connsiteX80" fmla="*/ 665019 w 2413618"/>
                  <a:gd name="connsiteY80" fmla="*/ 1511878 h 1517073"/>
                  <a:gd name="connsiteX81" fmla="*/ 680605 w 2413618"/>
                  <a:gd name="connsiteY81" fmla="*/ 1517073 h 1517073"/>
                  <a:gd name="connsiteX82" fmla="*/ 727364 w 2413618"/>
                  <a:gd name="connsiteY82" fmla="*/ 1511878 h 1517073"/>
                  <a:gd name="connsiteX83" fmla="*/ 758537 w 2413618"/>
                  <a:gd name="connsiteY83" fmla="*/ 1491096 h 1517073"/>
                  <a:gd name="connsiteX84" fmla="*/ 774123 w 2413618"/>
                  <a:gd name="connsiteY84" fmla="*/ 1480705 h 1517073"/>
                  <a:gd name="connsiteX85" fmla="*/ 1117023 w 2413618"/>
                  <a:gd name="connsiteY85" fmla="*/ 1475509 h 1517073"/>
                  <a:gd name="connsiteX86" fmla="*/ 1200150 w 2413618"/>
                  <a:gd name="connsiteY86" fmla="*/ 1465119 h 1517073"/>
                  <a:gd name="connsiteX87" fmla="*/ 1309255 w 2413618"/>
                  <a:gd name="connsiteY87" fmla="*/ 1459923 h 1517073"/>
                  <a:gd name="connsiteX88" fmla="*/ 1356014 w 2413618"/>
                  <a:gd name="connsiteY88" fmla="*/ 1444337 h 1517073"/>
                  <a:gd name="connsiteX89" fmla="*/ 1371600 w 2413618"/>
                  <a:gd name="connsiteY89" fmla="*/ 1439141 h 1517073"/>
                  <a:gd name="connsiteX90" fmla="*/ 1423555 w 2413618"/>
                  <a:gd name="connsiteY90" fmla="*/ 1428750 h 1517073"/>
                  <a:gd name="connsiteX91" fmla="*/ 1444337 w 2413618"/>
                  <a:gd name="connsiteY91" fmla="*/ 1423555 h 1517073"/>
                  <a:gd name="connsiteX92" fmla="*/ 1496291 w 2413618"/>
                  <a:gd name="connsiteY92" fmla="*/ 1418359 h 1517073"/>
                  <a:gd name="connsiteX93" fmla="*/ 1537855 w 2413618"/>
                  <a:gd name="connsiteY93" fmla="*/ 1402773 h 1517073"/>
                  <a:gd name="connsiteX94" fmla="*/ 1553441 w 2413618"/>
                  <a:gd name="connsiteY94" fmla="*/ 1397578 h 1517073"/>
                  <a:gd name="connsiteX95" fmla="*/ 1615787 w 2413618"/>
                  <a:gd name="connsiteY95" fmla="*/ 1387187 h 1517073"/>
                  <a:gd name="connsiteX96" fmla="*/ 1652155 w 2413618"/>
                  <a:gd name="connsiteY96" fmla="*/ 1376796 h 1517073"/>
                  <a:gd name="connsiteX97" fmla="*/ 1688523 w 2413618"/>
                  <a:gd name="connsiteY97" fmla="*/ 1366405 h 1517073"/>
                  <a:gd name="connsiteX98" fmla="*/ 1719696 w 2413618"/>
                  <a:gd name="connsiteY98" fmla="*/ 1361209 h 1517073"/>
                  <a:gd name="connsiteX99" fmla="*/ 1771650 w 2413618"/>
                  <a:gd name="connsiteY99" fmla="*/ 1345623 h 1517073"/>
                  <a:gd name="connsiteX100" fmla="*/ 1792432 w 2413618"/>
                  <a:gd name="connsiteY100" fmla="*/ 1340428 h 1517073"/>
                  <a:gd name="connsiteX101" fmla="*/ 1828800 w 2413618"/>
                  <a:gd name="connsiteY101" fmla="*/ 1319646 h 1517073"/>
                  <a:gd name="connsiteX102" fmla="*/ 1859973 w 2413618"/>
                  <a:gd name="connsiteY102" fmla="*/ 1298864 h 1517073"/>
                  <a:gd name="connsiteX103" fmla="*/ 1880755 w 2413618"/>
                  <a:gd name="connsiteY103" fmla="*/ 1283278 h 1517073"/>
                  <a:gd name="connsiteX104" fmla="*/ 1906732 w 2413618"/>
                  <a:gd name="connsiteY104" fmla="*/ 1272887 h 1517073"/>
                  <a:gd name="connsiteX105" fmla="*/ 1937905 w 2413618"/>
                  <a:gd name="connsiteY105" fmla="*/ 1252105 h 1517073"/>
                  <a:gd name="connsiteX106" fmla="*/ 1979469 w 2413618"/>
                  <a:gd name="connsiteY106" fmla="*/ 1226128 h 1517073"/>
                  <a:gd name="connsiteX107" fmla="*/ 2015837 w 2413618"/>
                  <a:gd name="connsiteY107" fmla="*/ 1205346 h 1517073"/>
                  <a:gd name="connsiteX108" fmla="*/ 2031423 w 2413618"/>
                  <a:gd name="connsiteY108" fmla="*/ 1194955 h 1517073"/>
                  <a:gd name="connsiteX109" fmla="*/ 2072987 w 2413618"/>
                  <a:gd name="connsiteY109" fmla="*/ 1174173 h 1517073"/>
                  <a:gd name="connsiteX110" fmla="*/ 2098964 w 2413618"/>
                  <a:gd name="connsiteY110" fmla="*/ 1148196 h 1517073"/>
                  <a:gd name="connsiteX111" fmla="*/ 2130137 w 2413618"/>
                  <a:gd name="connsiteY111" fmla="*/ 1122219 h 1517073"/>
                  <a:gd name="connsiteX112" fmla="*/ 2145723 w 2413618"/>
                  <a:gd name="connsiteY112" fmla="*/ 1101437 h 1517073"/>
                  <a:gd name="connsiteX113" fmla="*/ 2150919 w 2413618"/>
                  <a:gd name="connsiteY113" fmla="*/ 1085850 h 1517073"/>
                  <a:gd name="connsiteX114" fmla="*/ 2202873 w 2413618"/>
                  <a:gd name="connsiteY114" fmla="*/ 1054678 h 1517073"/>
                  <a:gd name="connsiteX115" fmla="*/ 2218459 w 2413618"/>
                  <a:gd name="connsiteY115" fmla="*/ 1039091 h 1517073"/>
                  <a:gd name="connsiteX116" fmla="*/ 2228850 w 2413618"/>
                  <a:gd name="connsiteY116" fmla="*/ 1023505 h 1517073"/>
                  <a:gd name="connsiteX117" fmla="*/ 2244437 w 2413618"/>
                  <a:gd name="connsiteY117" fmla="*/ 1002723 h 1517073"/>
                  <a:gd name="connsiteX118" fmla="*/ 2265219 w 2413618"/>
                  <a:gd name="connsiteY118" fmla="*/ 976746 h 1517073"/>
                  <a:gd name="connsiteX119" fmla="*/ 2270414 w 2413618"/>
                  <a:gd name="connsiteY119" fmla="*/ 955964 h 1517073"/>
                  <a:gd name="connsiteX120" fmla="*/ 2291196 w 2413618"/>
                  <a:gd name="connsiteY120" fmla="*/ 909205 h 1517073"/>
                  <a:gd name="connsiteX121" fmla="*/ 2306782 w 2413618"/>
                  <a:gd name="connsiteY121" fmla="*/ 888423 h 1517073"/>
                  <a:gd name="connsiteX122" fmla="*/ 2322369 w 2413618"/>
                  <a:gd name="connsiteY122" fmla="*/ 852055 h 1517073"/>
                  <a:gd name="connsiteX123" fmla="*/ 2337955 w 2413618"/>
                  <a:gd name="connsiteY123" fmla="*/ 800100 h 1517073"/>
                  <a:gd name="connsiteX124" fmla="*/ 2353541 w 2413618"/>
                  <a:gd name="connsiteY124" fmla="*/ 779319 h 1517073"/>
                  <a:gd name="connsiteX125" fmla="*/ 2363932 w 2413618"/>
                  <a:gd name="connsiteY125" fmla="*/ 758537 h 1517073"/>
                  <a:gd name="connsiteX126" fmla="*/ 2389909 w 2413618"/>
                  <a:gd name="connsiteY126" fmla="*/ 727364 h 1517073"/>
                  <a:gd name="connsiteX127" fmla="*/ 2405496 w 2413618"/>
                  <a:gd name="connsiteY127" fmla="*/ 696191 h 1517073"/>
                  <a:gd name="connsiteX128" fmla="*/ 2405496 w 2413618"/>
                  <a:gd name="connsiteY128" fmla="*/ 457200 h 1517073"/>
                  <a:gd name="connsiteX129" fmla="*/ 2400300 w 2413618"/>
                  <a:gd name="connsiteY129" fmla="*/ 436419 h 1517073"/>
                  <a:gd name="connsiteX130" fmla="*/ 2395105 w 2413618"/>
                  <a:gd name="connsiteY130" fmla="*/ 410441 h 1517073"/>
                  <a:gd name="connsiteX131" fmla="*/ 2374323 w 2413618"/>
                  <a:gd name="connsiteY131" fmla="*/ 368878 h 1517073"/>
                  <a:gd name="connsiteX132" fmla="*/ 2363932 w 2413618"/>
                  <a:gd name="connsiteY132" fmla="*/ 332509 h 1517073"/>
                  <a:gd name="connsiteX133" fmla="*/ 2348346 w 2413618"/>
                  <a:gd name="connsiteY133" fmla="*/ 311728 h 1517073"/>
                  <a:gd name="connsiteX134" fmla="*/ 2337955 w 2413618"/>
                  <a:gd name="connsiteY134" fmla="*/ 296141 h 1517073"/>
                  <a:gd name="connsiteX135" fmla="*/ 2332759 w 2413618"/>
                  <a:gd name="connsiteY135" fmla="*/ 259773 h 1517073"/>
                  <a:gd name="connsiteX136" fmla="*/ 2317173 w 2413618"/>
                  <a:gd name="connsiteY136" fmla="*/ 244187 h 1517073"/>
                  <a:gd name="connsiteX137" fmla="*/ 2291196 w 2413618"/>
                  <a:gd name="connsiteY137" fmla="*/ 218209 h 1517073"/>
                  <a:gd name="connsiteX138" fmla="*/ 2286000 w 2413618"/>
                  <a:gd name="connsiteY138" fmla="*/ 202623 h 1517073"/>
                  <a:gd name="connsiteX139" fmla="*/ 2260023 w 2413618"/>
                  <a:gd name="connsiteY139" fmla="*/ 166255 h 1517073"/>
                  <a:gd name="connsiteX140" fmla="*/ 2244437 w 2413618"/>
                  <a:gd name="connsiteY140" fmla="*/ 155864 h 1517073"/>
                  <a:gd name="connsiteX141" fmla="*/ 2234046 w 2413618"/>
                  <a:gd name="connsiteY141" fmla="*/ 140278 h 1517073"/>
                  <a:gd name="connsiteX142" fmla="*/ 2202873 w 2413618"/>
                  <a:gd name="connsiteY142" fmla="*/ 129887 h 1517073"/>
                  <a:gd name="connsiteX143" fmla="*/ 2182091 w 2413618"/>
                  <a:gd name="connsiteY143" fmla="*/ 114300 h 1517073"/>
                  <a:gd name="connsiteX144" fmla="*/ 2150919 w 2413618"/>
                  <a:gd name="connsiteY144" fmla="*/ 103909 h 1517073"/>
                  <a:gd name="connsiteX145" fmla="*/ 2078182 w 2413618"/>
                  <a:gd name="connsiteY145" fmla="*/ 93519 h 1517073"/>
                  <a:gd name="connsiteX146" fmla="*/ 1974273 w 2413618"/>
                  <a:gd name="connsiteY146" fmla="*/ 88323 h 1517073"/>
                  <a:gd name="connsiteX147" fmla="*/ 1917123 w 2413618"/>
                  <a:gd name="connsiteY147" fmla="*/ 72737 h 1517073"/>
                  <a:gd name="connsiteX148" fmla="*/ 1885950 w 2413618"/>
                  <a:gd name="connsiteY148" fmla="*/ 67541 h 1517073"/>
                  <a:gd name="connsiteX149" fmla="*/ 1870364 w 2413618"/>
                  <a:gd name="connsiteY149" fmla="*/ 57150 h 1517073"/>
                  <a:gd name="connsiteX150" fmla="*/ 1839191 w 2413618"/>
                  <a:gd name="connsiteY150" fmla="*/ 46759 h 1517073"/>
                  <a:gd name="connsiteX151" fmla="*/ 1750869 w 2413618"/>
                  <a:gd name="connsiteY151" fmla="*/ 31173 h 1517073"/>
                  <a:gd name="connsiteX152" fmla="*/ 1704109 w 2413618"/>
                  <a:gd name="connsiteY152" fmla="*/ 15587 h 1517073"/>
                  <a:gd name="connsiteX153" fmla="*/ 1688523 w 2413618"/>
                  <a:gd name="connsiteY153" fmla="*/ 10391 h 1517073"/>
                  <a:gd name="connsiteX154" fmla="*/ 1589809 w 2413618"/>
                  <a:gd name="connsiteY154" fmla="*/ 0 h 1517073"/>
                  <a:gd name="connsiteX155" fmla="*/ 1371600 w 2413618"/>
                  <a:gd name="connsiteY155" fmla="*/ 10391 h 1517073"/>
                  <a:gd name="connsiteX156" fmla="*/ 1356014 w 2413618"/>
                  <a:gd name="connsiteY156" fmla="*/ 15587 h 1517073"/>
                  <a:gd name="connsiteX157" fmla="*/ 1335232 w 2413618"/>
                  <a:gd name="connsiteY157" fmla="*/ 20782 h 1517073"/>
                  <a:gd name="connsiteX158" fmla="*/ 1288473 w 2413618"/>
                  <a:gd name="connsiteY158" fmla="*/ 41564 h 151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2413618" h="1517073">
                    <a:moveTo>
                      <a:pt x="1288473" y="41564"/>
                    </a:moveTo>
                    <a:lnTo>
                      <a:pt x="1288473" y="41564"/>
                    </a:lnTo>
                    <a:cubicBezTo>
                      <a:pt x="1272887" y="39832"/>
                      <a:pt x="1256928" y="40172"/>
                      <a:pt x="1241714" y="36369"/>
                    </a:cubicBezTo>
                    <a:cubicBezTo>
                      <a:pt x="1235656" y="34855"/>
                      <a:pt x="1232364" y="26290"/>
                      <a:pt x="1226128" y="25978"/>
                    </a:cubicBezTo>
                    <a:lnTo>
                      <a:pt x="1137805" y="31173"/>
                    </a:lnTo>
                    <a:cubicBezTo>
                      <a:pt x="1132610" y="32905"/>
                      <a:pt x="1127687" y="36073"/>
                      <a:pt x="1122219" y="36369"/>
                    </a:cubicBezTo>
                    <a:cubicBezTo>
                      <a:pt x="1101662" y="37480"/>
                      <a:pt x="978615" y="30663"/>
                      <a:pt x="919596" y="46759"/>
                    </a:cubicBezTo>
                    <a:cubicBezTo>
                      <a:pt x="909029" y="49641"/>
                      <a:pt x="899163" y="55002"/>
                      <a:pt x="888423" y="57150"/>
                    </a:cubicBezTo>
                    <a:cubicBezTo>
                      <a:pt x="870582" y="60719"/>
                      <a:pt x="858772" y="62653"/>
                      <a:pt x="841664" y="67541"/>
                    </a:cubicBezTo>
                    <a:cubicBezTo>
                      <a:pt x="836398" y="69046"/>
                      <a:pt x="831361" y="71296"/>
                      <a:pt x="826078" y="72737"/>
                    </a:cubicBezTo>
                    <a:cubicBezTo>
                      <a:pt x="812300" y="76495"/>
                      <a:pt x="798062" y="78612"/>
                      <a:pt x="784514" y="83128"/>
                    </a:cubicBezTo>
                    <a:lnTo>
                      <a:pt x="753341" y="93519"/>
                    </a:lnTo>
                    <a:cubicBezTo>
                      <a:pt x="748146" y="95251"/>
                      <a:pt x="743189" y="98035"/>
                      <a:pt x="737755" y="98714"/>
                    </a:cubicBezTo>
                    <a:cubicBezTo>
                      <a:pt x="725441" y="100253"/>
                      <a:pt x="680010" y="105357"/>
                      <a:pt x="665019" y="109105"/>
                    </a:cubicBezTo>
                    <a:cubicBezTo>
                      <a:pt x="654393" y="111762"/>
                      <a:pt x="644237" y="116032"/>
                      <a:pt x="633846" y="119496"/>
                    </a:cubicBezTo>
                    <a:lnTo>
                      <a:pt x="602673" y="129887"/>
                    </a:lnTo>
                    <a:cubicBezTo>
                      <a:pt x="597478" y="131619"/>
                      <a:pt x="592400" y="133754"/>
                      <a:pt x="587087" y="135082"/>
                    </a:cubicBezTo>
                    <a:cubicBezTo>
                      <a:pt x="572171" y="138811"/>
                      <a:pt x="547781" y="144345"/>
                      <a:pt x="535132" y="150669"/>
                    </a:cubicBezTo>
                    <a:cubicBezTo>
                      <a:pt x="528205" y="154132"/>
                      <a:pt x="521541" y="158183"/>
                      <a:pt x="514350" y="161059"/>
                    </a:cubicBezTo>
                    <a:cubicBezTo>
                      <a:pt x="493267" y="169492"/>
                      <a:pt x="482810" y="171542"/>
                      <a:pt x="462396" y="176646"/>
                    </a:cubicBezTo>
                    <a:cubicBezTo>
                      <a:pt x="457200" y="180110"/>
                      <a:pt x="452515" y="184501"/>
                      <a:pt x="446809" y="187037"/>
                    </a:cubicBezTo>
                    <a:cubicBezTo>
                      <a:pt x="436800" y="191485"/>
                      <a:pt x="426028" y="193964"/>
                      <a:pt x="415637" y="197428"/>
                    </a:cubicBezTo>
                    <a:cubicBezTo>
                      <a:pt x="410441" y="199160"/>
                      <a:pt x="404948" y="200174"/>
                      <a:pt x="400050" y="202623"/>
                    </a:cubicBezTo>
                    <a:cubicBezTo>
                      <a:pt x="393123" y="206087"/>
                      <a:pt x="385571" y="208513"/>
                      <a:pt x="379269" y="213014"/>
                    </a:cubicBezTo>
                    <a:cubicBezTo>
                      <a:pt x="373290" y="217285"/>
                      <a:pt x="369327" y="223896"/>
                      <a:pt x="363682" y="228600"/>
                    </a:cubicBezTo>
                    <a:cubicBezTo>
                      <a:pt x="350252" y="239791"/>
                      <a:pt x="348131" y="238979"/>
                      <a:pt x="332509" y="244187"/>
                    </a:cubicBezTo>
                    <a:cubicBezTo>
                      <a:pt x="327314" y="249382"/>
                      <a:pt x="323036" y="255697"/>
                      <a:pt x="316923" y="259773"/>
                    </a:cubicBezTo>
                    <a:cubicBezTo>
                      <a:pt x="312366" y="262811"/>
                      <a:pt x="304843" y="260762"/>
                      <a:pt x="301337" y="264969"/>
                    </a:cubicBezTo>
                    <a:cubicBezTo>
                      <a:pt x="295367" y="272134"/>
                      <a:pt x="295117" y="282605"/>
                      <a:pt x="290946" y="290946"/>
                    </a:cubicBezTo>
                    <a:cubicBezTo>
                      <a:pt x="288154" y="296531"/>
                      <a:pt x="283348" y="300947"/>
                      <a:pt x="280555" y="306532"/>
                    </a:cubicBezTo>
                    <a:cubicBezTo>
                      <a:pt x="278106" y="311431"/>
                      <a:pt x="277282" y="316991"/>
                      <a:pt x="275359" y="322119"/>
                    </a:cubicBezTo>
                    <a:cubicBezTo>
                      <a:pt x="272085" y="330851"/>
                      <a:pt x="269435" y="339909"/>
                      <a:pt x="264969" y="348096"/>
                    </a:cubicBezTo>
                    <a:cubicBezTo>
                      <a:pt x="258989" y="359060"/>
                      <a:pt x="256303" y="376240"/>
                      <a:pt x="244187" y="379269"/>
                    </a:cubicBezTo>
                    <a:lnTo>
                      <a:pt x="223405" y="384464"/>
                    </a:lnTo>
                    <a:cubicBezTo>
                      <a:pt x="216478" y="389659"/>
                      <a:pt x="209197" y="394415"/>
                      <a:pt x="202623" y="400050"/>
                    </a:cubicBezTo>
                    <a:cubicBezTo>
                      <a:pt x="197044" y="404832"/>
                      <a:pt x="192837" y="411126"/>
                      <a:pt x="187037" y="415637"/>
                    </a:cubicBezTo>
                    <a:cubicBezTo>
                      <a:pt x="177179" y="423304"/>
                      <a:pt x="166255" y="429492"/>
                      <a:pt x="155864" y="436419"/>
                    </a:cubicBezTo>
                    <a:lnTo>
                      <a:pt x="140278" y="446809"/>
                    </a:lnTo>
                    <a:cubicBezTo>
                      <a:pt x="136855" y="457077"/>
                      <a:pt x="133847" y="470657"/>
                      <a:pt x="124691" y="477982"/>
                    </a:cubicBezTo>
                    <a:cubicBezTo>
                      <a:pt x="120415" y="481403"/>
                      <a:pt x="114300" y="481446"/>
                      <a:pt x="109105" y="483178"/>
                    </a:cubicBezTo>
                    <a:cubicBezTo>
                      <a:pt x="103910" y="488373"/>
                      <a:pt x="97087" y="492341"/>
                      <a:pt x="93519" y="498764"/>
                    </a:cubicBezTo>
                    <a:cubicBezTo>
                      <a:pt x="88200" y="508339"/>
                      <a:pt x="86592" y="519546"/>
                      <a:pt x="83128" y="529937"/>
                    </a:cubicBezTo>
                    <a:cubicBezTo>
                      <a:pt x="81396" y="535132"/>
                      <a:pt x="83127" y="543791"/>
                      <a:pt x="77932" y="545523"/>
                    </a:cubicBezTo>
                    <a:lnTo>
                      <a:pt x="62346" y="550719"/>
                    </a:lnTo>
                    <a:lnTo>
                      <a:pt x="46759" y="597478"/>
                    </a:lnTo>
                    <a:cubicBezTo>
                      <a:pt x="45027" y="602673"/>
                      <a:pt x="42892" y="607751"/>
                      <a:pt x="41564" y="613064"/>
                    </a:cubicBezTo>
                    <a:lnTo>
                      <a:pt x="36369" y="633846"/>
                    </a:lnTo>
                    <a:cubicBezTo>
                      <a:pt x="34637" y="661555"/>
                      <a:pt x="34924" y="689465"/>
                      <a:pt x="31173" y="716973"/>
                    </a:cubicBezTo>
                    <a:cubicBezTo>
                      <a:pt x="29693" y="727826"/>
                      <a:pt x="24246" y="737755"/>
                      <a:pt x="20782" y="748146"/>
                    </a:cubicBezTo>
                    <a:lnTo>
                      <a:pt x="15587" y="763732"/>
                    </a:lnTo>
                    <a:lnTo>
                      <a:pt x="10391" y="779319"/>
                    </a:lnTo>
                    <a:cubicBezTo>
                      <a:pt x="8508" y="796270"/>
                      <a:pt x="0" y="870009"/>
                      <a:pt x="0" y="883228"/>
                    </a:cubicBezTo>
                    <a:cubicBezTo>
                      <a:pt x="0" y="920830"/>
                      <a:pt x="3065" y="943779"/>
                      <a:pt x="10391" y="976746"/>
                    </a:cubicBezTo>
                    <a:cubicBezTo>
                      <a:pt x="11940" y="983717"/>
                      <a:pt x="13535" y="990689"/>
                      <a:pt x="15587" y="997528"/>
                    </a:cubicBezTo>
                    <a:cubicBezTo>
                      <a:pt x="18734" y="1008019"/>
                      <a:pt x="22514" y="1018309"/>
                      <a:pt x="25978" y="1028700"/>
                    </a:cubicBezTo>
                    <a:cubicBezTo>
                      <a:pt x="25980" y="1028705"/>
                      <a:pt x="36365" y="1059868"/>
                      <a:pt x="36369" y="1059873"/>
                    </a:cubicBezTo>
                    <a:cubicBezTo>
                      <a:pt x="43296" y="1070264"/>
                      <a:pt x="53200" y="1079199"/>
                      <a:pt x="57150" y="1091046"/>
                    </a:cubicBezTo>
                    <a:cubicBezTo>
                      <a:pt x="64321" y="1112556"/>
                      <a:pt x="59308" y="1102075"/>
                      <a:pt x="72737" y="1122219"/>
                    </a:cubicBezTo>
                    <a:cubicBezTo>
                      <a:pt x="81867" y="1149612"/>
                      <a:pt x="71897" y="1127444"/>
                      <a:pt x="93519" y="1153391"/>
                    </a:cubicBezTo>
                    <a:cubicBezTo>
                      <a:pt x="97516" y="1158188"/>
                      <a:pt x="99210" y="1164866"/>
                      <a:pt x="103909" y="1168978"/>
                    </a:cubicBezTo>
                    <a:cubicBezTo>
                      <a:pt x="113307" y="1177202"/>
                      <a:pt x="126251" y="1180928"/>
                      <a:pt x="135082" y="1189759"/>
                    </a:cubicBezTo>
                    <a:lnTo>
                      <a:pt x="150669" y="1205346"/>
                    </a:lnTo>
                    <a:cubicBezTo>
                      <a:pt x="163726" y="1244519"/>
                      <a:pt x="144595" y="1197754"/>
                      <a:pt x="171450" y="1231323"/>
                    </a:cubicBezTo>
                    <a:cubicBezTo>
                      <a:pt x="174871" y="1235599"/>
                      <a:pt x="173986" y="1242122"/>
                      <a:pt x="176646" y="1246909"/>
                    </a:cubicBezTo>
                    <a:cubicBezTo>
                      <a:pt x="182711" y="1257826"/>
                      <a:pt x="190501" y="1267691"/>
                      <a:pt x="197428" y="1278082"/>
                    </a:cubicBezTo>
                    <a:lnTo>
                      <a:pt x="207819" y="1293669"/>
                    </a:lnTo>
                    <a:cubicBezTo>
                      <a:pt x="209551" y="1298864"/>
                      <a:pt x="210354" y="1304468"/>
                      <a:pt x="213014" y="1309255"/>
                    </a:cubicBezTo>
                    <a:cubicBezTo>
                      <a:pt x="221554" y="1324627"/>
                      <a:pt x="234565" y="1344490"/>
                      <a:pt x="249382" y="1356014"/>
                    </a:cubicBezTo>
                    <a:cubicBezTo>
                      <a:pt x="259240" y="1363681"/>
                      <a:pt x="268707" y="1372847"/>
                      <a:pt x="280555" y="1376796"/>
                    </a:cubicBezTo>
                    <a:cubicBezTo>
                      <a:pt x="290946" y="1380260"/>
                      <a:pt x="302615" y="1381111"/>
                      <a:pt x="311728" y="1387187"/>
                    </a:cubicBezTo>
                    <a:cubicBezTo>
                      <a:pt x="331871" y="1400616"/>
                      <a:pt x="321390" y="1395604"/>
                      <a:pt x="342900" y="1402773"/>
                    </a:cubicBezTo>
                    <a:lnTo>
                      <a:pt x="374073" y="1423555"/>
                    </a:lnTo>
                    <a:cubicBezTo>
                      <a:pt x="379268" y="1427019"/>
                      <a:pt x="383735" y="1431971"/>
                      <a:pt x="389659" y="1433946"/>
                    </a:cubicBezTo>
                    <a:lnTo>
                      <a:pt x="420832" y="1444337"/>
                    </a:lnTo>
                    <a:cubicBezTo>
                      <a:pt x="426028" y="1446069"/>
                      <a:pt x="431049" y="1448458"/>
                      <a:pt x="436419" y="1449532"/>
                    </a:cubicBezTo>
                    <a:cubicBezTo>
                      <a:pt x="445078" y="1451264"/>
                      <a:pt x="453829" y="1452586"/>
                      <a:pt x="462396" y="1454728"/>
                    </a:cubicBezTo>
                    <a:cubicBezTo>
                      <a:pt x="467709" y="1456056"/>
                      <a:pt x="472716" y="1458419"/>
                      <a:pt x="477982" y="1459923"/>
                    </a:cubicBezTo>
                    <a:cubicBezTo>
                      <a:pt x="489333" y="1463166"/>
                      <a:pt x="514019" y="1468782"/>
                      <a:pt x="524741" y="1470314"/>
                    </a:cubicBezTo>
                    <a:cubicBezTo>
                      <a:pt x="611113" y="1482652"/>
                      <a:pt x="538758" y="1468960"/>
                      <a:pt x="597478" y="1480705"/>
                    </a:cubicBezTo>
                    <a:cubicBezTo>
                      <a:pt x="653602" y="1514379"/>
                      <a:pt x="596671" y="1483649"/>
                      <a:pt x="644237" y="1501487"/>
                    </a:cubicBezTo>
                    <a:cubicBezTo>
                      <a:pt x="651489" y="1504207"/>
                      <a:pt x="657900" y="1508827"/>
                      <a:pt x="665019" y="1511878"/>
                    </a:cubicBezTo>
                    <a:cubicBezTo>
                      <a:pt x="670053" y="1514035"/>
                      <a:pt x="675410" y="1515341"/>
                      <a:pt x="680605" y="1517073"/>
                    </a:cubicBezTo>
                    <a:cubicBezTo>
                      <a:pt x="696191" y="1515341"/>
                      <a:pt x="712487" y="1516837"/>
                      <a:pt x="727364" y="1511878"/>
                    </a:cubicBezTo>
                    <a:cubicBezTo>
                      <a:pt x="739212" y="1507929"/>
                      <a:pt x="748146" y="1498023"/>
                      <a:pt x="758537" y="1491096"/>
                    </a:cubicBezTo>
                    <a:cubicBezTo>
                      <a:pt x="763732" y="1487632"/>
                      <a:pt x="767880" y="1480800"/>
                      <a:pt x="774123" y="1480705"/>
                    </a:cubicBezTo>
                    <a:lnTo>
                      <a:pt x="1117023" y="1475509"/>
                    </a:lnTo>
                    <a:cubicBezTo>
                      <a:pt x="1152864" y="1463563"/>
                      <a:pt x="1131961" y="1469130"/>
                      <a:pt x="1200150" y="1465119"/>
                    </a:cubicBezTo>
                    <a:cubicBezTo>
                      <a:pt x="1236497" y="1462981"/>
                      <a:pt x="1272887" y="1461655"/>
                      <a:pt x="1309255" y="1459923"/>
                    </a:cubicBezTo>
                    <a:lnTo>
                      <a:pt x="1356014" y="1444337"/>
                    </a:lnTo>
                    <a:cubicBezTo>
                      <a:pt x="1361209" y="1442605"/>
                      <a:pt x="1366287" y="1440469"/>
                      <a:pt x="1371600" y="1439141"/>
                    </a:cubicBezTo>
                    <a:cubicBezTo>
                      <a:pt x="1419871" y="1427074"/>
                      <a:pt x="1359861" y="1441489"/>
                      <a:pt x="1423555" y="1428750"/>
                    </a:cubicBezTo>
                    <a:cubicBezTo>
                      <a:pt x="1430557" y="1427350"/>
                      <a:pt x="1437268" y="1424565"/>
                      <a:pt x="1444337" y="1423555"/>
                    </a:cubicBezTo>
                    <a:cubicBezTo>
                      <a:pt x="1461566" y="1421094"/>
                      <a:pt x="1478973" y="1420091"/>
                      <a:pt x="1496291" y="1418359"/>
                    </a:cubicBezTo>
                    <a:cubicBezTo>
                      <a:pt x="1528573" y="1402219"/>
                      <a:pt x="1504845" y="1412205"/>
                      <a:pt x="1537855" y="1402773"/>
                    </a:cubicBezTo>
                    <a:cubicBezTo>
                      <a:pt x="1543121" y="1401269"/>
                      <a:pt x="1548071" y="1398652"/>
                      <a:pt x="1553441" y="1397578"/>
                    </a:cubicBezTo>
                    <a:cubicBezTo>
                      <a:pt x="1574101" y="1393446"/>
                      <a:pt x="1615787" y="1387187"/>
                      <a:pt x="1615787" y="1387187"/>
                    </a:cubicBezTo>
                    <a:cubicBezTo>
                      <a:pt x="1653157" y="1374729"/>
                      <a:pt x="1606489" y="1389843"/>
                      <a:pt x="1652155" y="1376796"/>
                    </a:cubicBezTo>
                    <a:cubicBezTo>
                      <a:pt x="1675278" y="1370189"/>
                      <a:pt x="1661433" y="1371823"/>
                      <a:pt x="1688523" y="1366405"/>
                    </a:cubicBezTo>
                    <a:cubicBezTo>
                      <a:pt x="1698853" y="1364339"/>
                      <a:pt x="1709366" y="1363275"/>
                      <a:pt x="1719696" y="1361209"/>
                    </a:cubicBezTo>
                    <a:cubicBezTo>
                      <a:pt x="1760964" y="1352955"/>
                      <a:pt x="1718580" y="1358889"/>
                      <a:pt x="1771650" y="1345623"/>
                    </a:cubicBezTo>
                    <a:lnTo>
                      <a:pt x="1792432" y="1340428"/>
                    </a:lnTo>
                    <a:cubicBezTo>
                      <a:pt x="1860603" y="1289298"/>
                      <a:pt x="1777800" y="1347979"/>
                      <a:pt x="1828800" y="1319646"/>
                    </a:cubicBezTo>
                    <a:cubicBezTo>
                      <a:pt x="1839717" y="1313581"/>
                      <a:pt x="1849982" y="1306357"/>
                      <a:pt x="1859973" y="1298864"/>
                    </a:cubicBezTo>
                    <a:cubicBezTo>
                      <a:pt x="1866900" y="1293669"/>
                      <a:pt x="1873186" y="1287483"/>
                      <a:pt x="1880755" y="1283278"/>
                    </a:cubicBezTo>
                    <a:cubicBezTo>
                      <a:pt x="1888907" y="1278749"/>
                      <a:pt x="1898545" y="1277353"/>
                      <a:pt x="1906732" y="1272887"/>
                    </a:cubicBezTo>
                    <a:cubicBezTo>
                      <a:pt x="1917696" y="1266907"/>
                      <a:pt x="1927196" y="1258530"/>
                      <a:pt x="1937905" y="1252105"/>
                    </a:cubicBezTo>
                    <a:cubicBezTo>
                      <a:pt x="1941523" y="1249934"/>
                      <a:pt x="1972617" y="1231838"/>
                      <a:pt x="1979469" y="1226128"/>
                    </a:cubicBezTo>
                    <a:cubicBezTo>
                      <a:pt x="2006001" y="1204018"/>
                      <a:pt x="1982196" y="1213755"/>
                      <a:pt x="2015837" y="1205346"/>
                    </a:cubicBezTo>
                    <a:cubicBezTo>
                      <a:pt x="2021032" y="1201882"/>
                      <a:pt x="2025838" y="1197747"/>
                      <a:pt x="2031423" y="1194955"/>
                    </a:cubicBezTo>
                    <a:cubicBezTo>
                      <a:pt x="2082267" y="1169532"/>
                      <a:pt x="2036872" y="1198249"/>
                      <a:pt x="2072987" y="1174173"/>
                    </a:cubicBezTo>
                    <a:cubicBezTo>
                      <a:pt x="2092038" y="1145597"/>
                      <a:pt x="2072986" y="1169845"/>
                      <a:pt x="2098964" y="1148196"/>
                    </a:cubicBezTo>
                    <a:cubicBezTo>
                      <a:pt x="2138953" y="1114870"/>
                      <a:pt x="2091450" y="1148007"/>
                      <a:pt x="2130137" y="1122219"/>
                    </a:cubicBezTo>
                    <a:cubicBezTo>
                      <a:pt x="2135332" y="1115292"/>
                      <a:pt x="2141427" y="1108955"/>
                      <a:pt x="2145723" y="1101437"/>
                    </a:cubicBezTo>
                    <a:cubicBezTo>
                      <a:pt x="2148440" y="1096682"/>
                      <a:pt x="2147046" y="1089723"/>
                      <a:pt x="2150919" y="1085850"/>
                    </a:cubicBezTo>
                    <a:cubicBezTo>
                      <a:pt x="2163457" y="1073312"/>
                      <a:pt x="2186475" y="1062877"/>
                      <a:pt x="2202873" y="1054678"/>
                    </a:cubicBezTo>
                    <a:cubicBezTo>
                      <a:pt x="2208068" y="1049482"/>
                      <a:pt x="2213755" y="1044736"/>
                      <a:pt x="2218459" y="1039091"/>
                    </a:cubicBezTo>
                    <a:cubicBezTo>
                      <a:pt x="2222456" y="1034294"/>
                      <a:pt x="2225221" y="1028586"/>
                      <a:pt x="2228850" y="1023505"/>
                    </a:cubicBezTo>
                    <a:cubicBezTo>
                      <a:pt x="2233883" y="1016459"/>
                      <a:pt x="2239241" y="1009650"/>
                      <a:pt x="2244437" y="1002723"/>
                    </a:cubicBezTo>
                    <a:cubicBezTo>
                      <a:pt x="2261420" y="951771"/>
                      <a:pt x="2233886" y="1023746"/>
                      <a:pt x="2265219" y="976746"/>
                    </a:cubicBezTo>
                    <a:cubicBezTo>
                      <a:pt x="2269180" y="970805"/>
                      <a:pt x="2268156" y="962738"/>
                      <a:pt x="2270414" y="955964"/>
                    </a:cubicBezTo>
                    <a:cubicBezTo>
                      <a:pt x="2273933" y="945407"/>
                      <a:pt x="2284730" y="919550"/>
                      <a:pt x="2291196" y="909205"/>
                    </a:cubicBezTo>
                    <a:cubicBezTo>
                      <a:pt x="2295785" y="901862"/>
                      <a:pt x="2301587" y="895350"/>
                      <a:pt x="2306782" y="888423"/>
                    </a:cubicBezTo>
                    <a:cubicBezTo>
                      <a:pt x="2321702" y="828749"/>
                      <a:pt x="2300838" y="902294"/>
                      <a:pt x="2322369" y="852055"/>
                    </a:cubicBezTo>
                    <a:cubicBezTo>
                      <a:pt x="2329565" y="835265"/>
                      <a:pt x="2326311" y="815624"/>
                      <a:pt x="2337955" y="800100"/>
                    </a:cubicBezTo>
                    <a:cubicBezTo>
                      <a:pt x="2343150" y="793173"/>
                      <a:pt x="2348952" y="786662"/>
                      <a:pt x="2353541" y="779319"/>
                    </a:cubicBezTo>
                    <a:cubicBezTo>
                      <a:pt x="2357646" y="772751"/>
                      <a:pt x="2359430" y="764839"/>
                      <a:pt x="2363932" y="758537"/>
                    </a:cubicBezTo>
                    <a:cubicBezTo>
                      <a:pt x="2383085" y="731722"/>
                      <a:pt x="2376165" y="754853"/>
                      <a:pt x="2389909" y="727364"/>
                    </a:cubicBezTo>
                    <a:cubicBezTo>
                      <a:pt x="2411417" y="684347"/>
                      <a:pt x="2375719" y="740858"/>
                      <a:pt x="2405496" y="696191"/>
                    </a:cubicBezTo>
                    <a:cubicBezTo>
                      <a:pt x="2418164" y="594838"/>
                      <a:pt x="2414320" y="642493"/>
                      <a:pt x="2405496" y="457200"/>
                    </a:cubicBezTo>
                    <a:cubicBezTo>
                      <a:pt x="2405156" y="450068"/>
                      <a:pt x="2401849" y="443389"/>
                      <a:pt x="2400300" y="436419"/>
                    </a:cubicBezTo>
                    <a:cubicBezTo>
                      <a:pt x="2398384" y="427799"/>
                      <a:pt x="2398275" y="418683"/>
                      <a:pt x="2395105" y="410441"/>
                    </a:cubicBezTo>
                    <a:cubicBezTo>
                      <a:pt x="2389545" y="395984"/>
                      <a:pt x="2374323" y="368878"/>
                      <a:pt x="2374323" y="368878"/>
                    </a:cubicBezTo>
                    <a:cubicBezTo>
                      <a:pt x="2373197" y="364375"/>
                      <a:pt x="2367246" y="338309"/>
                      <a:pt x="2363932" y="332509"/>
                    </a:cubicBezTo>
                    <a:cubicBezTo>
                      <a:pt x="2359636" y="324991"/>
                      <a:pt x="2353379" y="318774"/>
                      <a:pt x="2348346" y="311728"/>
                    </a:cubicBezTo>
                    <a:cubicBezTo>
                      <a:pt x="2344717" y="306647"/>
                      <a:pt x="2341419" y="301337"/>
                      <a:pt x="2337955" y="296141"/>
                    </a:cubicBezTo>
                    <a:cubicBezTo>
                      <a:pt x="2336223" y="284018"/>
                      <a:pt x="2337307" y="271143"/>
                      <a:pt x="2332759" y="259773"/>
                    </a:cubicBezTo>
                    <a:cubicBezTo>
                      <a:pt x="2330030" y="252951"/>
                      <a:pt x="2321877" y="249831"/>
                      <a:pt x="2317173" y="244187"/>
                    </a:cubicBezTo>
                    <a:cubicBezTo>
                      <a:pt x="2295525" y="218209"/>
                      <a:pt x="2319771" y="237260"/>
                      <a:pt x="2291196" y="218209"/>
                    </a:cubicBezTo>
                    <a:cubicBezTo>
                      <a:pt x="2289464" y="213014"/>
                      <a:pt x="2288449" y="207521"/>
                      <a:pt x="2286000" y="202623"/>
                    </a:cubicBezTo>
                    <a:cubicBezTo>
                      <a:pt x="2283051" y="196725"/>
                      <a:pt x="2262375" y="168607"/>
                      <a:pt x="2260023" y="166255"/>
                    </a:cubicBezTo>
                    <a:cubicBezTo>
                      <a:pt x="2255608" y="161840"/>
                      <a:pt x="2249632" y="159328"/>
                      <a:pt x="2244437" y="155864"/>
                    </a:cubicBezTo>
                    <a:cubicBezTo>
                      <a:pt x="2240973" y="150669"/>
                      <a:pt x="2239341" y="143587"/>
                      <a:pt x="2234046" y="140278"/>
                    </a:cubicBezTo>
                    <a:cubicBezTo>
                      <a:pt x="2224758" y="134473"/>
                      <a:pt x="2202873" y="129887"/>
                      <a:pt x="2202873" y="129887"/>
                    </a:cubicBezTo>
                    <a:cubicBezTo>
                      <a:pt x="2195946" y="124691"/>
                      <a:pt x="2189836" y="118173"/>
                      <a:pt x="2182091" y="114300"/>
                    </a:cubicBezTo>
                    <a:cubicBezTo>
                      <a:pt x="2172295" y="109402"/>
                      <a:pt x="2161310" y="107373"/>
                      <a:pt x="2150919" y="103909"/>
                    </a:cubicBezTo>
                    <a:cubicBezTo>
                      <a:pt x="2118949" y="93252"/>
                      <a:pt x="2134626" y="97161"/>
                      <a:pt x="2078182" y="93519"/>
                    </a:cubicBezTo>
                    <a:cubicBezTo>
                      <a:pt x="2043574" y="91286"/>
                      <a:pt x="2008909" y="90055"/>
                      <a:pt x="1974273" y="88323"/>
                    </a:cubicBezTo>
                    <a:cubicBezTo>
                      <a:pt x="1954127" y="81608"/>
                      <a:pt x="1940561" y="76644"/>
                      <a:pt x="1917123" y="72737"/>
                    </a:cubicBezTo>
                    <a:lnTo>
                      <a:pt x="1885950" y="67541"/>
                    </a:lnTo>
                    <a:cubicBezTo>
                      <a:pt x="1880755" y="64077"/>
                      <a:pt x="1876070" y="59686"/>
                      <a:pt x="1870364" y="57150"/>
                    </a:cubicBezTo>
                    <a:cubicBezTo>
                      <a:pt x="1860355" y="52701"/>
                      <a:pt x="1849931" y="48907"/>
                      <a:pt x="1839191" y="46759"/>
                    </a:cubicBezTo>
                    <a:cubicBezTo>
                      <a:pt x="1775229" y="33968"/>
                      <a:pt x="1804720" y="38867"/>
                      <a:pt x="1750869" y="31173"/>
                    </a:cubicBezTo>
                    <a:lnTo>
                      <a:pt x="1704109" y="15587"/>
                    </a:lnTo>
                    <a:cubicBezTo>
                      <a:pt x="1698914" y="13855"/>
                      <a:pt x="1693981" y="10846"/>
                      <a:pt x="1688523" y="10391"/>
                    </a:cubicBezTo>
                    <a:cubicBezTo>
                      <a:pt x="1613974" y="4179"/>
                      <a:pt x="1646822" y="8145"/>
                      <a:pt x="1589809" y="0"/>
                    </a:cubicBezTo>
                    <a:cubicBezTo>
                      <a:pt x="1555665" y="1178"/>
                      <a:pt x="1426747" y="3497"/>
                      <a:pt x="1371600" y="10391"/>
                    </a:cubicBezTo>
                    <a:cubicBezTo>
                      <a:pt x="1366166" y="11070"/>
                      <a:pt x="1361280" y="14082"/>
                      <a:pt x="1356014" y="15587"/>
                    </a:cubicBezTo>
                    <a:cubicBezTo>
                      <a:pt x="1349148" y="17549"/>
                      <a:pt x="1342214" y="19286"/>
                      <a:pt x="1335232" y="20782"/>
                    </a:cubicBezTo>
                    <a:cubicBezTo>
                      <a:pt x="1283570" y="31852"/>
                      <a:pt x="1296266" y="38100"/>
                      <a:pt x="1288473" y="415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sp>
          <p:nvSpPr>
            <p:cNvPr id="13321" name="TextBox 4">
              <a:extLst>
                <a:ext uri="{FF2B5EF4-FFF2-40B4-BE49-F238E27FC236}">
                  <a16:creationId xmlns:a16="http://schemas.microsoft.com/office/drawing/2014/main" id="{D1D5BC02-D081-49E8-976B-E4A096C5572A}"/>
                </a:ext>
              </a:extLst>
            </p:cNvPr>
            <p:cNvSpPr txBox="1">
              <a:spLocks noChangeArrowheads="1"/>
            </p:cNvSpPr>
            <p:nvPr/>
          </p:nvSpPr>
          <p:spPr bwMode="auto">
            <a:xfrm>
              <a:off x="1829347" y="967983"/>
              <a:ext cx="2124923" cy="108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1C1C1C"/>
                  </a:solidFill>
                  <a:effectLst/>
                  <a:uLnTx/>
                  <a:uFillTx/>
                  <a:latin typeface="Twinkl"/>
                  <a:ea typeface="+mn-ea"/>
                </a:rPr>
                <a:t>What are some of the signs of an unhealthy or risky relationship?</a:t>
              </a:r>
            </a:p>
          </p:txBody>
        </p:sp>
      </p:grpSp>
      <p:sp>
        <p:nvSpPr>
          <p:cNvPr id="22" name="TextBox 4">
            <a:extLst>
              <a:ext uri="{FF2B5EF4-FFF2-40B4-BE49-F238E27FC236}">
                <a16:creationId xmlns:a16="http://schemas.microsoft.com/office/drawing/2014/main" id="{2DE1D0C7-6C72-4E99-9B50-C6725D772BCA}"/>
              </a:ext>
            </a:extLst>
          </p:cNvPr>
          <p:cNvSpPr txBox="1">
            <a:spLocks noChangeArrowheads="1"/>
          </p:cNvSpPr>
          <p:nvPr/>
        </p:nvSpPr>
        <p:spPr bwMode="auto">
          <a:xfrm>
            <a:off x="2938463" y="4668838"/>
            <a:ext cx="361791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1C1C1C"/>
                </a:solidFill>
                <a:effectLst/>
                <a:uLnTx/>
                <a:uFillTx/>
                <a:latin typeface="Twinkl"/>
                <a:ea typeface="+mn-ea"/>
              </a:rPr>
              <a:t>Write your answers to the Big Questions on sticky notes and then stick these around the </a:t>
            </a:r>
            <a:r>
              <a:rPr kumimoji="0" lang="en-GB" altLang="en-US" sz="1800" b="0" i="0" u="none" strike="noStrike" kern="1200" cap="none" spc="0" normalizeH="0" baseline="0" noProof="0">
                <a:ln>
                  <a:noFill/>
                </a:ln>
                <a:solidFill>
                  <a:srgbClr val="18A0DB"/>
                </a:solidFill>
                <a:effectLst/>
                <a:uLnTx/>
                <a:uFillTx/>
                <a:latin typeface="Twinkl"/>
                <a:ea typeface="+mn-ea"/>
              </a:rPr>
              <a:t>Big Questions Poster</a:t>
            </a:r>
            <a:r>
              <a:rPr kumimoji="0" lang="en-GB" altLang="en-US" sz="1800" b="0" i="0" u="none" strike="noStrike" kern="1200" cap="none" spc="0" normalizeH="0" baseline="0" noProof="0">
                <a:ln>
                  <a:noFill/>
                </a:ln>
                <a:solidFill>
                  <a:srgbClr val="1C1C1C"/>
                </a:solidFill>
                <a:effectLst/>
                <a:uLnTx/>
                <a:uFillTx/>
                <a:latin typeface="Twinkl"/>
                <a:ea typeface="+mn-ea"/>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293"/>
                                        </p:tgtEl>
                                        <p:attrNameLst>
                                          <p:attrName>style.visibility</p:attrName>
                                        </p:attrNameLst>
                                      </p:cBhvr>
                                      <p:to>
                                        <p:strVal val="visible"/>
                                      </p:to>
                                    </p:set>
                                    <p:anim calcmode="lin" valueType="num">
                                      <p:cBhvr additive="base">
                                        <p:cTn id="7" dur="500" fill="hold"/>
                                        <p:tgtEl>
                                          <p:spTgt spid="12293"/>
                                        </p:tgtEl>
                                        <p:attrNameLst>
                                          <p:attrName>ppt_x</p:attrName>
                                        </p:attrNameLst>
                                      </p:cBhvr>
                                      <p:tavLst>
                                        <p:tav tm="0">
                                          <p:val>
                                            <p:strVal val="#ppt_x"/>
                                          </p:val>
                                        </p:tav>
                                        <p:tav tm="100000">
                                          <p:val>
                                            <p:strVal val="#ppt_x"/>
                                          </p:val>
                                        </p:tav>
                                      </p:tavLst>
                                    </p:anim>
                                    <p:anim calcmode="lin" valueType="num">
                                      <p:cBhvr additive="base">
                                        <p:cTn id="8" dur="500" fill="hold"/>
                                        <p:tgtEl>
                                          <p:spTgt spid="1229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2292"/>
                                        </p:tgtEl>
                                        <p:attrNameLst>
                                          <p:attrName>style.visibility</p:attrName>
                                        </p:attrNameLst>
                                      </p:cBhvr>
                                      <p:to>
                                        <p:strVal val="visible"/>
                                      </p:to>
                                    </p:set>
                                    <p:anim calcmode="lin" valueType="num">
                                      <p:cBhvr additive="base">
                                        <p:cTn id="18" dur="500" fill="hold"/>
                                        <p:tgtEl>
                                          <p:spTgt spid="12292"/>
                                        </p:tgtEl>
                                        <p:attrNameLst>
                                          <p:attrName>ppt_x</p:attrName>
                                        </p:attrNameLst>
                                      </p:cBhvr>
                                      <p:tavLst>
                                        <p:tav tm="0">
                                          <p:val>
                                            <p:strVal val="#ppt_x"/>
                                          </p:val>
                                        </p:tav>
                                        <p:tav tm="100000">
                                          <p:val>
                                            <p:strVal val="#ppt_x"/>
                                          </p:val>
                                        </p:tav>
                                      </p:tavLst>
                                    </p:anim>
                                    <p:anim calcmode="lin" valueType="num">
                                      <p:cBhvr additive="base">
                                        <p:cTn id="19"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20">
            <a:extLst>
              <a:ext uri="{FF2B5EF4-FFF2-40B4-BE49-F238E27FC236}">
                <a16:creationId xmlns:a16="http://schemas.microsoft.com/office/drawing/2014/main" id="{B9793837-E335-4B4B-833D-BE2194275E1B}"/>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a:rPr>
              <a:t>Reconnecting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F14D1C9F-A414-4A8B-A530-D392E5E36F2B}"/>
              </a:ext>
            </a:extLst>
          </p:cNvPr>
          <p:cNvSpPr>
            <a:spLocks noGrp="1" noChangeArrowheads="1"/>
          </p:cNvSpPr>
          <p:nvPr>
            <p:ph type="title"/>
          </p:nvPr>
        </p:nvSpPr>
        <p:spPr>
          <a:xfrm>
            <a:off x="457200" y="479425"/>
            <a:ext cx="8220075" cy="993775"/>
          </a:xfrm>
        </p:spPr>
        <p:txBody>
          <a:bodyPr/>
          <a:lstStyle/>
          <a:p>
            <a:pPr eaLnBrk="1" hangingPunct="1"/>
            <a:r>
              <a:rPr lang="en-GB" altLang="en-US">
                <a:latin typeface="Twinkl"/>
              </a:rPr>
              <a:t>A Good Friend?</a:t>
            </a:r>
          </a:p>
        </p:txBody>
      </p:sp>
      <p:grpSp>
        <p:nvGrpSpPr>
          <p:cNvPr id="10" name="Group 9">
            <a:extLst>
              <a:ext uri="{FF2B5EF4-FFF2-40B4-BE49-F238E27FC236}">
                <a16:creationId xmlns:a16="http://schemas.microsoft.com/office/drawing/2014/main" id="{4D5B67AC-9737-49A1-9270-BA1A0DBCCFB7}"/>
              </a:ext>
            </a:extLst>
          </p:cNvPr>
          <p:cNvGrpSpPr>
            <a:grpSpLocks/>
          </p:cNvGrpSpPr>
          <p:nvPr/>
        </p:nvGrpSpPr>
        <p:grpSpPr bwMode="auto">
          <a:xfrm>
            <a:off x="755650" y="1255713"/>
            <a:ext cx="3240088" cy="2236787"/>
            <a:chOff x="755576" y="1101314"/>
            <a:chExt cx="3240360" cy="2236636"/>
          </a:xfrm>
        </p:grpSpPr>
        <p:grpSp>
          <p:nvGrpSpPr>
            <p:cNvPr id="15379" name="Group 22">
              <a:extLst>
                <a:ext uri="{FF2B5EF4-FFF2-40B4-BE49-F238E27FC236}">
                  <a16:creationId xmlns:a16="http://schemas.microsoft.com/office/drawing/2014/main" id="{9027C507-6786-4195-8FE1-7AD95113680B}"/>
                </a:ext>
              </a:extLst>
            </p:cNvPr>
            <p:cNvGrpSpPr>
              <a:grpSpLocks/>
            </p:cNvGrpSpPr>
            <p:nvPr/>
          </p:nvGrpSpPr>
          <p:grpSpPr bwMode="auto">
            <a:xfrm>
              <a:off x="755576" y="1101314"/>
              <a:ext cx="3240360" cy="2236636"/>
              <a:chOff x="3203575" y="2035175"/>
              <a:chExt cx="3167063" cy="2122488"/>
            </a:xfrm>
          </p:grpSpPr>
          <p:sp>
            <p:nvSpPr>
              <p:cNvPr id="24" name="Thought Bubble: Cloud 23">
                <a:extLst>
                  <a:ext uri="{FF2B5EF4-FFF2-40B4-BE49-F238E27FC236}">
                    <a16:creationId xmlns:a16="http://schemas.microsoft.com/office/drawing/2014/main" id="{00D8C136-34B4-4978-8A4C-C8E7A15BDB90}"/>
                  </a:ext>
                </a:extLst>
              </p:cNvPr>
              <p:cNvSpPr/>
              <p:nvPr/>
            </p:nvSpPr>
            <p:spPr bwMode="auto">
              <a:xfrm>
                <a:off x="3203575" y="2035175"/>
                <a:ext cx="3167063" cy="2122488"/>
              </a:xfrm>
              <a:prstGeom prst="cloudCallout">
                <a:avLst>
                  <a:gd name="adj1" fmla="val -13357"/>
                  <a:gd name="adj2" fmla="val 81154"/>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5" name="Freeform: Shape 24">
                <a:extLst>
                  <a:ext uri="{FF2B5EF4-FFF2-40B4-BE49-F238E27FC236}">
                    <a16:creationId xmlns:a16="http://schemas.microsoft.com/office/drawing/2014/main" id="{432B6839-A482-4740-9A45-5117A396E847}"/>
                  </a:ext>
                </a:extLst>
              </p:cNvPr>
              <p:cNvSpPr/>
              <p:nvPr/>
            </p:nvSpPr>
            <p:spPr bwMode="auto">
              <a:xfrm>
                <a:off x="3377368" y="2182800"/>
                <a:ext cx="2870684" cy="1804642"/>
              </a:xfrm>
              <a:custGeom>
                <a:avLst/>
                <a:gdLst>
                  <a:gd name="connsiteX0" fmla="*/ 1288473 w 2413618"/>
                  <a:gd name="connsiteY0" fmla="*/ 41564 h 1517073"/>
                  <a:gd name="connsiteX1" fmla="*/ 1288473 w 2413618"/>
                  <a:gd name="connsiteY1" fmla="*/ 41564 h 1517073"/>
                  <a:gd name="connsiteX2" fmla="*/ 1241714 w 2413618"/>
                  <a:gd name="connsiteY2" fmla="*/ 36369 h 1517073"/>
                  <a:gd name="connsiteX3" fmla="*/ 1226128 w 2413618"/>
                  <a:gd name="connsiteY3" fmla="*/ 25978 h 1517073"/>
                  <a:gd name="connsiteX4" fmla="*/ 1137805 w 2413618"/>
                  <a:gd name="connsiteY4" fmla="*/ 31173 h 1517073"/>
                  <a:gd name="connsiteX5" fmla="*/ 1122219 w 2413618"/>
                  <a:gd name="connsiteY5" fmla="*/ 36369 h 1517073"/>
                  <a:gd name="connsiteX6" fmla="*/ 919596 w 2413618"/>
                  <a:gd name="connsiteY6" fmla="*/ 46759 h 1517073"/>
                  <a:gd name="connsiteX7" fmla="*/ 888423 w 2413618"/>
                  <a:gd name="connsiteY7" fmla="*/ 57150 h 1517073"/>
                  <a:gd name="connsiteX8" fmla="*/ 841664 w 2413618"/>
                  <a:gd name="connsiteY8" fmla="*/ 67541 h 1517073"/>
                  <a:gd name="connsiteX9" fmla="*/ 826078 w 2413618"/>
                  <a:gd name="connsiteY9" fmla="*/ 72737 h 1517073"/>
                  <a:gd name="connsiteX10" fmla="*/ 784514 w 2413618"/>
                  <a:gd name="connsiteY10" fmla="*/ 83128 h 1517073"/>
                  <a:gd name="connsiteX11" fmla="*/ 753341 w 2413618"/>
                  <a:gd name="connsiteY11" fmla="*/ 93519 h 1517073"/>
                  <a:gd name="connsiteX12" fmla="*/ 737755 w 2413618"/>
                  <a:gd name="connsiteY12" fmla="*/ 98714 h 1517073"/>
                  <a:gd name="connsiteX13" fmla="*/ 665019 w 2413618"/>
                  <a:gd name="connsiteY13" fmla="*/ 109105 h 1517073"/>
                  <a:gd name="connsiteX14" fmla="*/ 633846 w 2413618"/>
                  <a:gd name="connsiteY14" fmla="*/ 119496 h 1517073"/>
                  <a:gd name="connsiteX15" fmla="*/ 602673 w 2413618"/>
                  <a:gd name="connsiteY15" fmla="*/ 129887 h 1517073"/>
                  <a:gd name="connsiteX16" fmla="*/ 587087 w 2413618"/>
                  <a:gd name="connsiteY16" fmla="*/ 135082 h 1517073"/>
                  <a:gd name="connsiteX17" fmla="*/ 535132 w 2413618"/>
                  <a:gd name="connsiteY17" fmla="*/ 150669 h 1517073"/>
                  <a:gd name="connsiteX18" fmla="*/ 514350 w 2413618"/>
                  <a:gd name="connsiteY18" fmla="*/ 161059 h 1517073"/>
                  <a:gd name="connsiteX19" fmla="*/ 462396 w 2413618"/>
                  <a:gd name="connsiteY19" fmla="*/ 176646 h 1517073"/>
                  <a:gd name="connsiteX20" fmla="*/ 446809 w 2413618"/>
                  <a:gd name="connsiteY20" fmla="*/ 187037 h 1517073"/>
                  <a:gd name="connsiteX21" fmla="*/ 415637 w 2413618"/>
                  <a:gd name="connsiteY21" fmla="*/ 197428 h 1517073"/>
                  <a:gd name="connsiteX22" fmla="*/ 400050 w 2413618"/>
                  <a:gd name="connsiteY22" fmla="*/ 202623 h 1517073"/>
                  <a:gd name="connsiteX23" fmla="*/ 379269 w 2413618"/>
                  <a:gd name="connsiteY23" fmla="*/ 213014 h 1517073"/>
                  <a:gd name="connsiteX24" fmla="*/ 363682 w 2413618"/>
                  <a:gd name="connsiteY24" fmla="*/ 228600 h 1517073"/>
                  <a:gd name="connsiteX25" fmla="*/ 332509 w 2413618"/>
                  <a:gd name="connsiteY25" fmla="*/ 244187 h 1517073"/>
                  <a:gd name="connsiteX26" fmla="*/ 316923 w 2413618"/>
                  <a:gd name="connsiteY26" fmla="*/ 259773 h 1517073"/>
                  <a:gd name="connsiteX27" fmla="*/ 301337 w 2413618"/>
                  <a:gd name="connsiteY27" fmla="*/ 264969 h 1517073"/>
                  <a:gd name="connsiteX28" fmla="*/ 290946 w 2413618"/>
                  <a:gd name="connsiteY28" fmla="*/ 290946 h 1517073"/>
                  <a:gd name="connsiteX29" fmla="*/ 280555 w 2413618"/>
                  <a:gd name="connsiteY29" fmla="*/ 306532 h 1517073"/>
                  <a:gd name="connsiteX30" fmla="*/ 275359 w 2413618"/>
                  <a:gd name="connsiteY30" fmla="*/ 322119 h 1517073"/>
                  <a:gd name="connsiteX31" fmla="*/ 264969 w 2413618"/>
                  <a:gd name="connsiteY31" fmla="*/ 348096 h 1517073"/>
                  <a:gd name="connsiteX32" fmla="*/ 244187 w 2413618"/>
                  <a:gd name="connsiteY32" fmla="*/ 379269 h 1517073"/>
                  <a:gd name="connsiteX33" fmla="*/ 223405 w 2413618"/>
                  <a:gd name="connsiteY33" fmla="*/ 384464 h 1517073"/>
                  <a:gd name="connsiteX34" fmla="*/ 202623 w 2413618"/>
                  <a:gd name="connsiteY34" fmla="*/ 400050 h 1517073"/>
                  <a:gd name="connsiteX35" fmla="*/ 187037 w 2413618"/>
                  <a:gd name="connsiteY35" fmla="*/ 415637 h 1517073"/>
                  <a:gd name="connsiteX36" fmla="*/ 155864 w 2413618"/>
                  <a:gd name="connsiteY36" fmla="*/ 436419 h 1517073"/>
                  <a:gd name="connsiteX37" fmla="*/ 140278 w 2413618"/>
                  <a:gd name="connsiteY37" fmla="*/ 446809 h 1517073"/>
                  <a:gd name="connsiteX38" fmla="*/ 124691 w 2413618"/>
                  <a:gd name="connsiteY38" fmla="*/ 477982 h 1517073"/>
                  <a:gd name="connsiteX39" fmla="*/ 109105 w 2413618"/>
                  <a:gd name="connsiteY39" fmla="*/ 483178 h 1517073"/>
                  <a:gd name="connsiteX40" fmla="*/ 93519 w 2413618"/>
                  <a:gd name="connsiteY40" fmla="*/ 498764 h 1517073"/>
                  <a:gd name="connsiteX41" fmla="*/ 83128 w 2413618"/>
                  <a:gd name="connsiteY41" fmla="*/ 529937 h 1517073"/>
                  <a:gd name="connsiteX42" fmla="*/ 77932 w 2413618"/>
                  <a:gd name="connsiteY42" fmla="*/ 545523 h 1517073"/>
                  <a:gd name="connsiteX43" fmla="*/ 62346 w 2413618"/>
                  <a:gd name="connsiteY43" fmla="*/ 550719 h 1517073"/>
                  <a:gd name="connsiteX44" fmla="*/ 46759 w 2413618"/>
                  <a:gd name="connsiteY44" fmla="*/ 597478 h 1517073"/>
                  <a:gd name="connsiteX45" fmla="*/ 41564 w 2413618"/>
                  <a:gd name="connsiteY45" fmla="*/ 613064 h 1517073"/>
                  <a:gd name="connsiteX46" fmla="*/ 36369 w 2413618"/>
                  <a:gd name="connsiteY46" fmla="*/ 633846 h 1517073"/>
                  <a:gd name="connsiteX47" fmla="*/ 31173 w 2413618"/>
                  <a:gd name="connsiteY47" fmla="*/ 716973 h 1517073"/>
                  <a:gd name="connsiteX48" fmla="*/ 20782 w 2413618"/>
                  <a:gd name="connsiteY48" fmla="*/ 748146 h 1517073"/>
                  <a:gd name="connsiteX49" fmla="*/ 15587 w 2413618"/>
                  <a:gd name="connsiteY49" fmla="*/ 763732 h 1517073"/>
                  <a:gd name="connsiteX50" fmla="*/ 10391 w 2413618"/>
                  <a:gd name="connsiteY50" fmla="*/ 779319 h 1517073"/>
                  <a:gd name="connsiteX51" fmla="*/ 0 w 2413618"/>
                  <a:gd name="connsiteY51" fmla="*/ 883228 h 1517073"/>
                  <a:gd name="connsiteX52" fmla="*/ 10391 w 2413618"/>
                  <a:gd name="connsiteY52" fmla="*/ 976746 h 1517073"/>
                  <a:gd name="connsiteX53" fmla="*/ 15587 w 2413618"/>
                  <a:gd name="connsiteY53" fmla="*/ 997528 h 1517073"/>
                  <a:gd name="connsiteX54" fmla="*/ 25978 w 2413618"/>
                  <a:gd name="connsiteY54" fmla="*/ 1028700 h 1517073"/>
                  <a:gd name="connsiteX55" fmla="*/ 36369 w 2413618"/>
                  <a:gd name="connsiteY55" fmla="*/ 1059873 h 1517073"/>
                  <a:gd name="connsiteX56" fmla="*/ 57150 w 2413618"/>
                  <a:gd name="connsiteY56" fmla="*/ 1091046 h 1517073"/>
                  <a:gd name="connsiteX57" fmla="*/ 72737 w 2413618"/>
                  <a:gd name="connsiteY57" fmla="*/ 1122219 h 1517073"/>
                  <a:gd name="connsiteX58" fmla="*/ 93519 w 2413618"/>
                  <a:gd name="connsiteY58" fmla="*/ 1153391 h 1517073"/>
                  <a:gd name="connsiteX59" fmla="*/ 103909 w 2413618"/>
                  <a:gd name="connsiteY59" fmla="*/ 1168978 h 1517073"/>
                  <a:gd name="connsiteX60" fmla="*/ 135082 w 2413618"/>
                  <a:gd name="connsiteY60" fmla="*/ 1189759 h 1517073"/>
                  <a:gd name="connsiteX61" fmla="*/ 150669 w 2413618"/>
                  <a:gd name="connsiteY61" fmla="*/ 1205346 h 1517073"/>
                  <a:gd name="connsiteX62" fmla="*/ 171450 w 2413618"/>
                  <a:gd name="connsiteY62" fmla="*/ 1231323 h 1517073"/>
                  <a:gd name="connsiteX63" fmla="*/ 176646 w 2413618"/>
                  <a:gd name="connsiteY63" fmla="*/ 1246909 h 1517073"/>
                  <a:gd name="connsiteX64" fmla="*/ 197428 w 2413618"/>
                  <a:gd name="connsiteY64" fmla="*/ 1278082 h 1517073"/>
                  <a:gd name="connsiteX65" fmla="*/ 207819 w 2413618"/>
                  <a:gd name="connsiteY65" fmla="*/ 1293669 h 1517073"/>
                  <a:gd name="connsiteX66" fmla="*/ 213014 w 2413618"/>
                  <a:gd name="connsiteY66" fmla="*/ 1309255 h 1517073"/>
                  <a:gd name="connsiteX67" fmla="*/ 249382 w 2413618"/>
                  <a:gd name="connsiteY67" fmla="*/ 1356014 h 1517073"/>
                  <a:gd name="connsiteX68" fmla="*/ 280555 w 2413618"/>
                  <a:gd name="connsiteY68" fmla="*/ 1376796 h 1517073"/>
                  <a:gd name="connsiteX69" fmla="*/ 311728 w 2413618"/>
                  <a:gd name="connsiteY69" fmla="*/ 1387187 h 1517073"/>
                  <a:gd name="connsiteX70" fmla="*/ 342900 w 2413618"/>
                  <a:gd name="connsiteY70" fmla="*/ 1402773 h 1517073"/>
                  <a:gd name="connsiteX71" fmla="*/ 374073 w 2413618"/>
                  <a:gd name="connsiteY71" fmla="*/ 1423555 h 1517073"/>
                  <a:gd name="connsiteX72" fmla="*/ 389659 w 2413618"/>
                  <a:gd name="connsiteY72" fmla="*/ 1433946 h 1517073"/>
                  <a:gd name="connsiteX73" fmla="*/ 420832 w 2413618"/>
                  <a:gd name="connsiteY73" fmla="*/ 1444337 h 1517073"/>
                  <a:gd name="connsiteX74" fmla="*/ 436419 w 2413618"/>
                  <a:gd name="connsiteY74" fmla="*/ 1449532 h 1517073"/>
                  <a:gd name="connsiteX75" fmla="*/ 462396 w 2413618"/>
                  <a:gd name="connsiteY75" fmla="*/ 1454728 h 1517073"/>
                  <a:gd name="connsiteX76" fmla="*/ 477982 w 2413618"/>
                  <a:gd name="connsiteY76" fmla="*/ 1459923 h 1517073"/>
                  <a:gd name="connsiteX77" fmla="*/ 524741 w 2413618"/>
                  <a:gd name="connsiteY77" fmla="*/ 1470314 h 1517073"/>
                  <a:gd name="connsiteX78" fmla="*/ 597478 w 2413618"/>
                  <a:gd name="connsiteY78" fmla="*/ 1480705 h 1517073"/>
                  <a:gd name="connsiteX79" fmla="*/ 644237 w 2413618"/>
                  <a:gd name="connsiteY79" fmla="*/ 1501487 h 1517073"/>
                  <a:gd name="connsiteX80" fmla="*/ 665019 w 2413618"/>
                  <a:gd name="connsiteY80" fmla="*/ 1511878 h 1517073"/>
                  <a:gd name="connsiteX81" fmla="*/ 680605 w 2413618"/>
                  <a:gd name="connsiteY81" fmla="*/ 1517073 h 1517073"/>
                  <a:gd name="connsiteX82" fmla="*/ 727364 w 2413618"/>
                  <a:gd name="connsiteY82" fmla="*/ 1511878 h 1517073"/>
                  <a:gd name="connsiteX83" fmla="*/ 758537 w 2413618"/>
                  <a:gd name="connsiteY83" fmla="*/ 1491096 h 1517073"/>
                  <a:gd name="connsiteX84" fmla="*/ 774123 w 2413618"/>
                  <a:gd name="connsiteY84" fmla="*/ 1480705 h 1517073"/>
                  <a:gd name="connsiteX85" fmla="*/ 1117023 w 2413618"/>
                  <a:gd name="connsiteY85" fmla="*/ 1475509 h 1517073"/>
                  <a:gd name="connsiteX86" fmla="*/ 1200150 w 2413618"/>
                  <a:gd name="connsiteY86" fmla="*/ 1465119 h 1517073"/>
                  <a:gd name="connsiteX87" fmla="*/ 1309255 w 2413618"/>
                  <a:gd name="connsiteY87" fmla="*/ 1459923 h 1517073"/>
                  <a:gd name="connsiteX88" fmla="*/ 1356014 w 2413618"/>
                  <a:gd name="connsiteY88" fmla="*/ 1444337 h 1517073"/>
                  <a:gd name="connsiteX89" fmla="*/ 1371600 w 2413618"/>
                  <a:gd name="connsiteY89" fmla="*/ 1439141 h 1517073"/>
                  <a:gd name="connsiteX90" fmla="*/ 1423555 w 2413618"/>
                  <a:gd name="connsiteY90" fmla="*/ 1428750 h 1517073"/>
                  <a:gd name="connsiteX91" fmla="*/ 1444337 w 2413618"/>
                  <a:gd name="connsiteY91" fmla="*/ 1423555 h 1517073"/>
                  <a:gd name="connsiteX92" fmla="*/ 1496291 w 2413618"/>
                  <a:gd name="connsiteY92" fmla="*/ 1418359 h 1517073"/>
                  <a:gd name="connsiteX93" fmla="*/ 1537855 w 2413618"/>
                  <a:gd name="connsiteY93" fmla="*/ 1402773 h 1517073"/>
                  <a:gd name="connsiteX94" fmla="*/ 1553441 w 2413618"/>
                  <a:gd name="connsiteY94" fmla="*/ 1397578 h 1517073"/>
                  <a:gd name="connsiteX95" fmla="*/ 1615787 w 2413618"/>
                  <a:gd name="connsiteY95" fmla="*/ 1387187 h 1517073"/>
                  <a:gd name="connsiteX96" fmla="*/ 1652155 w 2413618"/>
                  <a:gd name="connsiteY96" fmla="*/ 1376796 h 1517073"/>
                  <a:gd name="connsiteX97" fmla="*/ 1688523 w 2413618"/>
                  <a:gd name="connsiteY97" fmla="*/ 1366405 h 1517073"/>
                  <a:gd name="connsiteX98" fmla="*/ 1719696 w 2413618"/>
                  <a:gd name="connsiteY98" fmla="*/ 1361209 h 1517073"/>
                  <a:gd name="connsiteX99" fmla="*/ 1771650 w 2413618"/>
                  <a:gd name="connsiteY99" fmla="*/ 1345623 h 1517073"/>
                  <a:gd name="connsiteX100" fmla="*/ 1792432 w 2413618"/>
                  <a:gd name="connsiteY100" fmla="*/ 1340428 h 1517073"/>
                  <a:gd name="connsiteX101" fmla="*/ 1828800 w 2413618"/>
                  <a:gd name="connsiteY101" fmla="*/ 1319646 h 1517073"/>
                  <a:gd name="connsiteX102" fmla="*/ 1859973 w 2413618"/>
                  <a:gd name="connsiteY102" fmla="*/ 1298864 h 1517073"/>
                  <a:gd name="connsiteX103" fmla="*/ 1880755 w 2413618"/>
                  <a:gd name="connsiteY103" fmla="*/ 1283278 h 1517073"/>
                  <a:gd name="connsiteX104" fmla="*/ 1906732 w 2413618"/>
                  <a:gd name="connsiteY104" fmla="*/ 1272887 h 1517073"/>
                  <a:gd name="connsiteX105" fmla="*/ 1937905 w 2413618"/>
                  <a:gd name="connsiteY105" fmla="*/ 1252105 h 1517073"/>
                  <a:gd name="connsiteX106" fmla="*/ 1979469 w 2413618"/>
                  <a:gd name="connsiteY106" fmla="*/ 1226128 h 1517073"/>
                  <a:gd name="connsiteX107" fmla="*/ 2015837 w 2413618"/>
                  <a:gd name="connsiteY107" fmla="*/ 1205346 h 1517073"/>
                  <a:gd name="connsiteX108" fmla="*/ 2031423 w 2413618"/>
                  <a:gd name="connsiteY108" fmla="*/ 1194955 h 1517073"/>
                  <a:gd name="connsiteX109" fmla="*/ 2072987 w 2413618"/>
                  <a:gd name="connsiteY109" fmla="*/ 1174173 h 1517073"/>
                  <a:gd name="connsiteX110" fmla="*/ 2098964 w 2413618"/>
                  <a:gd name="connsiteY110" fmla="*/ 1148196 h 1517073"/>
                  <a:gd name="connsiteX111" fmla="*/ 2130137 w 2413618"/>
                  <a:gd name="connsiteY111" fmla="*/ 1122219 h 1517073"/>
                  <a:gd name="connsiteX112" fmla="*/ 2145723 w 2413618"/>
                  <a:gd name="connsiteY112" fmla="*/ 1101437 h 1517073"/>
                  <a:gd name="connsiteX113" fmla="*/ 2150919 w 2413618"/>
                  <a:gd name="connsiteY113" fmla="*/ 1085850 h 1517073"/>
                  <a:gd name="connsiteX114" fmla="*/ 2202873 w 2413618"/>
                  <a:gd name="connsiteY114" fmla="*/ 1054678 h 1517073"/>
                  <a:gd name="connsiteX115" fmla="*/ 2218459 w 2413618"/>
                  <a:gd name="connsiteY115" fmla="*/ 1039091 h 1517073"/>
                  <a:gd name="connsiteX116" fmla="*/ 2228850 w 2413618"/>
                  <a:gd name="connsiteY116" fmla="*/ 1023505 h 1517073"/>
                  <a:gd name="connsiteX117" fmla="*/ 2244437 w 2413618"/>
                  <a:gd name="connsiteY117" fmla="*/ 1002723 h 1517073"/>
                  <a:gd name="connsiteX118" fmla="*/ 2265219 w 2413618"/>
                  <a:gd name="connsiteY118" fmla="*/ 976746 h 1517073"/>
                  <a:gd name="connsiteX119" fmla="*/ 2270414 w 2413618"/>
                  <a:gd name="connsiteY119" fmla="*/ 955964 h 1517073"/>
                  <a:gd name="connsiteX120" fmla="*/ 2291196 w 2413618"/>
                  <a:gd name="connsiteY120" fmla="*/ 909205 h 1517073"/>
                  <a:gd name="connsiteX121" fmla="*/ 2306782 w 2413618"/>
                  <a:gd name="connsiteY121" fmla="*/ 888423 h 1517073"/>
                  <a:gd name="connsiteX122" fmla="*/ 2322369 w 2413618"/>
                  <a:gd name="connsiteY122" fmla="*/ 852055 h 1517073"/>
                  <a:gd name="connsiteX123" fmla="*/ 2337955 w 2413618"/>
                  <a:gd name="connsiteY123" fmla="*/ 800100 h 1517073"/>
                  <a:gd name="connsiteX124" fmla="*/ 2353541 w 2413618"/>
                  <a:gd name="connsiteY124" fmla="*/ 779319 h 1517073"/>
                  <a:gd name="connsiteX125" fmla="*/ 2363932 w 2413618"/>
                  <a:gd name="connsiteY125" fmla="*/ 758537 h 1517073"/>
                  <a:gd name="connsiteX126" fmla="*/ 2389909 w 2413618"/>
                  <a:gd name="connsiteY126" fmla="*/ 727364 h 1517073"/>
                  <a:gd name="connsiteX127" fmla="*/ 2405496 w 2413618"/>
                  <a:gd name="connsiteY127" fmla="*/ 696191 h 1517073"/>
                  <a:gd name="connsiteX128" fmla="*/ 2405496 w 2413618"/>
                  <a:gd name="connsiteY128" fmla="*/ 457200 h 1517073"/>
                  <a:gd name="connsiteX129" fmla="*/ 2400300 w 2413618"/>
                  <a:gd name="connsiteY129" fmla="*/ 436419 h 1517073"/>
                  <a:gd name="connsiteX130" fmla="*/ 2395105 w 2413618"/>
                  <a:gd name="connsiteY130" fmla="*/ 410441 h 1517073"/>
                  <a:gd name="connsiteX131" fmla="*/ 2374323 w 2413618"/>
                  <a:gd name="connsiteY131" fmla="*/ 368878 h 1517073"/>
                  <a:gd name="connsiteX132" fmla="*/ 2363932 w 2413618"/>
                  <a:gd name="connsiteY132" fmla="*/ 332509 h 1517073"/>
                  <a:gd name="connsiteX133" fmla="*/ 2348346 w 2413618"/>
                  <a:gd name="connsiteY133" fmla="*/ 311728 h 1517073"/>
                  <a:gd name="connsiteX134" fmla="*/ 2337955 w 2413618"/>
                  <a:gd name="connsiteY134" fmla="*/ 296141 h 1517073"/>
                  <a:gd name="connsiteX135" fmla="*/ 2332759 w 2413618"/>
                  <a:gd name="connsiteY135" fmla="*/ 259773 h 1517073"/>
                  <a:gd name="connsiteX136" fmla="*/ 2317173 w 2413618"/>
                  <a:gd name="connsiteY136" fmla="*/ 244187 h 1517073"/>
                  <a:gd name="connsiteX137" fmla="*/ 2291196 w 2413618"/>
                  <a:gd name="connsiteY137" fmla="*/ 218209 h 1517073"/>
                  <a:gd name="connsiteX138" fmla="*/ 2286000 w 2413618"/>
                  <a:gd name="connsiteY138" fmla="*/ 202623 h 1517073"/>
                  <a:gd name="connsiteX139" fmla="*/ 2260023 w 2413618"/>
                  <a:gd name="connsiteY139" fmla="*/ 166255 h 1517073"/>
                  <a:gd name="connsiteX140" fmla="*/ 2244437 w 2413618"/>
                  <a:gd name="connsiteY140" fmla="*/ 155864 h 1517073"/>
                  <a:gd name="connsiteX141" fmla="*/ 2234046 w 2413618"/>
                  <a:gd name="connsiteY141" fmla="*/ 140278 h 1517073"/>
                  <a:gd name="connsiteX142" fmla="*/ 2202873 w 2413618"/>
                  <a:gd name="connsiteY142" fmla="*/ 129887 h 1517073"/>
                  <a:gd name="connsiteX143" fmla="*/ 2182091 w 2413618"/>
                  <a:gd name="connsiteY143" fmla="*/ 114300 h 1517073"/>
                  <a:gd name="connsiteX144" fmla="*/ 2150919 w 2413618"/>
                  <a:gd name="connsiteY144" fmla="*/ 103909 h 1517073"/>
                  <a:gd name="connsiteX145" fmla="*/ 2078182 w 2413618"/>
                  <a:gd name="connsiteY145" fmla="*/ 93519 h 1517073"/>
                  <a:gd name="connsiteX146" fmla="*/ 1974273 w 2413618"/>
                  <a:gd name="connsiteY146" fmla="*/ 88323 h 1517073"/>
                  <a:gd name="connsiteX147" fmla="*/ 1917123 w 2413618"/>
                  <a:gd name="connsiteY147" fmla="*/ 72737 h 1517073"/>
                  <a:gd name="connsiteX148" fmla="*/ 1885950 w 2413618"/>
                  <a:gd name="connsiteY148" fmla="*/ 67541 h 1517073"/>
                  <a:gd name="connsiteX149" fmla="*/ 1870364 w 2413618"/>
                  <a:gd name="connsiteY149" fmla="*/ 57150 h 1517073"/>
                  <a:gd name="connsiteX150" fmla="*/ 1839191 w 2413618"/>
                  <a:gd name="connsiteY150" fmla="*/ 46759 h 1517073"/>
                  <a:gd name="connsiteX151" fmla="*/ 1750869 w 2413618"/>
                  <a:gd name="connsiteY151" fmla="*/ 31173 h 1517073"/>
                  <a:gd name="connsiteX152" fmla="*/ 1704109 w 2413618"/>
                  <a:gd name="connsiteY152" fmla="*/ 15587 h 1517073"/>
                  <a:gd name="connsiteX153" fmla="*/ 1688523 w 2413618"/>
                  <a:gd name="connsiteY153" fmla="*/ 10391 h 1517073"/>
                  <a:gd name="connsiteX154" fmla="*/ 1589809 w 2413618"/>
                  <a:gd name="connsiteY154" fmla="*/ 0 h 1517073"/>
                  <a:gd name="connsiteX155" fmla="*/ 1371600 w 2413618"/>
                  <a:gd name="connsiteY155" fmla="*/ 10391 h 1517073"/>
                  <a:gd name="connsiteX156" fmla="*/ 1356014 w 2413618"/>
                  <a:gd name="connsiteY156" fmla="*/ 15587 h 1517073"/>
                  <a:gd name="connsiteX157" fmla="*/ 1335232 w 2413618"/>
                  <a:gd name="connsiteY157" fmla="*/ 20782 h 1517073"/>
                  <a:gd name="connsiteX158" fmla="*/ 1288473 w 2413618"/>
                  <a:gd name="connsiteY158" fmla="*/ 41564 h 151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2413618" h="1517073">
                    <a:moveTo>
                      <a:pt x="1288473" y="41564"/>
                    </a:moveTo>
                    <a:lnTo>
                      <a:pt x="1288473" y="41564"/>
                    </a:lnTo>
                    <a:cubicBezTo>
                      <a:pt x="1272887" y="39832"/>
                      <a:pt x="1256928" y="40172"/>
                      <a:pt x="1241714" y="36369"/>
                    </a:cubicBezTo>
                    <a:cubicBezTo>
                      <a:pt x="1235656" y="34855"/>
                      <a:pt x="1232364" y="26290"/>
                      <a:pt x="1226128" y="25978"/>
                    </a:cubicBezTo>
                    <a:lnTo>
                      <a:pt x="1137805" y="31173"/>
                    </a:lnTo>
                    <a:cubicBezTo>
                      <a:pt x="1132610" y="32905"/>
                      <a:pt x="1127687" y="36073"/>
                      <a:pt x="1122219" y="36369"/>
                    </a:cubicBezTo>
                    <a:cubicBezTo>
                      <a:pt x="1101662" y="37480"/>
                      <a:pt x="978615" y="30663"/>
                      <a:pt x="919596" y="46759"/>
                    </a:cubicBezTo>
                    <a:cubicBezTo>
                      <a:pt x="909029" y="49641"/>
                      <a:pt x="899163" y="55002"/>
                      <a:pt x="888423" y="57150"/>
                    </a:cubicBezTo>
                    <a:cubicBezTo>
                      <a:pt x="870582" y="60719"/>
                      <a:pt x="858772" y="62653"/>
                      <a:pt x="841664" y="67541"/>
                    </a:cubicBezTo>
                    <a:cubicBezTo>
                      <a:pt x="836398" y="69046"/>
                      <a:pt x="831361" y="71296"/>
                      <a:pt x="826078" y="72737"/>
                    </a:cubicBezTo>
                    <a:cubicBezTo>
                      <a:pt x="812300" y="76495"/>
                      <a:pt x="798062" y="78612"/>
                      <a:pt x="784514" y="83128"/>
                    </a:cubicBezTo>
                    <a:lnTo>
                      <a:pt x="753341" y="93519"/>
                    </a:lnTo>
                    <a:cubicBezTo>
                      <a:pt x="748146" y="95251"/>
                      <a:pt x="743189" y="98035"/>
                      <a:pt x="737755" y="98714"/>
                    </a:cubicBezTo>
                    <a:cubicBezTo>
                      <a:pt x="725441" y="100253"/>
                      <a:pt x="680010" y="105357"/>
                      <a:pt x="665019" y="109105"/>
                    </a:cubicBezTo>
                    <a:cubicBezTo>
                      <a:pt x="654393" y="111762"/>
                      <a:pt x="644237" y="116032"/>
                      <a:pt x="633846" y="119496"/>
                    </a:cubicBezTo>
                    <a:lnTo>
                      <a:pt x="602673" y="129887"/>
                    </a:lnTo>
                    <a:cubicBezTo>
                      <a:pt x="597478" y="131619"/>
                      <a:pt x="592400" y="133754"/>
                      <a:pt x="587087" y="135082"/>
                    </a:cubicBezTo>
                    <a:cubicBezTo>
                      <a:pt x="572171" y="138811"/>
                      <a:pt x="547781" y="144345"/>
                      <a:pt x="535132" y="150669"/>
                    </a:cubicBezTo>
                    <a:cubicBezTo>
                      <a:pt x="528205" y="154132"/>
                      <a:pt x="521541" y="158183"/>
                      <a:pt x="514350" y="161059"/>
                    </a:cubicBezTo>
                    <a:cubicBezTo>
                      <a:pt x="493267" y="169492"/>
                      <a:pt x="482810" y="171542"/>
                      <a:pt x="462396" y="176646"/>
                    </a:cubicBezTo>
                    <a:cubicBezTo>
                      <a:pt x="457200" y="180110"/>
                      <a:pt x="452515" y="184501"/>
                      <a:pt x="446809" y="187037"/>
                    </a:cubicBezTo>
                    <a:cubicBezTo>
                      <a:pt x="436800" y="191485"/>
                      <a:pt x="426028" y="193964"/>
                      <a:pt x="415637" y="197428"/>
                    </a:cubicBezTo>
                    <a:cubicBezTo>
                      <a:pt x="410441" y="199160"/>
                      <a:pt x="404948" y="200174"/>
                      <a:pt x="400050" y="202623"/>
                    </a:cubicBezTo>
                    <a:cubicBezTo>
                      <a:pt x="393123" y="206087"/>
                      <a:pt x="385571" y="208513"/>
                      <a:pt x="379269" y="213014"/>
                    </a:cubicBezTo>
                    <a:cubicBezTo>
                      <a:pt x="373290" y="217285"/>
                      <a:pt x="369327" y="223896"/>
                      <a:pt x="363682" y="228600"/>
                    </a:cubicBezTo>
                    <a:cubicBezTo>
                      <a:pt x="350252" y="239791"/>
                      <a:pt x="348131" y="238979"/>
                      <a:pt x="332509" y="244187"/>
                    </a:cubicBezTo>
                    <a:cubicBezTo>
                      <a:pt x="327314" y="249382"/>
                      <a:pt x="323036" y="255697"/>
                      <a:pt x="316923" y="259773"/>
                    </a:cubicBezTo>
                    <a:cubicBezTo>
                      <a:pt x="312366" y="262811"/>
                      <a:pt x="304843" y="260762"/>
                      <a:pt x="301337" y="264969"/>
                    </a:cubicBezTo>
                    <a:cubicBezTo>
                      <a:pt x="295367" y="272134"/>
                      <a:pt x="295117" y="282605"/>
                      <a:pt x="290946" y="290946"/>
                    </a:cubicBezTo>
                    <a:cubicBezTo>
                      <a:pt x="288154" y="296531"/>
                      <a:pt x="283348" y="300947"/>
                      <a:pt x="280555" y="306532"/>
                    </a:cubicBezTo>
                    <a:cubicBezTo>
                      <a:pt x="278106" y="311431"/>
                      <a:pt x="277282" y="316991"/>
                      <a:pt x="275359" y="322119"/>
                    </a:cubicBezTo>
                    <a:cubicBezTo>
                      <a:pt x="272085" y="330851"/>
                      <a:pt x="269435" y="339909"/>
                      <a:pt x="264969" y="348096"/>
                    </a:cubicBezTo>
                    <a:cubicBezTo>
                      <a:pt x="258989" y="359060"/>
                      <a:pt x="256303" y="376240"/>
                      <a:pt x="244187" y="379269"/>
                    </a:cubicBezTo>
                    <a:lnTo>
                      <a:pt x="223405" y="384464"/>
                    </a:lnTo>
                    <a:cubicBezTo>
                      <a:pt x="216478" y="389659"/>
                      <a:pt x="209197" y="394415"/>
                      <a:pt x="202623" y="400050"/>
                    </a:cubicBezTo>
                    <a:cubicBezTo>
                      <a:pt x="197044" y="404832"/>
                      <a:pt x="192837" y="411126"/>
                      <a:pt x="187037" y="415637"/>
                    </a:cubicBezTo>
                    <a:cubicBezTo>
                      <a:pt x="177179" y="423304"/>
                      <a:pt x="166255" y="429492"/>
                      <a:pt x="155864" y="436419"/>
                    </a:cubicBezTo>
                    <a:lnTo>
                      <a:pt x="140278" y="446809"/>
                    </a:lnTo>
                    <a:cubicBezTo>
                      <a:pt x="136855" y="457077"/>
                      <a:pt x="133847" y="470657"/>
                      <a:pt x="124691" y="477982"/>
                    </a:cubicBezTo>
                    <a:cubicBezTo>
                      <a:pt x="120415" y="481403"/>
                      <a:pt x="114300" y="481446"/>
                      <a:pt x="109105" y="483178"/>
                    </a:cubicBezTo>
                    <a:cubicBezTo>
                      <a:pt x="103910" y="488373"/>
                      <a:pt x="97087" y="492341"/>
                      <a:pt x="93519" y="498764"/>
                    </a:cubicBezTo>
                    <a:cubicBezTo>
                      <a:pt x="88200" y="508339"/>
                      <a:pt x="86592" y="519546"/>
                      <a:pt x="83128" y="529937"/>
                    </a:cubicBezTo>
                    <a:cubicBezTo>
                      <a:pt x="81396" y="535132"/>
                      <a:pt x="83127" y="543791"/>
                      <a:pt x="77932" y="545523"/>
                    </a:cubicBezTo>
                    <a:lnTo>
                      <a:pt x="62346" y="550719"/>
                    </a:lnTo>
                    <a:lnTo>
                      <a:pt x="46759" y="597478"/>
                    </a:lnTo>
                    <a:cubicBezTo>
                      <a:pt x="45027" y="602673"/>
                      <a:pt x="42892" y="607751"/>
                      <a:pt x="41564" y="613064"/>
                    </a:cubicBezTo>
                    <a:lnTo>
                      <a:pt x="36369" y="633846"/>
                    </a:lnTo>
                    <a:cubicBezTo>
                      <a:pt x="34637" y="661555"/>
                      <a:pt x="34924" y="689465"/>
                      <a:pt x="31173" y="716973"/>
                    </a:cubicBezTo>
                    <a:cubicBezTo>
                      <a:pt x="29693" y="727826"/>
                      <a:pt x="24246" y="737755"/>
                      <a:pt x="20782" y="748146"/>
                    </a:cubicBezTo>
                    <a:lnTo>
                      <a:pt x="15587" y="763732"/>
                    </a:lnTo>
                    <a:lnTo>
                      <a:pt x="10391" y="779319"/>
                    </a:lnTo>
                    <a:cubicBezTo>
                      <a:pt x="8508" y="796270"/>
                      <a:pt x="0" y="870009"/>
                      <a:pt x="0" y="883228"/>
                    </a:cubicBezTo>
                    <a:cubicBezTo>
                      <a:pt x="0" y="920830"/>
                      <a:pt x="3065" y="943779"/>
                      <a:pt x="10391" y="976746"/>
                    </a:cubicBezTo>
                    <a:cubicBezTo>
                      <a:pt x="11940" y="983717"/>
                      <a:pt x="13535" y="990689"/>
                      <a:pt x="15587" y="997528"/>
                    </a:cubicBezTo>
                    <a:cubicBezTo>
                      <a:pt x="18734" y="1008019"/>
                      <a:pt x="22514" y="1018309"/>
                      <a:pt x="25978" y="1028700"/>
                    </a:cubicBezTo>
                    <a:cubicBezTo>
                      <a:pt x="25980" y="1028705"/>
                      <a:pt x="36365" y="1059868"/>
                      <a:pt x="36369" y="1059873"/>
                    </a:cubicBezTo>
                    <a:cubicBezTo>
                      <a:pt x="43296" y="1070264"/>
                      <a:pt x="53200" y="1079199"/>
                      <a:pt x="57150" y="1091046"/>
                    </a:cubicBezTo>
                    <a:cubicBezTo>
                      <a:pt x="64321" y="1112556"/>
                      <a:pt x="59308" y="1102075"/>
                      <a:pt x="72737" y="1122219"/>
                    </a:cubicBezTo>
                    <a:cubicBezTo>
                      <a:pt x="81867" y="1149612"/>
                      <a:pt x="71897" y="1127444"/>
                      <a:pt x="93519" y="1153391"/>
                    </a:cubicBezTo>
                    <a:cubicBezTo>
                      <a:pt x="97516" y="1158188"/>
                      <a:pt x="99210" y="1164866"/>
                      <a:pt x="103909" y="1168978"/>
                    </a:cubicBezTo>
                    <a:cubicBezTo>
                      <a:pt x="113307" y="1177202"/>
                      <a:pt x="126251" y="1180928"/>
                      <a:pt x="135082" y="1189759"/>
                    </a:cubicBezTo>
                    <a:lnTo>
                      <a:pt x="150669" y="1205346"/>
                    </a:lnTo>
                    <a:cubicBezTo>
                      <a:pt x="163726" y="1244519"/>
                      <a:pt x="144595" y="1197754"/>
                      <a:pt x="171450" y="1231323"/>
                    </a:cubicBezTo>
                    <a:cubicBezTo>
                      <a:pt x="174871" y="1235599"/>
                      <a:pt x="173986" y="1242122"/>
                      <a:pt x="176646" y="1246909"/>
                    </a:cubicBezTo>
                    <a:cubicBezTo>
                      <a:pt x="182711" y="1257826"/>
                      <a:pt x="190501" y="1267691"/>
                      <a:pt x="197428" y="1278082"/>
                    </a:cubicBezTo>
                    <a:lnTo>
                      <a:pt x="207819" y="1293669"/>
                    </a:lnTo>
                    <a:cubicBezTo>
                      <a:pt x="209551" y="1298864"/>
                      <a:pt x="210354" y="1304468"/>
                      <a:pt x="213014" y="1309255"/>
                    </a:cubicBezTo>
                    <a:cubicBezTo>
                      <a:pt x="221554" y="1324627"/>
                      <a:pt x="234565" y="1344490"/>
                      <a:pt x="249382" y="1356014"/>
                    </a:cubicBezTo>
                    <a:cubicBezTo>
                      <a:pt x="259240" y="1363681"/>
                      <a:pt x="268707" y="1372847"/>
                      <a:pt x="280555" y="1376796"/>
                    </a:cubicBezTo>
                    <a:cubicBezTo>
                      <a:pt x="290946" y="1380260"/>
                      <a:pt x="302615" y="1381111"/>
                      <a:pt x="311728" y="1387187"/>
                    </a:cubicBezTo>
                    <a:cubicBezTo>
                      <a:pt x="331871" y="1400616"/>
                      <a:pt x="321390" y="1395604"/>
                      <a:pt x="342900" y="1402773"/>
                    </a:cubicBezTo>
                    <a:lnTo>
                      <a:pt x="374073" y="1423555"/>
                    </a:lnTo>
                    <a:cubicBezTo>
                      <a:pt x="379268" y="1427019"/>
                      <a:pt x="383735" y="1431971"/>
                      <a:pt x="389659" y="1433946"/>
                    </a:cubicBezTo>
                    <a:lnTo>
                      <a:pt x="420832" y="1444337"/>
                    </a:lnTo>
                    <a:cubicBezTo>
                      <a:pt x="426028" y="1446069"/>
                      <a:pt x="431049" y="1448458"/>
                      <a:pt x="436419" y="1449532"/>
                    </a:cubicBezTo>
                    <a:cubicBezTo>
                      <a:pt x="445078" y="1451264"/>
                      <a:pt x="453829" y="1452586"/>
                      <a:pt x="462396" y="1454728"/>
                    </a:cubicBezTo>
                    <a:cubicBezTo>
                      <a:pt x="467709" y="1456056"/>
                      <a:pt x="472716" y="1458419"/>
                      <a:pt x="477982" y="1459923"/>
                    </a:cubicBezTo>
                    <a:cubicBezTo>
                      <a:pt x="489333" y="1463166"/>
                      <a:pt x="514019" y="1468782"/>
                      <a:pt x="524741" y="1470314"/>
                    </a:cubicBezTo>
                    <a:cubicBezTo>
                      <a:pt x="611113" y="1482652"/>
                      <a:pt x="538758" y="1468960"/>
                      <a:pt x="597478" y="1480705"/>
                    </a:cubicBezTo>
                    <a:cubicBezTo>
                      <a:pt x="653602" y="1514379"/>
                      <a:pt x="596671" y="1483649"/>
                      <a:pt x="644237" y="1501487"/>
                    </a:cubicBezTo>
                    <a:cubicBezTo>
                      <a:pt x="651489" y="1504207"/>
                      <a:pt x="657900" y="1508827"/>
                      <a:pt x="665019" y="1511878"/>
                    </a:cubicBezTo>
                    <a:cubicBezTo>
                      <a:pt x="670053" y="1514035"/>
                      <a:pt x="675410" y="1515341"/>
                      <a:pt x="680605" y="1517073"/>
                    </a:cubicBezTo>
                    <a:cubicBezTo>
                      <a:pt x="696191" y="1515341"/>
                      <a:pt x="712487" y="1516837"/>
                      <a:pt x="727364" y="1511878"/>
                    </a:cubicBezTo>
                    <a:cubicBezTo>
                      <a:pt x="739212" y="1507929"/>
                      <a:pt x="748146" y="1498023"/>
                      <a:pt x="758537" y="1491096"/>
                    </a:cubicBezTo>
                    <a:cubicBezTo>
                      <a:pt x="763732" y="1487632"/>
                      <a:pt x="767880" y="1480800"/>
                      <a:pt x="774123" y="1480705"/>
                    </a:cubicBezTo>
                    <a:lnTo>
                      <a:pt x="1117023" y="1475509"/>
                    </a:lnTo>
                    <a:cubicBezTo>
                      <a:pt x="1152864" y="1463563"/>
                      <a:pt x="1131961" y="1469130"/>
                      <a:pt x="1200150" y="1465119"/>
                    </a:cubicBezTo>
                    <a:cubicBezTo>
                      <a:pt x="1236497" y="1462981"/>
                      <a:pt x="1272887" y="1461655"/>
                      <a:pt x="1309255" y="1459923"/>
                    </a:cubicBezTo>
                    <a:lnTo>
                      <a:pt x="1356014" y="1444337"/>
                    </a:lnTo>
                    <a:cubicBezTo>
                      <a:pt x="1361209" y="1442605"/>
                      <a:pt x="1366287" y="1440469"/>
                      <a:pt x="1371600" y="1439141"/>
                    </a:cubicBezTo>
                    <a:cubicBezTo>
                      <a:pt x="1419871" y="1427074"/>
                      <a:pt x="1359861" y="1441489"/>
                      <a:pt x="1423555" y="1428750"/>
                    </a:cubicBezTo>
                    <a:cubicBezTo>
                      <a:pt x="1430557" y="1427350"/>
                      <a:pt x="1437268" y="1424565"/>
                      <a:pt x="1444337" y="1423555"/>
                    </a:cubicBezTo>
                    <a:cubicBezTo>
                      <a:pt x="1461566" y="1421094"/>
                      <a:pt x="1478973" y="1420091"/>
                      <a:pt x="1496291" y="1418359"/>
                    </a:cubicBezTo>
                    <a:cubicBezTo>
                      <a:pt x="1528573" y="1402219"/>
                      <a:pt x="1504845" y="1412205"/>
                      <a:pt x="1537855" y="1402773"/>
                    </a:cubicBezTo>
                    <a:cubicBezTo>
                      <a:pt x="1543121" y="1401269"/>
                      <a:pt x="1548071" y="1398652"/>
                      <a:pt x="1553441" y="1397578"/>
                    </a:cubicBezTo>
                    <a:cubicBezTo>
                      <a:pt x="1574101" y="1393446"/>
                      <a:pt x="1615787" y="1387187"/>
                      <a:pt x="1615787" y="1387187"/>
                    </a:cubicBezTo>
                    <a:cubicBezTo>
                      <a:pt x="1653157" y="1374729"/>
                      <a:pt x="1606489" y="1389843"/>
                      <a:pt x="1652155" y="1376796"/>
                    </a:cubicBezTo>
                    <a:cubicBezTo>
                      <a:pt x="1675278" y="1370189"/>
                      <a:pt x="1661433" y="1371823"/>
                      <a:pt x="1688523" y="1366405"/>
                    </a:cubicBezTo>
                    <a:cubicBezTo>
                      <a:pt x="1698853" y="1364339"/>
                      <a:pt x="1709366" y="1363275"/>
                      <a:pt x="1719696" y="1361209"/>
                    </a:cubicBezTo>
                    <a:cubicBezTo>
                      <a:pt x="1760964" y="1352955"/>
                      <a:pt x="1718580" y="1358889"/>
                      <a:pt x="1771650" y="1345623"/>
                    </a:cubicBezTo>
                    <a:lnTo>
                      <a:pt x="1792432" y="1340428"/>
                    </a:lnTo>
                    <a:cubicBezTo>
                      <a:pt x="1860603" y="1289298"/>
                      <a:pt x="1777800" y="1347979"/>
                      <a:pt x="1828800" y="1319646"/>
                    </a:cubicBezTo>
                    <a:cubicBezTo>
                      <a:pt x="1839717" y="1313581"/>
                      <a:pt x="1849982" y="1306357"/>
                      <a:pt x="1859973" y="1298864"/>
                    </a:cubicBezTo>
                    <a:cubicBezTo>
                      <a:pt x="1866900" y="1293669"/>
                      <a:pt x="1873186" y="1287483"/>
                      <a:pt x="1880755" y="1283278"/>
                    </a:cubicBezTo>
                    <a:cubicBezTo>
                      <a:pt x="1888907" y="1278749"/>
                      <a:pt x="1898545" y="1277353"/>
                      <a:pt x="1906732" y="1272887"/>
                    </a:cubicBezTo>
                    <a:cubicBezTo>
                      <a:pt x="1917696" y="1266907"/>
                      <a:pt x="1927196" y="1258530"/>
                      <a:pt x="1937905" y="1252105"/>
                    </a:cubicBezTo>
                    <a:cubicBezTo>
                      <a:pt x="1941523" y="1249934"/>
                      <a:pt x="1972617" y="1231838"/>
                      <a:pt x="1979469" y="1226128"/>
                    </a:cubicBezTo>
                    <a:cubicBezTo>
                      <a:pt x="2006001" y="1204018"/>
                      <a:pt x="1982196" y="1213755"/>
                      <a:pt x="2015837" y="1205346"/>
                    </a:cubicBezTo>
                    <a:cubicBezTo>
                      <a:pt x="2021032" y="1201882"/>
                      <a:pt x="2025838" y="1197747"/>
                      <a:pt x="2031423" y="1194955"/>
                    </a:cubicBezTo>
                    <a:cubicBezTo>
                      <a:pt x="2082267" y="1169532"/>
                      <a:pt x="2036872" y="1198249"/>
                      <a:pt x="2072987" y="1174173"/>
                    </a:cubicBezTo>
                    <a:cubicBezTo>
                      <a:pt x="2092038" y="1145597"/>
                      <a:pt x="2072986" y="1169845"/>
                      <a:pt x="2098964" y="1148196"/>
                    </a:cubicBezTo>
                    <a:cubicBezTo>
                      <a:pt x="2138953" y="1114870"/>
                      <a:pt x="2091450" y="1148007"/>
                      <a:pt x="2130137" y="1122219"/>
                    </a:cubicBezTo>
                    <a:cubicBezTo>
                      <a:pt x="2135332" y="1115292"/>
                      <a:pt x="2141427" y="1108955"/>
                      <a:pt x="2145723" y="1101437"/>
                    </a:cubicBezTo>
                    <a:cubicBezTo>
                      <a:pt x="2148440" y="1096682"/>
                      <a:pt x="2147046" y="1089723"/>
                      <a:pt x="2150919" y="1085850"/>
                    </a:cubicBezTo>
                    <a:cubicBezTo>
                      <a:pt x="2163457" y="1073312"/>
                      <a:pt x="2186475" y="1062877"/>
                      <a:pt x="2202873" y="1054678"/>
                    </a:cubicBezTo>
                    <a:cubicBezTo>
                      <a:pt x="2208068" y="1049482"/>
                      <a:pt x="2213755" y="1044736"/>
                      <a:pt x="2218459" y="1039091"/>
                    </a:cubicBezTo>
                    <a:cubicBezTo>
                      <a:pt x="2222456" y="1034294"/>
                      <a:pt x="2225221" y="1028586"/>
                      <a:pt x="2228850" y="1023505"/>
                    </a:cubicBezTo>
                    <a:cubicBezTo>
                      <a:pt x="2233883" y="1016459"/>
                      <a:pt x="2239241" y="1009650"/>
                      <a:pt x="2244437" y="1002723"/>
                    </a:cubicBezTo>
                    <a:cubicBezTo>
                      <a:pt x="2261420" y="951771"/>
                      <a:pt x="2233886" y="1023746"/>
                      <a:pt x="2265219" y="976746"/>
                    </a:cubicBezTo>
                    <a:cubicBezTo>
                      <a:pt x="2269180" y="970805"/>
                      <a:pt x="2268156" y="962738"/>
                      <a:pt x="2270414" y="955964"/>
                    </a:cubicBezTo>
                    <a:cubicBezTo>
                      <a:pt x="2273933" y="945407"/>
                      <a:pt x="2284730" y="919550"/>
                      <a:pt x="2291196" y="909205"/>
                    </a:cubicBezTo>
                    <a:cubicBezTo>
                      <a:pt x="2295785" y="901862"/>
                      <a:pt x="2301587" y="895350"/>
                      <a:pt x="2306782" y="888423"/>
                    </a:cubicBezTo>
                    <a:cubicBezTo>
                      <a:pt x="2321702" y="828749"/>
                      <a:pt x="2300838" y="902294"/>
                      <a:pt x="2322369" y="852055"/>
                    </a:cubicBezTo>
                    <a:cubicBezTo>
                      <a:pt x="2329565" y="835265"/>
                      <a:pt x="2326311" y="815624"/>
                      <a:pt x="2337955" y="800100"/>
                    </a:cubicBezTo>
                    <a:cubicBezTo>
                      <a:pt x="2343150" y="793173"/>
                      <a:pt x="2348952" y="786662"/>
                      <a:pt x="2353541" y="779319"/>
                    </a:cubicBezTo>
                    <a:cubicBezTo>
                      <a:pt x="2357646" y="772751"/>
                      <a:pt x="2359430" y="764839"/>
                      <a:pt x="2363932" y="758537"/>
                    </a:cubicBezTo>
                    <a:cubicBezTo>
                      <a:pt x="2383085" y="731722"/>
                      <a:pt x="2376165" y="754853"/>
                      <a:pt x="2389909" y="727364"/>
                    </a:cubicBezTo>
                    <a:cubicBezTo>
                      <a:pt x="2411417" y="684347"/>
                      <a:pt x="2375719" y="740858"/>
                      <a:pt x="2405496" y="696191"/>
                    </a:cubicBezTo>
                    <a:cubicBezTo>
                      <a:pt x="2418164" y="594838"/>
                      <a:pt x="2414320" y="642493"/>
                      <a:pt x="2405496" y="457200"/>
                    </a:cubicBezTo>
                    <a:cubicBezTo>
                      <a:pt x="2405156" y="450068"/>
                      <a:pt x="2401849" y="443389"/>
                      <a:pt x="2400300" y="436419"/>
                    </a:cubicBezTo>
                    <a:cubicBezTo>
                      <a:pt x="2398384" y="427799"/>
                      <a:pt x="2398275" y="418683"/>
                      <a:pt x="2395105" y="410441"/>
                    </a:cubicBezTo>
                    <a:cubicBezTo>
                      <a:pt x="2389545" y="395984"/>
                      <a:pt x="2374323" y="368878"/>
                      <a:pt x="2374323" y="368878"/>
                    </a:cubicBezTo>
                    <a:cubicBezTo>
                      <a:pt x="2373197" y="364375"/>
                      <a:pt x="2367246" y="338309"/>
                      <a:pt x="2363932" y="332509"/>
                    </a:cubicBezTo>
                    <a:cubicBezTo>
                      <a:pt x="2359636" y="324991"/>
                      <a:pt x="2353379" y="318774"/>
                      <a:pt x="2348346" y="311728"/>
                    </a:cubicBezTo>
                    <a:cubicBezTo>
                      <a:pt x="2344717" y="306647"/>
                      <a:pt x="2341419" y="301337"/>
                      <a:pt x="2337955" y="296141"/>
                    </a:cubicBezTo>
                    <a:cubicBezTo>
                      <a:pt x="2336223" y="284018"/>
                      <a:pt x="2337307" y="271143"/>
                      <a:pt x="2332759" y="259773"/>
                    </a:cubicBezTo>
                    <a:cubicBezTo>
                      <a:pt x="2330030" y="252951"/>
                      <a:pt x="2321877" y="249831"/>
                      <a:pt x="2317173" y="244187"/>
                    </a:cubicBezTo>
                    <a:cubicBezTo>
                      <a:pt x="2295525" y="218209"/>
                      <a:pt x="2319771" y="237260"/>
                      <a:pt x="2291196" y="218209"/>
                    </a:cubicBezTo>
                    <a:cubicBezTo>
                      <a:pt x="2289464" y="213014"/>
                      <a:pt x="2288449" y="207521"/>
                      <a:pt x="2286000" y="202623"/>
                    </a:cubicBezTo>
                    <a:cubicBezTo>
                      <a:pt x="2283051" y="196725"/>
                      <a:pt x="2262375" y="168607"/>
                      <a:pt x="2260023" y="166255"/>
                    </a:cubicBezTo>
                    <a:cubicBezTo>
                      <a:pt x="2255608" y="161840"/>
                      <a:pt x="2249632" y="159328"/>
                      <a:pt x="2244437" y="155864"/>
                    </a:cubicBezTo>
                    <a:cubicBezTo>
                      <a:pt x="2240973" y="150669"/>
                      <a:pt x="2239341" y="143587"/>
                      <a:pt x="2234046" y="140278"/>
                    </a:cubicBezTo>
                    <a:cubicBezTo>
                      <a:pt x="2224758" y="134473"/>
                      <a:pt x="2202873" y="129887"/>
                      <a:pt x="2202873" y="129887"/>
                    </a:cubicBezTo>
                    <a:cubicBezTo>
                      <a:pt x="2195946" y="124691"/>
                      <a:pt x="2189836" y="118173"/>
                      <a:pt x="2182091" y="114300"/>
                    </a:cubicBezTo>
                    <a:cubicBezTo>
                      <a:pt x="2172295" y="109402"/>
                      <a:pt x="2161310" y="107373"/>
                      <a:pt x="2150919" y="103909"/>
                    </a:cubicBezTo>
                    <a:cubicBezTo>
                      <a:pt x="2118949" y="93252"/>
                      <a:pt x="2134626" y="97161"/>
                      <a:pt x="2078182" y="93519"/>
                    </a:cubicBezTo>
                    <a:cubicBezTo>
                      <a:pt x="2043574" y="91286"/>
                      <a:pt x="2008909" y="90055"/>
                      <a:pt x="1974273" y="88323"/>
                    </a:cubicBezTo>
                    <a:cubicBezTo>
                      <a:pt x="1954127" y="81608"/>
                      <a:pt x="1940561" y="76644"/>
                      <a:pt x="1917123" y="72737"/>
                    </a:cubicBezTo>
                    <a:lnTo>
                      <a:pt x="1885950" y="67541"/>
                    </a:lnTo>
                    <a:cubicBezTo>
                      <a:pt x="1880755" y="64077"/>
                      <a:pt x="1876070" y="59686"/>
                      <a:pt x="1870364" y="57150"/>
                    </a:cubicBezTo>
                    <a:cubicBezTo>
                      <a:pt x="1860355" y="52701"/>
                      <a:pt x="1849931" y="48907"/>
                      <a:pt x="1839191" y="46759"/>
                    </a:cubicBezTo>
                    <a:cubicBezTo>
                      <a:pt x="1775229" y="33968"/>
                      <a:pt x="1804720" y="38867"/>
                      <a:pt x="1750869" y="31173"/>
                    </a:cubicBezTo>
                    <a:lnTo>
                      <a:pt x="1704109" y="15587"/>
                    </a:lnTo>
                    <a:cubicBezTo>
                      <a:pt x="1698914" y="13855"/>
                      <a:pt x="1693981" y="10846"/>
                      <a:pt x="1688523" y="10391"/>
                    </a:cubicBezTo>
                    <a:cubicBezTo>
                      <a:pt x="1613974" y="4179"/>
                      <a:pt x="1646822" y="8145"/>
                      <a:pt x="1589809" y="0"/>
                    </a:cubicBezTo>
                    <a:cubicBezTo>
                      <a:pt x="1555665" y="1178"/>
                      <a:pt x="1426747" y="3497"/>
                      <a:pt x="1371600" y="10391"/>
                    </a:cubicBezTo>
                    <a:cubicBezTo>
                      <a:pt x="1366166" y="11070"/>
                      <a:pt x="1361280" y="14082"/>
                      <a:pt x="1356014" y="15587"/>
                    </a:cubicBezTo>
                    <a:cubicBezTo>
                      <a:pt x="1349148" y="17549"/>
                      <a:pt x="1342214" y="19286"/>
                      <a:pt x="1335232" y="20782"/>
                    </a:cubicBezTo>
                    <a:cubicBezTo>
                      <a:pt x="1283570" y="31852"/>
                      <a:pt x="1296266" y="38100"/>
                      <a:pt x="1288473" y="415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sp>
          <p:nvSpPr>
            <p:cNvPr id="15380" name="TextBox 4">
              <a:extLst>
                <a:ext uri="{FF2B5EF4-FFF2-40B4-BE49-F238E27FC236}">
                  <a16:creationId xmlns:a16="http://schemas.microsoft.com/office/drawing/2014/main" id="{24D206C0-65A4-4E97-A5BC-1C428451B3FE}"/>
                </a:ext>
              </a:extLst>
            </p:cNvPr>
            <p:cNvSpPr txBox="1">
              <a:spLocks noChangeArrowheads="1"/>
            </p:cNvSpPr>
            <p:nvPr/>
          </p:nvSpPr>
          <p:spPr bwMode="auto">
            <a:xfrm>
              <a:off x="1286635" y="1413183"/>
              <a:ext cx="2133237" cy="158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1C1C1C"/>
                  </a:solidFill>
                  <a:effectLst/>
                  <a:uLnTx/>
                  <a:uFillTx/>
                  <a:latin typeface="Twinkl"/>
                  <a:ea typeface="+mn-ea"/>
                </a:rPr>
                <a:t>What do you believe is a healthy relationship? What do you believe is an unhealthy relationship?</a:t>
              </a:r>
            </a:p>
          </p:txBody>
        </p:sp>
      </p:grpSp>
      <p:grpSp>
        <p:nvGrpSpPr>
          <p:cNvPr id="11" name="Group 10">
            <a:extLst>
              <a:ext uri="{FF2B5EF4-FFF2-40B4-BE49-F238E27FC236}">
                <a16:creationId xmlns:a16="http://schemas.microsoft.com/office/drawing/2014/main" id="{0FC03E02-DA5C-41B2-BF52-514D2BCF8A37}"/>
              </a:ext>
            </a:extLst>
          </p:cNvPr>
          <p:cNvGrpSpPr>
            <a:grpSpLocks/>
          </p:cNvGrpSpPr>
          <p:nvPr/>
        </p:nvGrpSpPr>
        <p:grpSpPr bwMode="auto">
          <a:xfrm>
            <a:off x="3254375" y="2763838"/>
            <a:ext cx="3025775" cy="2087562"/>
            <a:chOff x="3059832" y="2812927"/>
            <a:chExt cx="3024336" cy="2087527"/>
          </a:xfrm>
        </p:grpSpPr>
        <p:grpSp>
          <p:nvGrpSpPr>
            <p:cNvPr id="15375" name="Group 28">
              <a:extLst>
                <a:ext uri="{FF2B5EF4-FFF2-40B4-BE49-F238E27FC236}">
                  <a16:creationId xmlns:a16="http://schemas.microsoft.com/office/drawing/2014/main" id="{8896F3D2-ABEF-4596-9006-5A7E5FB7C896}"/>
                </a:ext>
              </a:extLst>
            </p:cNvPr>
            <p:cNvGrpSpPr>
              <a:grpSpLocks/>
            </p:cNvGrpSpPr>
            <p:nvPr/>
          </p:nvGrpSpPr>
          <p:grpSpPr bwMode="auto">
            <a:xfrm>
              <a:off x="3059832" y="2812927"/>
              <a:ext cx="3024336" cy="2087527"/>
              <a:chOff x="3203575" y="2035175"/>
              <a:chExt cx="3167063" cy="2122488"/>
            </a:xfrm>
          </p:grpSpPr>
          <p:sp>
            <p:nvSpPr>
              <p:cNvPr id="30" name="Thought Bubble: Cloud 29">
                <a:extLst>
                  <a:ext uri="{FF2B5EF4-FFF2-40B4-BE49-F238E27FC236}">
                    <a16:creationId xmlns:a16="http://schemas.microsoft.com/office/drawing/2014/main" id="{5AEE66AC-3457-4D26-8CFA-41A5E2C5F168}"/>
                  </a:ext>
                </a:extLst>
              </p:cNvPr>
              <p:cNvSpPr/>
              <p:nvPr/>
            </p:nvSpPr>
            <p:spPr bwMode="auto">
              <a:xfrm>
                <a:off x="3203575" y="2035175"/>
                <a:ext cx="3167063" cy="2122488"/>
              </a:xfrm>
              <a:prstGeom prst="cloudCallout">
                <a:avLst>
                  <a:gd name="adj1" fmla="val 67855"/>
                  <a:gd name="adj2" fmla="val 30129"/>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1" name="Freeform: Shape 30">
                <a:extLst>
                  <a:ext uri="{FF2B5EF4-FFF2-40B4-BE49-F238E27FC236}">
                    <a16:creationId xmlns:a16="http://schemas.microsoft.com/office/drawing/2014/main" id="{B92293D9-6B38-4DAA-ACA1-5FCDA45DE684}"/>
                  </a:ext>
                </a:extLst>
              </p:cNvPr>
              <p:cNvSpPr/>
              <p:nvPr/>
            </p:nvSpPr>
            <p:spPr bwMode="auto">
              <a:xfrm>
                <a:off x="3376384" y="2182054"/>
                <a:ext cx="2871293" cy="1806133"/>
              </a:xfrm>
              <a:custGeom>
                <a:avLst/>
                <a:gdLst>
                  <a:gd name="connsiteX0" fmla="*/ 1288473 w 2413618"/>
                  <a:gd name="connsiteY0" fmla="*/ 41564 h 1517073"/>
                  <a:gd name="connsiteX1" fmla="*/ 1288473 w 2413618"/>
                  <a:gd name="connsiteY1" fmla="*/ 41564 h 1517073"/>
                  <a:gd name="connsiteX2" fmla="*/ 1241714 w 2413618"/>
                  <a:gd name="connsiteY2" fmla="*/ 36369 h 1517073"/>
                  <a:gd name="connsiteX3" fmla="*/ 1226128 w 2413618"/>
                  <a:gd name="connsiteY3" fmla="*/ 25978 h 1517073"/>
                  <a:gd name="connsiteX4" fmla="*/ 1137805 w 2413618"/>
                  <a:gd name="connsiteY4" fmla="*/ 31173 h 1517073"/>
                  <a:gd name="connsiteX5" fmla="*/ 1122219 w 2413618"/>
                  <a:gd name="connsiteY5" fmla="*/ 36369 h 1517073"/>
                  <a:gd name="connsiteX6" fmla="*/ 919596 w 2413618"/>
                  <a:gd name="connsiteY6" fmla="*/ 46759 h 1517073"/>
                  <a:gd name="connsiteX7" fmla="*/ 888423 w 2413618"/>
                  <a:gd name="connsiteY7" fmla="*/ 57150 h 1517073"/>
                  <a:gd name="connsiteX8" fmla="*/ 841664 w 2413618"/>
                  <a:gd name="connsiteY8" fmla="*/ 67541 h 1517073"/>
                  <a:gd name="connsiteX9" fmla="*/ 826078 w 2413618"/>
                  <a:gd name="connsiteY9" fmla="*/ 72737 h 1517073"/>
                  <a:gd name="connsiteX10" fmla="*/ 784514 w 2413618"/>
                  <a:gd name="connsiteY10" fmla="*/ 83128 h 1517073"/>
                  <a:gd name="connsiteX11" fmla="*/ 753341 w 2413618"/>
                  <a:gd name="connsiteY11" fmla="*/ 93519 h 1517073"/>
                  <a:gd name="connsiteX12" fmla="*/ 737755 w 2413618"/>
                  <a:gd name="connsiteY12" fmla="*/ 98714 h 1517073"/>
                  <a:gd name="connsiteX13" fmla="*/ 665019 w 2413618"/>
                  <a:gd name="connsiteY13" fmla="*/ 109105 h 1517073"/>
                  <a:gd name="connsiteX14" fmla="*/ 633846 w 2413618"/>
                  <a:gd name="connsiteY14" fmla="*/ 119496 h 1517073"/>
                  <a:gd name="connsiteX15" fmla="*/ 602673 w 2413618"/>
                  <a:gd name="connsiteY15" fmla="*/ 129887 h 1517073"/>
                  <a:gd name="connsiteX16" fmla="*/ 587087 w 2413618"/>
                  <a:gd name="connsiteY16" fmla="*/ 135082 h 1517073"/>
                  <a:gd name="connsiteX17" fmla="*/ 535132 w 2413618"/>
                  <a:gd name="connsiteY17" fmla="*/ 150669 h 1517073"/>
                  <a:gd name="connsiteX18" fmla="*/ 514350 w 2413618"/>
                  <a:gd name="connsiteY18" fmla="*/ 161059 h 1517073"/>
                  <a:gd name="connsiteX19" fmla="*/ 462396 w 2413618"/>
                  <a:gd name="connsiteY19" fmla="*/ 176646 h 1517073"/>
                  <a:gd name="connsiteX20" fmla="*/ 446809 w 2413618"/>
                  <a:gd name="connsiteY20" fmla="*/ 187037 h 1517073"/>
                  <a:gd name="connsiteX21" fmla="*/ 415637 w 2413618"/>
                  <a:gd name="connsiteY21" fmla="*/ 197428 h 1517073"/>
                  <a:gd name="connsiteX22" fmla="*/ 400050 w 2413618"/>
                  <a:gd name="connsiteY22" fmla="*/ 202623 h 1517073"/>
                  <a:gd name="connsiteX23" fmla="*/ 379269 w 2413618"/>
                  <a:gd name="connsiteY23" fmla="*/ 213014 h 1517073"/>
                  <a:gd name="connsiteX24" fmla="*/ 363682 w 2413618"/>
                  <a:gd name="connsiteY24" fmla="*/ 228600 h 1517073"/>
                  <a:gd name="connsiteX25" fmla="*/ 332509 w 2413618"/>
                  <a:gd name="connsiteY25" fmla="*/ 244187 h 1517073"/>
                  <a:gd name="connsiteX26" fmla="*/ 316923 w 2413618"/>
                  <a:gd name="connsiteY26" fmla="*/ 259773 h 1517073"/>
                  <a:gd name="connsiteX27" fmla="*/ 301337 w 2413618"/>
                  <a:gd name="connsiteY27" fmla="*/ 264969 h 1517073"/>
                  <a:gd name="connsiteX28" fmla="*/ 290946 w 2413618"/>
                  <a:gd name="connsiteY28" fmla="*/ 290946 h 1517073"/>
                  <a:gd name="connsiteX29" fmla="*/ 280555 w 2413618"/>
                  <a:gd name="connsiteY29" fmla="*/ 306532 h 1517073"/>
                  <a:gd name="connsiteX30" fmla="*/ 275359 w 2413618"/>
                  <a:gd name="connsiteY30" fmla="*/ 322119 h 1517073"/>
                  <a:gd name="connsiteX31" fmla="*/ 264969 w 2413618"/>
                  <a:gd name="connsiteY31" fmla="*/ 348096 h 1517073"/>
                  <a:gd name="connsiteX32" fmla="*/ 244187 w 2413618"/>
                  <a:gd name="connsiteY32" fmla="*/ 379269 h 1517073"/>
                  <a:gd name="connsiteX33" fmla="*/ 223405 w 2413618"/>
                  <a:gd name="connsiteY33" fmla="*/ 384464 h 1517073"/>
                  <a:gd name="connsiteX34" fmla="*/ 202623 w 2413618"/>
                  <a:gd name="connsiteY34" fmla="*/ 400050 h 1517073"/>
                  <a:gd name="connsiteX35" fmla="*/ 187037 w 2413618"/>
                  <a:gd name="connsiteY35" fmla="*/ 415637 h 1517073"/>
                  <a:gd name="connsiteX36" fmla="*/ 155864 w 2413618"/>
                  <a:gd name="connsiteY36" fmla="*/ 436419 h 1517073"/>
                  <a:gd name="connsiteX37" fmla="*/ 140278 w 2413618"/>
                  <a:gd name="connsiteY37" fmla="*/ 446809 h 1517073"/>
                  <a:gd name="connsiteX38" fmla="*/ 124691 w 2413618"/>
                  <a:gd name="connsiteY38" fmla="*/ 477982 h 1517073"/>
                  <a:gd name="connsiteX39" fmla="*/ 109105 w 2413618"/>
                  <a:gd name="connsiteY39" fmla="*/ 483178 h 1517073"/>
                  <a:gd name="connsiteX40" fmla="*/ 93519 w 2413618"/>
                  <a:gd name="connsiteY40" fmla="*/ 498764 h 1517073"/>
                  <a:gd name="connsiteX41" fmla="*/ 83128 w 2413618"/>
                  <a:gd name="connsiteY41" fmla="*/ 529937 h 1517073"/>
                  <a:gd name="connsiteX42" fmla="*/ 77932 w 2413618"/>
                  <a:gd name="connsiteY42" fmla="*/ 545523 h 1517073"/>
                  <a:gd name="connsiteX43" fmla="*/ 62346 w 2413618"/>
                  <a:gd name="connsiteY43" fmla="*/ 550719 h 1517073"/>
                  <a:gd name="connsiteX44" fmla="*/ 46759 w 2413618"/>
                  <a:gd name="connsiteY44" fmla="*/ 597478 h 1517073"/>
                  <a:gd name="connsiteX45" fmla="*/ 41564 w 2413618"/>
                  <a:gd name="connsiteY45" fmla="*/ 613064 h 1517073"/>
                  <a:gd name="connsiteX46" fmla="*/ 36369 w 2413618"/>
                  <a:gd name="connsiteY46" fmla="*/ 633846 h 1517073"/>
                  <a:gd name="connsiteX47" fmla="*/ 31173 w 2413618"/>
                  <a:gd name="connsiteY47" fmla="*/ 716973 h 1517073"/>
                  <a:gd name="connsiteX48" fmla="*/ 20782 w 2413618"/>
                  <a:gd name="connsiteY48" fmla="*/ 748146 h 1517073"/>
                  <a:gd name="connsiteX49" fmla="*/ 15587 w 2413618"/>
                  <a:gd name="connsiteY49" fmla="*/ 763732 h 1517073"/>
                  <a:gd name="connsiteX50" fmla="*/ 10391 w 2413618"/>
                  <a:gd name="connsiteY50" fmla="*/ 779319 h 1517073"/>
                  <a:gd name="connsiteX51" fmla="*/ 0 w 2413618"/>
                  <a:gd name="connsiteY51" fmla="*/ 883228 h 1517073"/>
                  <a:gd name="connsiteX52" fmla="*/ 10391 w 2413618"/>
                  <a:gd name="connsiteY52" fmla="*/ 976746 h 1517073"/>
                  <a:gd name="connsiteX53" fmla="*/ 15587 w 2413618"/>
                  <a:gd name="connsiteY53" fmla="*/ 997528 h 1517073"/>
                  <a:gd name="connsiteX54" fmla="*/ 25978 w 2413618"/>
                  <a:gd name="connsiteY54" fmla="*/ 1028700 h 1517073"/>
                  <a:gd name="connsiteX55" fmla="*/ 36369 w 2413618"/>
                  <a:gd name="connsiteY55" fmla="*/ 1059873 h 1517073"/>
                  <a:gd name="connsiteX56" fmla="*/ 57150 w 2413618"/>
                  <a:gd name="connsiteY56" fmla="*/ 1091046 h 1517073"/>
                  <a:gd name="connsiteX57" fmla="*/ 72737 w 2413618"/>
                  <a:gd name="connsiteY57" fmla="*/ 1122219 h 1517073"/>
                  <a:gd name="connsiteX58" fmla="*/ 93519 w 2413618"/>
                  <a:gd name="connsiteY58" fmla="*/ 1153391 h 1517073"/>
                  <a:gd name="connsiteX59" fmla="*/ 103909 w 2413618"/>
                  <a:gd name="connsiteY59" fmla="*/ 1168978 h 1517073"/>
                  <a:gd name="connsiteX60" fmla="*/ 135082 w 2413618"/>
                  <a:gd name="connsiteY60" fmla="*/ 1189759 h 1517073"/>
                  <a:gd name="connsiteX61" fmla="*/ 150669 w 2413618"/>
                  <a:gd name="connsiteY61" fmla="*/ 1205346 h 1517073"/>
                  <a:gd name="connsiteX62" fmla="*/ 171450 w 2413618"/>
                  <a:gd name="connsiteY62" fmla="*/ 1231323 h 1517073"/>
                  <a:gd name="connsiteX63" fmla="*/ 176646 w 2413618"/>
                  <a:gd name="connsiteY63" fmla="*/ 1246909 h 1517073"/>
                  <a:gd name="connsiteX64" fmla="*/ 197428 w 2413618"/>
                  <a:gd name="connsiteY64" fmla="*/ 1278082 h 1517073"/>
                  <a:gd name="connsiteX65" fmla="*/ 207819 w 2413618"/>
                  <a:gd name="connsiteY65" fmla="*/ 1293669 h 1517073"/>
                  <a:gd name="connsiteX66" fmla="*/ 213014 w 2413618"/>
                  <a:gd name="connsiteY66" fmla="*/ 1309255 h 1517073"/>
                  <a:gd name="connsiteX67" fmla="*/ 249382 w 2413618"/>
                  <a:gd name="connsiteY67" fmla="*/ 1356014 h 1517073"/>
                  <a:gd name="connsiteX68" fmla="*/ 280555 w 2413618"/>
                  <a:gd name="connsiteY68" fmla="*/ 1376796 h 1517073"/>
                  <a:gd name="connsiteX69" fmla="*/ 311728 w 2413618"/>
                  <a:gd name="connsiteY69" fmla="*/ 1387187 h 1517073"/>
                  <a:gd name="connsiteX70" fmla="*/ 342900 w 2413618"/>
                  <a:gd name="connsiteY70" fmla="*/ 1402773 h 1517073"/>
                  <a:gd name="connsiteX71" fmla="*/ 374073 w 2413618"/>
                  <a:gd name="connsiteY71" fmla="*/ 1423555 h 1517073"/>
                  <a:gd name="connsiteX72" fmla="*/ 389659 w 2413618"/>
                  <a:gd name="connsiteY72" fmla="*/ 1433946 h 1517073"/>
                  <a:gd name="connsiteX73" fmla="*/ 420832 w 2413618"/>
                  <a:gd name="connsiteY73" fmla="*/ 1444337 h 1517073"/>
                  <a:gd name="connsiteX74" fmla="*/ 436419 w 2413618"/>
                  <a:gd name="connsiteY74" fmla="*/ 1449532 h 1517073"/>
                  <a:gd name="connsiteX75" fmla="*/ 462396 w 2413618"/>
                  <a:gd name="connsiteY75" fmla="*/ 1454728 h 1517073"/>
                  <a:gd name="connsiteX76" fmla="*/ 477982 w 2413618"/>
                  <a:gd name="connsiteY76" fmla="*/ 1459923 h 1517073"/>
                  <a:gd name="connsiteX77" fmla="*/ 524741 w 2413618"/>
                  <a:gd name="connsiteY77" fmla="*/ 1470314 h 1517073"/>
                  <a:gd name="connsiteX78" fmla="*/ 597478 w 2413618"/>
                  <a:gd name="connsiteY78" fmla="*/ 1480705 h 1517073"/>
                  <a:gd name="connsiteX79" fmla="*/ 644237 w 2413618"/>
                  <a:gd name="connsiteY79" fmla="*/ 1501487 h 1517073"/>
                  <a:gd name="connsiteX80" fmla="*/ 665019 w 2413618"/>
                  <a:gd name="connsiteY80" fmla="*/ 1511878 h 1517073"/>
                  <a:gd name="connsiteX81" fmla="*/ 680605 w 2413618"/>
                  <a:gd name="connsiteY81" fmla="*/ 1517073 h 1517073"/>
                  <a:gd name="connsiteX82" fmla="*/ 727364 w 2413618"/>
                  <a:gd name="connsiteY82" fmla="*/ 1511878 h 1517073"/>
                  <a:gd name="connsiteX83" fmla="*/ 758537 w 2413618"/>
                  <a:gd name="connsiteY83" fmla="*/ 1491096 h 1517073"/>
                  <a:gd name="connsiteX84" fmla="*/ 774123 w 2413618"/>
                  <a:gd name="connsiteY84" fmla="*/ 1480705 h 1517073"/>
                  <a:gd name="connsiteX85" fmla="*/ 1117023 w 2413618"/>
                  <a:gd name="connsiteY85" fmla="*/ 1475509 h 1517073"/>
                  <a:gd name="connsiteX86" fmla="*/ 1200150 w 2413618"/>
                  <a:gd name="connsiteY86" fmla="*/ 1465119 h 1517073"/>
                  <a:gd name="connsiteX87" fmla="*/ 1309255 w 2413618"/>
                  <a:gd name="connsiteY87" fmla="*/ 1459923 h 1517073"/>
                  <a:gd name="connsiteX88" fmla="*/ 1356014 w 2413618"/>
                  <a:gd name="connsiteY88" fmla="*/ 1444337 h 1517073"/>
                  <a:gd name="connsiteX89" fmla="*/ 1371600 w 2413618"/>
                  <a:gd name="connsiteY89" fmla="*/ 1439141 h 1517073"/>
                  <a:gd name="connsiteX90" fmla="*/ 1423555 w 2413618"/>
                  <a:gd name="connsiteY90" fmla="*/ 1428750 h 1517073"/>
                  <a:gd name="connsiteX91" fmla="*/ 1444337 w 2413618"/>
                  <a:gd name="connsiteY91" fmla="*/ 1423555 h 1517073"/>
                  <a:gd name="connsiteX92" fmla="*/ 1496291 w 2413618"/>
                  <a:gd name="connsiteY92" fmla="*/ 1418359 h 1517073"/>
                  <a:gd name="connsiteX93" fmla="*/ 1537855 w 2413618"/>
                  <a:gd name="connsiteY93" fmla="*/ 1402773 h 1517073"/>
                  <a:gd name="connsiteX94" fmla="*/ 1553441 w 2413618"/>
                  <a:gd name="connsiteY94" fmla="*/ 1397578 h 1517073"/>
                  <a:gd name="connsiteX95" fmla="*/ 1615787 w 2413618"/>
                  <a:gd name="connsiteY95" fmla="*/ 1387187 h 1517073"/>
                  <a:gd name="connsiteX96" fmla="*/ 1652155 w 2413618"/>
                  <a:gd name="connsiteY96" fmla="*/ 1376796 h 1517073"/>
                  <a:gd name="connsiteX97" fmla="*/ 1688523 w 2413618"/>
                  <a:gd name="connsiteY97" fmla="*/ 1366405 h 1517073"/>
                  <a:gd name="connsiteX98" fmla="*/ 1719696 w 2413618"/>
                  <a:gd name="connsiteY98" fmla="*/ 1361209 h 1517073"/>
                  <a:gd name="connsiteX99" fmla="*/ 1771650 w 2413618"/>
                  <a:gd name="connsiteY99" fmla="*/ 1345623 h 1517073"/>
                  <a:gd name="connsiteX100" fmla="*/ 1792432 w 2413618"/>
                  <a:gd name="connsiteY100" fmla="*/ 1340428 h 1517073"/>
                  <a:gd name="connsiteX101" fmla="*/ 1828800 w 2413618"/>
                  <a:gd name="connsiteY101" fmla="*/ 1319646 h 1517073"/>
                  <a:gd name="connsiteX102" fmla="*/ 1859973 w 2413618"/>
                  <a:gd name="connsiteY102" fmla="*/ 1298864 h 1517073"/>
                  <a:gd name="connsiteX103" fmla="*/ 1880755 w 2413618"/>
                  <a:gd name="connsiteY103" fmla="*/ 1283278 h 1517073"/>
                  <a:gd name="connsiteX104" fmla="*/ 1906732 w 2413618"/>
                  <a:gd name="connsiteY104" fmla="*/ 1272887 h 1517073"/>
                  <a:gd name="connsiteX105" fmla="*/ 1937905 w 2413618"/>
                  <a:gd name="connsiteY105" fmla="*/ 1252105 h 1517073"/>
                  <a:gd name="connsiteX106" fmla="*/ 1979469 w 2413618"/>
                  <a:gd name="connsiteY106" fmla="*/ 1226128 h 1517073"/>
                  <a:gd name="connsiteX107" fmla="*/ 2015837 w 2413618"/>
                  <a:gd name="connsiteY107" fmla="*/ 1205346 h 1517073"/>
                  <a:gd name="connsiteX108" fmla="*/ 2031423 w 2413618"/>
                  <a:gd name="connsiteY108" fmla="*/ 1194955 h 1517073"/>
                  <a:gd name="connsiteX109" fmla="*/ 2072987 w 2413618"/>
                  <a:gd name="connsiteY109" fmla="*/ 1174173 h 1517073"/>
                  <a:gd name="connsiteX110" fmla="*/ 2098964 w 2413618"/>
                  <a:gd name="connsiteY110" fmla="*/ 1148196 h 1517073"/>
                  <a:gd name="connsiteX111" fmla="*/ 2130137 w 2413618"/>
                  <a:gd name="connsiteY111" fmla="*/ 1122219 h 1517073"/>
                  <a:gd name="connsiteX112" fmla="*/ 2145723 w 2413618"/>
                  <a:gd name="connsiteY112" fmla="*/ 1101437 h 1517073"/>
                  <a:gd name="connsiteX113" fmla="*/ 2150919 w 2413618"/>
                  <a:gd name="connsiteY113" fmla="*/ 1085850 h 1517073"/>
                  <a:gd name="connsiteX114" fmla="*/ 2202873 w 2413618"/>
                  <a:gd name="connsiteY114" fmla="*/ 1054678 h 1517073"/>
                  <a:gd name="connsiteX115" fmla="*/ 2218459 w 2413618"/>
                  <a:gd name="connsiteY115" fmla="*/ 1039091 h 1517073"/>
                  <a:gd name="connsiteX116" fmla="*/ 2228850 w 2413618"/>
                  <a:gd name="connsiteY116" fmla="*/ 1023505 h 1517073"/>
                  <a:gd name="connsiteX117" fmla="*/ 2244437 w 2413618"/>
                  <a:gd name="connsiteY117" fmla="*/ 1002723 h 1517073"/>
                  <a:gd name="connsiteX118" fmla="*/ 2265219 w 2413618"/>
                  <a:gd name="connsiteY118" fmla="*/ 976746 h 1517073"/>
                  <a:gd name="connsiteX119" fmla="*/ 2270414 w 2413618"/>
                  <a:gd name="connsiteY119" fmla="*/ 955964 h 1517073"/>
                  <a:gd name="connsiteX120" fmla="*/ 2291196 w 2413618"/>
                  <a:gd name="connsiteY120" fmla="*/ 909205 h 1517073"/>
                  <a:gd name="connsiteX121" fmla="*/ 2306782 w 2413618"/>
                  <a:gd name="connsiteY121" fmla="*/ 888423 h 1517073"/>
                  <a:gd name="connsiteX122" fmla="*/ 2322369 w 2413618"/>
                  <a:gd name="connsiteY122" fmla="*/ 852055 h 1517073"/>
                  <a:gd name="connsiteX123" fmla="*/ 2337955 w 2413618"/>
                  <a:gd name="connsiteY123" fmla="*/ 800100 h 1517073"/>
                  <a:gd name="connsiteX124" fmla="*/ 2353541 w 2413618"/>
                  <a:gd name="connsiteY124" fmla="*/ 779319 h 1517073"/>
                  <a:gd name="connsiteX125" fmla="*/ 2363932 w 2413618"/>
                  <a:gd name="connsiteY125" fmla="*/ 758537 h 1517073"/>
                  <a:gd name="connsiteX126" fmla="*/ 2389909 w 2413618"/>
                  <a:gd name="connsiteY126" fmla="*/ 727364 h 1517073"/>
                  <a:gd name="connsiteX127" fmla="*/ 2405496 w 2413618"/>
                  <a:gd name="connsiteY127" fmla="*/ 696191 h 1517073"/>
                  <a:gd name="connsiteX128" fmla="*/ 2405496 w 2413618"/>
                  <a:gd name="connsiteY128" fmla="*/ 457200 h 1517073"/>
                  <a:gd name="connsiteX129" fmla="*/ 2400300 w 2413618"/>
                  <a:gd name="connsiteY129" fmla="*/ 436419 h 1517073"/>
                  <a:gd name="connsiteX130" fmla="*/ 2395105 w 2413618"/>
                  <a:gd name="connsiteY130" fmla="*/ 410441 h 1517073"/>
                  <a:gd name="connsiteX131" fmla="*/ 2374323 w 2413618"/>
                  <a:gd name="connsiteY131" fmla="*/ 368878 h 1517073"/>
                  <a:gd name="connsiteX132" fmla="*/ 2363932 w 2413618"/>
                  <a:gd name="connsiteY132" fmla="*/ 332509 h 1517073"/>
                  <a:gd name="connsiteX133" fmla="*/ 2348346 w 2413618"/>
                  <a:gd name="connsiteY133" fmla="*/ 311728 h 1517073"/>
                  <a:gd name="connsiteX134" fmla="*/ 2337955 w 2413618"/>
                  <a:gd name="connsiteY134" fmla="*/ 296141 h 1517073"/>
                  <a:gd name="connsiteX135" fmla="*/ 2332759 w 2413618"/>
                  <a:gd name="connsiteY135" fmla="*/ 259773 h 1517073"/>
                  <a:gd name="connsiteX136" fmla="*/ 2317173 w 2413618"/>
                  <a:gd name="connsiteY136" fmla="*/ 244187 h 1517073"/>
                  <a:gd name="connsiteX137" fmla="*/ 2291196 w 2413618"/>
                  <a:gd name="connsiteY137" fmla="*/ 218209 h 1517073"/>
                  <a:gd name="connsiteX138" fmla="*/ 2286000 w 2413618"/>
                  <a:gd name="connsiteY138" fmla="*/ 202623 h 1517073"/>
                  <a:gd name="connsiteX139" fmla="*/ 2260023 w 2413618"/>
                  <a:gd name="connsiteY139" fmla="*/ 166255 h 1517073"/>
                  <a:gd name="connsiteX140" fmla="*/ 2244437 w 2413618"/>
                  <a:gd name="connsiteY140" fmla="*/ 155864 h 1517073"/>
                  <a:gd name="connsiteX141" fmla="*/ 2234046 w 2413618"/>
                  <a:gd name="connsiteY141" fmla="*/ 140278 h 1517073"/>
                  <a:gd name="connsiteX142" fmla="*/ 2202873 w 2413618"/>
                  <a:gd name="connsiteY142" fmla="*/ 129887 h 1517073"/>
                  <a:gd name="connsiteX143" fmla="*/ 2182091 w 2413618"/>
                  <a:gd name="connsiteY143" fmla="*/ 114300 h 1517073"/>
                  <a:gd name="connsiteX144" fmla="*/ 2150919 w 2413618"/>
                  <a:gd name="connsiteY144" fmla="*/ 103909 h 1517073"/>
                  <a:gd name="connsiteX145" fmla="*/ 2078182 w 2413618"/>
                  <a:gd name="connsiteY145" fmla="*/ 93519 h 1517073"/>
                  <a:gd name="connsiteX146" fmla="*/ 1974273 w 2413618"/>
                  <a:gd name="connsiteY146" fmla="*/ 88323 h 1517073"/>
                  <a:gd name="connsiteX147" fmla="*/ 1917123 w 2413618"/>
                  <a:gd name="connsiteY147" fmla="*/ 72737 h 1517073"/>
                  <a:gd name="connsiteX148" fmla="*/ 1885950 w 2413618"/>
                  <a:gd name="connsiteY148" fmla="*/ 67541 h 1517073"/>
                  <a:gd name="connsiteX149" fmla="*/ 1870364 w 2413618"/>
                  <a:gd name="connsiteY149" fmla="*/ 57150 h 1517073"/>
                  <a:gd name="connsiteX150" fmla="*/ 1839191 w 2413618"/>
                  <a:gd name="connsiteY150" fmla="*/ 46759 h 1517073"/>
                  <a:gd name="connsiteX151" fmla="*/ 1750869 w 2413618"/>
                  <a:gd name="connsiteY151" fmla="*/ 31173 h 1517073"/>
                  <a:gd name="connsiteX152" fmla="*/ 1704109 w 2413618"/>
                  <a:gd name="connsiteY152" fmla="*/ 15587 h 1517073"/>
                  <a:gd name="connsiteX153" fmla="*/ 1688523 w 2413618"/>
                  <a:gd name="connsiteY153" fmla="*/ 10391 h 1517073"/>
                  <a:gd name="connsiteX154" fmla="*/ 1589809 w 2413618"/>
                  <a:gd name="connsiteY154" fmla="*/ 0 h 1517073"/>
                  <a:gd name="connsiteX155" fmla="*/ 1371600 w 2413618"/>
                  <a:gd name="connsiteY155" fmla="*/ 10391 h 1517073"/>
                  <a:gd name="connsiteX156" fmla="*/ 1356014 w 2413618"/>
                  <a:gd name="connsiteY156" fmla="*/ 15587 h 1517073"/>
                  <a:gd name="connsiteX157" fmla="*/ 1335232 w 2413618"/>
                  <a:gd name="connsiteY157" fmla="*/ 20782 h 1517073"/>
                  <a:gd name="connsiteX158" fmla="*/ 1288473 w 2413618"/>
                  <a:gd name="connsiteY158" fmla="*/ 41564 h 151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2413618" h="1517073">
                    <a:moveTo>
                      <a:pt x="1288473" y="41564"/>
                    </a:moveTo>
                    <a:lnTo>
                      <a:pt x="1288473" y="41564"/>
                    </a:lnTo>
                    <a:cubicBezTo>
                      <a:pt x="1272887" y="39832"/>
                      <a:pt x="1256928" y="40172"/>
                      <a:pt x="1241714" y="36369"/>
                    </a:cubicBezTo>
                    <a:cubicBezTo>
                      <a:pt x="1235656" y="34855"/>
                      <a:pt x="1232364" y="26290"/>
                      <a:pt x="1226128" y="25978"/>
                    </a:cubicBezTo>
                    <a:lnTo>
                      <a:pt x="1137805" y="31173"/>
                    </a:lnTo>
                    <a:cubicBezTo>
                      <a:pt x="1132610" y="32905"/>
                      <a:pt x="1127687" y="36073"/>
                      <a:pt x="1122219" y="36369"/>
                    </a:cubicBezTo>
                    <a:cubicBezTo>
                      <a:pt x="1101662" y="37480"/>
                      <a:pt x="978615" y="30663"/>
                      <a:pt x="919596" y="46759"/>
                    </a:cubicBezTo>
                    <a:cubicBezTo>
                      <a:pt x="909029" y="49641"/>
                      <a:pt x="899163" y="55002"/>
                      <a:pt x="888423" y="57150"/>
                    </a:cubicBezTo>
                    <a:cubicBezTo>
                      <a:pt x="870582" y="60719"/>
                      <a:pt x="858772" y="62653"/>
                      <a:pt x="841664" y="67541"/>
                    </a:cubicBezTo>
                    <a:cubicBezTo>
                      <a:pt x="836398" y="69046"/>
                      <a:pt x="831361" y="71296"/>
                      <a:pt x="826078" y="72737"/>
                    </a:cubicBezTo>
                    <a:cubicBezTo>
                      <a:pt x="812300" y="76495"/>
                      <a:pt x="798062" y="78612"/>
                      <a:pt x="784514" y="83128"/>
                    </a:cubicBezTo>
                    <a:lnTo>
                      <a:pt x="753341" y="93519"/>
                    </a:lnTo>
                    <a:cubicBezTo>
                      <a:pt x="748146" y="95251"/>
                      <a:pt x="743189" y="98035"/>
                      <a:pt x="737755" y="98714"/>
                    </a:cubicBezTo>
                    <a:cubicBezTo>
                      <a:pt x="725441" y="100253"/>
                      <a:pt x="680010" y="105357"/>
                      <a:pt x="665019" y="109105"/>
                    </a:cubicBezTo>
                    <a:cubicBezTo>
                      <a:pt x="654393" y="111762"/>
                      <a:pt x="644237" y="116032"/>
                      <a:pt x="633846" y="119496"/>
                    </a:cubicBezTo>
                    <a:lnTo>
                      <a:pt x="602673" y="129887"/>
                    </a:lnTo>
                    <a:cubicBezTo>
                      <a:pt x="597478" y="131619"/>
                      <a:pt x="592400" y="133754"/>
                      <a:pt x="587087" y="135082"/>
                    </a:cubicBezTo>
                    <a:cubicBezTo>
                      <a:pt x="572171" y="138811"/>
                      <a:pt x="547781" y="144345"/>
                      <a:pt x="535132" y="150669"/>
                    </a:cubicBezTo>
                    <a:cubicBezTo>
                      <a:pt x="528205" y="154132"/>
                      <a:pt x="521541" y="158183"/>
                      <a:pt x="514350" y="161059"/>
                    </a:cubicBezTo>
                    <a:cubicBezTo>
                      <a:pt x="493267" y="169492"/>
                      <a:pt x="482810" y="171542"/>
                      <a:pt x="462396" y="176646"/>
                    </a:cubicBezTo>
                    <a:cubicBezTo>
                      <a:pt x="457200" y="180110"/>
                      <a:pt x="452515" y="184501"/>
                      <a:pt x="446809" y="187037"/>
                    </a:cubicBezTo>
                    <a:cubicBezTo>
                      <a:pt x="436800" y="191485"/>
                      <a:pt x="426028" y="193964"/>
                      <a:pt x="415637" y="197428"/>
                    </a:cubicBezTo>
                    <a:cubicBezTo>
                      <a:pt x="410441" y="199160"/>
                      <a:pt x="404948" y="200174"/>
                      <a:pt x="400050" y="202623"/>
                    </a:cubicBezTo>
                    <a:cubicBezTo>
                      <a:pt x="393123" y="206087"/>
                      <a:pt x="385571" y="208513"/>
                      <a:pt x="379269" y="213014"/>
                    </a:cubicBezTo>
                    <a:cubicBezTo>
                      <a:pt x="373290" y="217285"/>
                      <a:pt x="369327" y="223896"/>
                      <a:pt x="363682" y="228600"/>
                    </a:cubicBezTo>
                    <a:cubicBezTo>
                      <a:pt x="350252" y="239791"/>
                      <a:pt x="348131" y="238979"/>
                      <a:pt x="332509" y="244187"/>
                    </a:cubicBezTo>
                    <a:cubicBezTo>
                      <a:pt x="327314" y="249382"/>
                      <a:pt x="323036" y="255697"/>
                      <a:pt x="316923" y="259773"/>
                    </a:cubicBezTo>
                    <a:cubicBezTo>
                      <a:pt x="312366" y="262811"/>
                      <a:pt x="304843" y="260762"/>
                      <a:pt x="301337" y="264969"/>
                    </a:cubicBezTo>
                    <a:cubicBezTo>
                      <a:pt x="295367" y="272134"/>
                      <a:pt x="295117" y="282605"/>
                      <a:pt x="290946" y="290946"/>
                    </a:cubicBezTo>
                    <a:cubicBezTo>
                      <a:pt x="288154" y="296531"/>
                      <a:pt x="283348" y="300947"/>
                      <a:pt x="280555" y="306532"/>
                    </a:cubicBezTo>
                    <a:cubicBezTo>
                      <a:pt x="278106" y="311431"/>
                      <a:pt x="277282" y="316991"/>
                      <a:pt x="275359" y="322119"/>
                    </a:cubicBezTo>
                    <a:cubicBezTo>
                      <a:pt x="272085" y="330851"/>
                      <a:pt x="269435" y="339909"/>
                      <a:pt x="264969" y="348096"/>
                    </a:cubicBezTo>
                    <a:cubicBezTo>
                      <a:pt x="258989" y="359060"/>
                      <a:pt x="256303" y="376240"/>
                      <a:pt x="244187" y="379269"/>
                    </a:cubicBezTo>
                    <a:lnTo>
                      <a:pt x="223405" y="384464"/>
                    </a:lnTo>
                    <a:cubicBezTo>
                      <a:pt x="216478" y="389659"/>
                      <a:pt x="209197" y="394415"/>
                      <a:pt x="202623" y="400050"/>
                    </a:cubicBezTo>
                    <a:cubicBezTo>
                      <a:pt x="197044" y="404832"/>
                      <a:pt x="192837" y="411126"/>
                      <a:pt x="187037" y="415637"/>
                    </a:cubicBezTo>
                    <a:cubicBezTo>
                      <a:pt x="177179" y="423304"/>
                      <a:pt x="166255" y="429492"/>
                      <a:pt x="155864" y="436419"/>
                    </a:cubicBezTo>
                    <a:lnTo>
                      <a:pt x="140278" y="446809"/>
                    </a:lnTo>
                    <a:cubicBezTo>
                      <a:pt x="136855" y="457077"/>
                      <a:pt x="133847" y="470657"/>
                      <a:pt x="124691" y="477982"/>
                    </a:cubicBezTo>
                    <a:cubicBezTo>
                      <a:pt x="120415" y="481403"/>
                      <a:pt x="114300" y="481446"/>
                      <a:pt x="109105" y="483178"/>
                    </a:cubicBezTo>
                    <a:cubicBezTo>
                      <a:pt x="103910" y="488373"/>
                      <a:pt x="97087" y="492341"/>
                      <a:pt x="93519" y="498764"/>
                    </a:cubicBezTo>
                    <a:cubicBezTo>
                      <a:pt x="88200" y="508339"/>
                      <a:pt x="86592" y="519546"/>
                      <a:pt x="83128" y="529937"/>
                    </a:cubicBezTo>
                    <a:cubicBezTo>
                      <a:pt x="81396" y="535132"/>
                      <a:pt x="83127" y="543791"/>
                      <a:pt x="77932" y="545523"/>
                    </a:cubicBezTo>
                    <a:lnTo>
                      <a:pt x="62346" y="550719"/>
                    </a:lnTo>
                    <a:lnTo>
                      <a:pt x="46759" y="597478"/>
                    </a:lnTo>
                    <a:cubicBezTo>
                      <a:pt x="45027" y="602673"/>
                      <a:pt x="42892" y="607751"/>
                      <a:pt x="41564" y="613064"/>
                    </a:cubicBezTo>
                    <a:lnTo>
                      <a:pt x="36369" y="633846"/>
                    </a:lnTo>
                    <a:cubicBezTo>
                      <a:pt x="34637" y="661555"/>
                      <a:pt x="34924" y="689465"/>
                      <a:pt x="31173" y="716973"/>
                    </a:cubicBezTo>
                    <a:cubicBezTo>
                      <a:pt x="29693" y="727826"/>
                      <a:pt x="24246" y="737755"/>
                      <a:pt x="20782" y="748146"/>
                    </a:cubicBezTo>
                    <a:lnTo>
                      <a:pt x="15587" y="763732"/>
                    </a:lnTo>
                    <a:lnTo>
                      <a:pt x="10391" y="779319"/>
                    </a:lnTo>
                    <a:cubicBezTo>
                      <a:pt x="8508" y="796270"/>
                      <a:pt x="0" y="870009"/>
                      <a:pt x="0" y="883228"/>
                    </a:cubicBezTo>
                    <a:cubicBezTo>
                      <a:pt x="0" y="920830"/>
                      <a:pt x="3065" y="943779"/>
                      <a:pt x="10391" y="976746"/>
                    </a:cubicBezTo>
                    <a:cubicBezTo>
                      <a:pt x="11940" y="983717"/>
                      <a:pt x="13535" y="990689"/>
                      <a:pt x="15587" y="997528"/>
                    </a:cubicBezTo>
                    <a:cubicBezTo>
                      <a:pt x="18734" y="1008019"/>
                      <a:pt x="22514" y="1018309"/>
                      <a:pt x="25978" y="1028700"/>
                    </a:cubicBezTo>
                    <a:cubicBezTo>
                      <a:pt x="25980" y="1028705"/>
                      <a:pt x="36365" y="1059868"/>
                      <a:pt x="36369" y="1059873"/>
                    </a:cubicBezTo>
                    <a:cubicBezTo>
                      <a:pt x="43296" y="1070264"/>
                      <a:pt x="53200" y="1079199"/>
                      <a:pt x="57150" y="1091046"/>
                    </a:cubicBezTo>
                    <a:cubicBezTo>
                      <a:pt x="64321" y="1112556"/>
                      <a:pt x="59308" y="1102075"/>
                      <a:pt x="72737" y="1122219"/>
                    </a:cubicBezTo>
                    <a:cubicBezTo>
                      <a:pt x="81867" y="1149612"/>
                      <a:pt x="71897" y="1127444"/>
                      <a:pt x="93519" y="1153391"/>
                    </a:cubicBezTo>
                    <a:cubicBezTo>
                      <a:pt x="97516" y="1158188"/>
                      <a:pt x="99210" y="1164866"/>
                      <a:pt x="103909" y="1168978"/>
                    </a:cubicBezTo>
                    <a:cubicBezTo>
                      <a:pt x="113307" y="1177202"/>
                      <a:pt x="126251" y="1180928"/>
                      <a:pt x="135082" y="1189759"/>
                    </a:cubicBezTo>
                    <a:lnTo>
                      <a:pt x="150669" y="1205346"/>
                    </a:lnTo>
                    <a:cubicBezTo>
                      <a:pt x="163726" y="1244519"/>
                      <a:pt x="144595" y="1197754"/>
                      <a:pt x="171450" y="1231323"/>
                    </a:cubicBezTo>
                    <a:cubicBezTo>
                      <a:pt x="174871" y="1235599"/>
                      <a:pt x="173986" y="1242122"/>
                      <a:pt x="176646" y="1246909"/>
                    </a:cubicBezTo>
                    <a:cubicBezTo>
                      <a:pt x="182711" y="1257826"/>
                      <a:pt x="190501" y="1267691"/>
                      <a:pt x="197428" y="1278082"/>
                    </a:cubicBezTo>
                    <a:lnTo>
                      <a:pt x="207819" y="1293669"/>
                    </a:lnTo>
                    <a:cubicBezTo>
                      <a:pt x="209551" y="1298864"/>
                      <a:pt x="210354" y="1304468"/>
                      <a:pt x="213014" y="1309255"/>
                    </a:cubicBezTo>
                    <a:cubicBezTo>
                      <a:pt x="221554" y="1324627"/>
                      <a:pt x="234565" y="1344490"/>
                      <a:pt x="249382" y="1356014"/>
                    </a:cubicBezTo>
                    <a:cubicBezTo>
                      <a:pt x="259240" y="1363681"/>
                      <a:pt x="268707" y="1372847"/>
                      <a:pt x="280555" y="1376796"/>
                    </a:cubicBezTo>
                    <a:cubicBezTo>
                      <a:pt x="290946" y="1380260"/>
                      <a:pt x="302615" y="1381111"/>
                      <a:pt x="311728" y="1387187"/>
                    </a:cubicBezTo>
                    <a:cubicBezTo>
                      <a:pt x="331871" y="1400616"/>
                      <a:pt x="321390" y="1395604"/>
                      <a:pt x="342900" y="1402773"/>
                    </a:cubicBezTo>
                    <a:lnTo>
                      <a:pt x="374073" y="1423555"/>
                    </a:lnTo>
                    <a:cubicBezTo>
                      <a:pt x="379268" y="1427019"/>
                      <a:pt x="383735" y="1431971"/>
                      <a:pt x="389659" y="1433946"/>
                    </a:cubicBezTo>
                    <a:lnTo>
                      <a:pt x="420832" y="1444337"/>
                    </a:lnTo>
                    <a:cubicBezTo>
                      <a:pt x="426028" y="1446069"/>
                      <a:pt x="431049" y="1448458"/>
                      <a:pt x="436419" y="1449532"/>
                    </a:cubicBezTo>
                    <a:cubicBezTo>
                      <a:pt x="445078" y="1451264"/>
                      <a:pt x="453829" y="1452586"/>
                      <a:pt x="462396" y="1454728"/>
                    </a:cubicBezTo>
                    <a:cubicBezTo>
                      <a:pt x="467709" y="1456056"/>
                      <a:pt x="472716" y="1458419"/>
                      <a:pt x="477982" y="1459923"/>
                    </a:cubicBezTo>
                    <a:cubicBezTo>
                      <a:pt x="489333" y="1463166"/>
                      <a:pt x="514019" y="1468782"/>
                      <a:pt x="524741" y="1470314"/>
                    </a:cubicBezTo>
                    <a:cubicBezTo>
                      <a:pt x="611113" y="1482652"/>
                      <a:pt x="538758" y="1468960"/>
                      <a:pt x="597478" y="1480705"/>
                    </a:cubicBezTo>
                    <a:cubicBezTo>
                      <a:pt x="653602" y="1514379"/>
                      <a:pt x="596671" y="1483649"/>
                      <a:pt x="644237" y="1501487"/>
                    </a:cubicBezTo>
                    <a:cubicBezTo>
                      <a:pt x="651489" y="1504207"/>
                      <a:pt x="657900" y="1508827"/>
                      <a:pt x="665019" y="1511878"/>
                    </a:cubicBezTo>
                    <a:cubicBezTo>
                      <a:pt x="670053" y="1514035"/>
                      <a:pt x="675410" y="1515341"/>
                      <a:pt x="680605" y="1517073"/>
                    </a:cubicBezTo>
                    <a:cubicBezTo>
                      <a:pt x="696191" y="1515341"/>
                      <a:pt x="712487" y="1516837"/>
                      <a:pt x="727364" y="1511878"/>
                    </a:cubicBezTo>
                    <a:cubicBezTo>
                      <a:pt x="739212" y="1507929"/>
                      <a:pt x="748146" y="1498023"/>
                      <a:pt x="758537" y="1491096"/>
                    </a:cubicBezTo>
                    <a:cubicBezTo>
                      <a:pt x="763732" y="1487632"/>
                      <a:pt x="767880" y="1480800"/>
                      <a:pt x="774123" y="1480705"/>
                    </a:cubicBezTo>
                    <a:lnTo>
                      <a:pt x="1117023" y="1475509"/>
                    </a:lnTo>
                    <a:cubicBezTo>
                      <a:pt x="1152864" y="1463563"/>
                      <a:pt x="1131961" y="1469130"/>
                      <a:pt x="1200150" y="1465119"/>
                    </a:cubicBezTo>
                    <a:cubicBezTo>
                      <a:pt x="1236497" y="1462981"/>
                      <a:pt x="1272887" y="1461655"/>
                      <a:pt x="1309255" y="1459923"/>
                    </a:cubicBezTo>
                    <a:lnTo>
                      <a:pt x="1356014" y="1444337"/>
                    </a:lnTo>
                    <a:cubicBezTo>
                      <a:pt x="1361209" y="1442605"/>
                      <a:pt x="1366287" y="1440469"/>
                      <a:pt x="1371600" y="1439141"/>
                    </a:cubicBezTo>
                    <a:cubicBezTo>
                      <a:pt x="1419871" y="1427074"/>
                      <a:pt x="1359861" y="1441489"/>
                      <a:pt x="1423555" y="1428750"/>
                    </a:cubicBezTo>
                    <a:cubicBezTo>
                      <a:pt x="1430557" y="1427350"/>
                      <a:pt x="1437268" y="1424565"/>
                      <a:pt x="1444337" y="1423555"/>
                    </a:cubicBezTo>
                    <a:cubicBezTo>
                      <a:pt x="1461566" y="1421094"/>
                      <a:pt x="1478973" y="1420091"/>
                      <a:pt x="1496291" y="1418359"/>
                    </a:cubicBezTo>
                    <a:cubicBezTo>
                      <a:pt x="1528573" y="1402219"/>
                      <a:pt x="1504845" y="1412205"/>
                      <a:pt x="1537855" y="1402773"/>
                    </a:cubicBezTo>
                    <a:cubicBezTo>
                      <a:pt x="1543121" y="1401269"/>
                      <a:pt x="1548071" y="1398652"/>
                      <a:pt x="1553441" y="1397578"/>
                    </a:cubicBezTo>
                    <a:cubicBezTo>
                      <a:pt x="1574101" y="1393446"/>
                      <a:pt x="1615787" y="1387187"/>
                      <a:pt x="1615787" y="1387187"/>
                    </a:cubicBezTo>
                    <a:cubicBezTo>
                      <a:pt x="1653157" y="1374729"/>
                      <a:pt x="1606489" y="1389843"/>
                      <a:pt x="1652155" y="1376796"/>
                    </a:cubicBezTo>
                    <a:cubicBezTo>
                      <a:pt x="1675278" y="1370189"/>
                      <a:pt x="1661433" y="1371823"/>
                      <a:pt x="1688523" y="1366405"/>
                    </a:cubicBezTo>
                    <a:cubicBezTo>
                      <a:pt x="1698853" y="1364339"/>
                      <a:pt x="1709366" y="1363275"/>
                      <a:pt x="1719696" y="1361209"/>
                    </a:cubicBezTo>
                    <a:cubicBezTo>
                      <a:pt x="1760964" y="1352955"/>
                      <a:pt x="1718580" y="1358889"/>
                      <a:pt x="1771650" y="1345623"/>
                    </a:cubicBezTo>
                    <a:lnTo>
                      <a:pt x="1792432" y="1340428"/>
                    </a:lnTo>
                    <a:cubicBezTo>
                      <a:pt x="1860603" y="1289298"/>
                      <a:pt x="1777800" y="1347979"/>
                      <a:pt x="1828800" y="1319646"/>
                    </a:cubicBezTo>
                    <a:cubicBezTo>
                      <a:pt x="1839717" y="1313581"/>
                      <a:pt x="1849982" y="1306357"/>
                      <a:pt x="1859973" y="1298864"/>
                    </a:cubicBezTo>
                    <a:cubicBezTo>
                      <a:pt x="1866900" y="1293669"/>
                      <a:pt x="1873186" y="1287483"/>
                      <a:pt x="1880755" y="1283278"/>
                    </a:cubicBezTo>
                    <a:cubicBezTo>
                      <a:pt x="1888907" y="1278749"/>
                      <a:pt x="1898545" y="1277353"/>
                      <a:pt x="1906732" y="1272887"/>
                    </a:cubicBezTo>
                    <a:cubicBezTo>
                      <a:pt x="1917696" y="1266907"/>
                      <a:pt x="1927196" y="1258530"/>
                      <a:pt x="1937905" y="1252105"/>
                    </a:cubicBezTo>
                    <a:cubicBezTo>
                      <a:pt x="1941523" y="1249934"/>
                      <a:pt x="1972617" y="1231838"/>
                      <a:pt x="1979469" y="1226128"/>
                    </a:cubicBezTo>
                    <a:cubicBezTo>
                      <a:pt x="2006001" y="1204018"/>
                      <a:pt x="1982196" y="1213755"/>
                      <a:pt x="2015837" y="1205346"/>
                    </a:cubicBezTo>
                    <a:cubicBezTo>
                      <a:pt x="2021032" y="1201882"/>
                      <a:pt x="2025838" y="1197747"/>
                      <a:pt x="2031423" y="1194955"/>
                    </a:cubicBezTo>
                    <a:cubicBezTo>
                      <a:pt x="2082267" y="1169532"/>
                      <a:pt x="2036872" y="1198249"/>
                      <a:pt x="2072987" y="1174173"/>
                    </a:cubicBezTo>
                    <a:cubicBezTo>
                      <a:pt x="2092038" y="1145597"/>
                      <a:pt x="2072986" y="1169845"/>
                      <a:pt x="2098964" y="1148196"/>
                    </a:cubicBezTo>
                    <a:cubicBezTo>
                      <a:pt x="2138953" y="1114870"/>
                      <a:pt x="2091450" y="1148007"/>
                      <a:pt x="2130137" y="1122219"/>
                    </a:cubicBezTo>
                    <a:cubicBezTo>
                      <a:pt x="2135332" y="1115292"/>
                      <a:pt x="2141427" y="1108955"/>
                      <a:pt x="2145723" y="1101437"/>
                    </a:cubicBezTo>
                    <a:cubicBezTo>
                      <a:pt x="2148440" y="1096682"/>
                      <a:pt x="2147046" y="1089723"/>
                      <a:pt x="2150919" y="1085850"/>
                    </a:cubicBezTo>
                    <a:cubicBezTo>
                      <a:pt x="2163457" y="1073312"/>
                      <a:pt x="2186475" y="1062877"/>
                      <a:pt x="2202873" y="1054678"/>
                    </a:cubicBezTo>
                    <a:cubicBezTo>
                      <a:pt x="2208068" y="1049482"/>
                      <a:pt x="2213755" y="1044736"/>
                      <a:pt x="2218459" y="1039091"/>
                    </a:cubicBezTo>
                    <a:cubicBezTo>
                      <a:pt x="2222456" y="1034294"/>
                      <a:pt x="2225221" y="1028586"/>
                      <a:pt x="2228850" y="1023505"/>
                    </a:cubicBezTo>
                    <a:cubicBezTo>
                      <a:pt x="2233883" y="1016459"/>
                      <a:pt x="2239241" y="1009650"/>
                      <a:pt x="2244437" y="1002723"/>
                    </a:cubicBezTo>
                    <a:cubicBezTo>
                      <a:pt x="2261420" y="951771"/>
                      <a:pt x="2233886" y="1023746"/>
                      <a:pt x="2265219" y="976746"/>
                    </a:cubicBezTo>
                    <a:cubicBezTo>
                      <a:pt x="2269180" y="970805"/>
                      <a:pt x="2268156" y="962738"/>
                      <a:pt x="2270414" y="955964"/>
                    </a:cubicBezTo>
                    <a:cubicBezTo>
                      <a:pt x="2273933" y="945407"/>
                      <a:pt x="2284730" y="919550"/>
                      <a:pt x="2291196" y="909205"/>
                    </a:cubicBezTo>
                    <a:cubicBezTo>
                      <a:pt x="2295785" y="901862"/>
                      <a:pt x="2301587" y="895350"/>
                      <a:pt x="2306782" y="888423"/>
                    </a:cubicBezTo>
                    <a:cubicBezTo>
                      <a:pt x="2321702" y="828749"/>
                      <a:pt x="2300838" y="902294"/>
                      <a:pt x="2322369" y="852055"/>
                    </a:cubicBezTo>
                    <a:cubicBezTo>
                      <a:pt x="2329565" y="835265"/>
                      <a:pt x="2326311" y="815624"/>
                      <a:pt x="2337955" y="800100"/>
                    </a:cubicBezTo>
                    <a:cubicBezTo>
                      <a:pt x="2343150" y="793173"/>
                      <a:pt x="2348952" y="786662"/>
                      <a:pt x="2353541" y="779319"/>
                    </a:cubicBezTo>
                    <a:cubicBezTo>
                      <a:pt x="2357646" y="772751"/>
                      <a:pt x="2359430" y="764839"/>
                      <a:pt x="2363932" y="758537"/>
                    </a:cubicBezTo>
                    <a:cubicBezTo>
                      <a:pt x="2383085" y="731722"/>
                      <a:pt x="2376165" y="754853"/>
                      <a:pt x="2389909" y="727364"/>
                    </a:cubicBezTo>
                    <a:cubicBezTo>
                      <a:pt x="2411417" y="684347"/>
                      <a:pt x="2375719" y="740858"/>
                      <a:pt x="2405496" y="696191"/>
                    </a:cubicBezTo>
                    <a:cubicBezTo>
                      <a:pt x="2418164" y="594838"/>
                      <a:pt x="2414320" y="642493"/>
                      <a:pt x="2405496" y="457200"/>
                    </a:cubicBezTo>
                    <a:cubicBezTo>
                      <a:pt x="2405156" y="450068"/>
                      <a:pt x="2401849" y="443389"/>
                      <a:pt x="2400300" y="436419"/>
                    </a:cubicBezTo>
                    <a:cubicBezTo>
                      <a:pt x="2398384" y="427799"/>
                      <a:pt x="2398275" y="418683"/>
                      <a:pt x="2395105" y="410441"/>
                    </a:cubicBezTo>
                    <a:cubicBezTo>
                      <a:pt x="2389545" y="395984"/>
                      <a:pt x="2374323" y="368878"/>
                      <a:pt x="2374323" y="368878"/>
                    </a:cubicBezTo>
                    <a:cubicBezTo>
                      <a:pt x="2373197" y="364375"/>
                      <a:pt x="2367246" y="338309"/>
                      <a:pt x="2363932" y="332509"/>
                    </a:cubicBezTo>
                    <a:cubicBezTo>
                      <a:pt x="2359636" y="324991"/>
                      <a:pt x="2353379" y="318774"/>
                      <a:pt x="2348346" y="311728"/>
                    </a:cubicBezTo>
                    <a:cubicBezTo>
                      <a:pt x="2344717" y="306647"/>
                      <a:pt x="2341419" y="301337"/>
                      <a:pt x="2337955" y="296141"/>
                    </a:cubicBezTo>
                    <a:cubicBezTo>
                      <a:pt x="2336223" y="284018"/>
                      <a:pt x="2337307" y="271143"/>
                      <a:pt x="2332759" y="259773"/>
                    </a:cubicBezTo>
                    <a:cubicBezTo>
                      <a:pt x="2330030" y="252951"/>
                      <a:pt x="2321877" y="249831"/>
                      <a:pt x="2317173" y="244187"/>
                    </a:cubicBezTo>
                    <a:cubicBezTo>
                      <a:pt x="2295525" y="218209"/>
                      <a:pt x="2319771" y="237260"/>
                      <a:pt x="2291196" y="218209"/>
                    </a:cubicBezTo>
                    <a:cubicBezTo>
                      <a:pt x="2289464" y="213014"/>
                      <a:pt x="2288449" y="207521"/>
                      <a:pt x="2286000" y="202623"/>
                    </a:cubicBezTo>
                    <a:cubicBezTo>
                      <a:pt x="2283051" y="196725"/>
                      <a:pt x="2262375" y="168607"/>
                      <a:pt x="2260023" y="166255"/>
                    </a:cubicBezTo>
                    <a:cubicBezTo>
                      <a:pt x="2255608" y="161840"/>
                      <a:pt x="2249632" y="159328"/>
                      <a:pt x="2244437" y="155864"/>
                    </a:cubicBezTo>
                    <a:cubicBezTo>
                      <a:pt x="2240973" y="150669"/>
                      <a:pt x="2239341" y="143587"/>
                      <a:pt x="2234046" y="140278"/>
                    </a:cubicBezTo>
                    <a:cubicBezTo>
                      <a:pt x="2224758" y="134473"/>
                      <a:pt x="2202873" y="129887"/>
                      <a:pt x="2202873" y="129887"/>
                    </a:cubicBezTo>
                    <a:cubicBezTo>
                      <a:pt x="2195946" y="124691"/>
                      <a:pt x="2189836" y="118173"/>
                      <a:pt x="2182091" y="114300"/>
                    </a:cubicBezTo>
                    <a:cubicBezTo>
                      <a:pt x="2172295" y="109402"/>
                      <a:pt x="2161310" y="107373"/>
                      <a:pt x="2150919" y="103909"/>
                    </a:cubicBezTo>
                    <a:cubicBezTo>
                      <a:pt x="2118949" y="93252"/>
                      <a:pt x="2134626" y="97161"/>
                      <a:pt x="2078182" y="93519"/>
                    </a:cubicBezTo>
                    <a:cubicBezTo>
                      <a:pt x="2043574" y="91286"/>
                      <a:pt x="2008909" y="90055"/>
                      <a:pt x="1974273" y="88323"/>
                    </a:cubicBezTo>
                    <a:cubicBezTo>
                      <a:pt x="1954127" y="81608"/>
                      <a:pt x="1940561" y="76644"/>
                      <a:pt x="1917123" y="72737"/>
                    </a:cubicBezTo>
                    <a:lnTo>
                      <a:pt x="1885950" y="67541"/>
                    </a:lnTo>
                    <a:cubicBezTo>
                      <a:pt x="1880755" y="64077"/>
                      <a:pt x="1876070" y="59686"/>
                      <a:pt x="1870364" y="57150"/>
                    </a:cubicBezTo>
                    <a:cubicBezTo>
                      <a:pt x="1860355" y="52701"/>
                      <a:pt x="1849931" y="48907"/>
                      <a:pt x="1839191" y="46759"/>
                    </a:cubicBezTo>
                    <a:cubicBezTo>
                      <a:pt x="1775229" y="33968"/>
                      <a:pt x="1804720" y="38867"/>
                      <a:pt x="1750869" y="31173"/>
                    </a:cubicBezTo>
                    <a:lnTo>
                      <a:pt x="1704109" y="15587"/>
                    </a:lnTo>
                    <a:cubicBezTo>
                      <a:pt x="1698914" y="13855"/>
                      <a:pt x="1693981" y="10846"/>
                      <a:pt x="1688523" y="10391"/>
                    </a:cubicBezTo>
                    <a:cubicBezTo>
                      <a:pt x="1613974" y="4179"/>
                      <a:pt x="1646822" y="8145"/>
                      <a:pt x="1589809" y="0"/>
                    </a:cubicBezTo>
                    <a:cubicBezTo>
                      <a:pt x="1555665" y="1178"/>
                      <a:pt x="1426747" y="3497"/>
                      <a:pt x="1371600" y="10391"/>
                    </a:cubicBezTo>
                    <a:cubicBezTo>
                      <a:pt x="1366166" y="11070"/>
                      <a:pt x="1361280" y="14082"/>
                      <a:pt x="1356014" y="15587"/>
                    </a:cubicBezTo>
                    <a:cubicBezTo>
                      <a:pt x="1349148" y="17549"/>
                      <a:pt x="1342214" y="19286"/>
                      <a:pt x="1335232" y="20782"/>
                    </a:cubicBezTo>
                    <a:cubicBezTo>
                      <a:pt x="1283570" y="31852"/>
                      <a:pt x="1296266" y="38100"/>
                      <a:pt x="1288473" y="415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sp>
          <p:nvSpPr>
            <p:cNvPr id="15377" name="TextBox 4">
              <a:extLst>
                <a:ext uri="{FF2B5EF4-FFF2-40B4-BE49-F238E27FC236}">
                  <a16:creationId xmlns:a16="http://schemas.microsoft.com/office/drawing/2014/main" id="{AC8DEA4F-8A1D-4E23-9C96-15B58B72E35C}"/>
                </a:ext>
              </a:extLst>
            </p:cNvPr>
            <p:cNvSpPr txBox="1">
              <a:spLocks noChangeArrowheads="1"/>
            </p:cNvSpPr>
            <p:nvPr/>
          </p:nvSpPr>
          <p:spPr bwMode="auto">
            <a:xfrm>
              <a:off x="3539029" y="3208207"/>
              <a:ext cx="2056422" cy="1338241"/>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dirty="0">
                  <a:ln>
                    <a:noFill/>
                  </a:ln>
                  <a:solidFill>
                    <a:srgbClr val="1C1C1C"/>
                  </a:solidFill>
                  <a:effectLst/>
                  <a:uLnTx/>
                  <a:uFillTx/>
                  <a:latin typeface="Twinkl"/>
                </a:rPr>
                <a:t>What do you think the signs of an unhealthy </a:t>
              </a:r>
              <a:r>
                <a:rPr kumimoji="0" lang="en-GB" altLang="en-US" sz="1800" b="0" i="0" u="none" strike="noStrike" kern="1200" cap="none" spc="0" normalizeH="0" baseline="0" noProof="0" dirty="0">
                  <a:ln>
                    <a:noFill/>
                  </a:ln>
                  <a:solidFill>
                    <a:srgbClr val="333333"/>
                  </a:solidFill>
                  <a:effectLst/>
                  <a:uLnTx/>
                  <a:uFillTx/>
                  <a:latin typeface="Twinkl"/>
                </a:rPr>
                <a:t>relationship</a:t>
              </a:r>
              <a:br>
                <a:rPr kumimoji="0" lang="en-GB" altLang="en-US" sz="1800" b="0" i="0" u="none" strike="noStrike" kern="1200" cap="none" spc="0" normalizeH="0" baseline="0" noProof="0" dirty="0">
                  <a:ln>
                    <a:noFill/>
                  </a:ln>
                  <a:solidFill>
                    <a:srgbClr val="333333"/>
                  </a:solidFill>
                  <a:effectLst/>
                  <a:uLnTx/>
                  <a:uFillTx/>
                  <a:latin typeface="Twinkl"/>
                </a:rPr>
              </a:br>
              <a:r>
                <a:rPr kumimoji="0" lang="en-GB" altLang="en-US" sz="1800" b="0" i="0" u="none" strike="noStrike" kern="1200" cap="none" spc="0" normalizeH="0" baseline="0" noProof="0" dirty="0">
                  <a:ln>
                    <a:noFill/>
                  </a:ln>
                  <a:solidFill>
                    <a:srgbClr val="1C1C1C"/>
                  </a:solidFill>
                  <a:effectLst/>
                  <a:uLnTx/>
                  <a:uFillTx/>
                  <a:latin typeface="Twinkl"/>
                </a:rPr>
                <a:t>would be?</a:t>
              </a:r>
            </a:p>
          </p:txBody>
        </p:sp>
      </p:grpSp>
      <p:grpSp>
        <p:nvGrpSpPr>
          <p:cNvPr id="14336" name="Group 14335">
            <a:extLst>
              <a:ext uri="{FF2B5EF4-FFF2-40B4-BE49-F238E27FC236}">
                <a16:creationId xmlns:a16="http://schemas.microsoft.com/office/drawing/2014/main" id="{096786BD-B5B2-46C7-9F6F-905BBEEB9CB3}"/>
              </a:ext>
            </a:extLst>
          </p:cNvPr>
          <p:cNvGrpSpPr>
            <a:grpSpLocks/>
          </p:cNvGrpSpPr>
          <p:nvPr/>
        </p:nvGrpSpPr>
        <p:grpSpPr bwMode="auto">
          <a:xfrm>
            <a:off x="457200" y="5200650"/>
            <a:ext cx="8220075" cy="892175"/>
            <a:chOff x="457201" y="5199995"/>
            <a:chExt cx="8220074" cy="893301"/>
          </a:xfrm>
        </p:grpSpPr>
        <p:sp>
          <p:nvSpPr>
            <p:cNvPr id="32" name="Rectangle 31">
              <a:extLst>
                <a:ext uri="{FF2B5EF4-FFF2-40B4-BE49-F238E27FC236}">
                  <a16:creationId xmlns:a16="http://schemas.microsoft.com/office/drawing/2014/main" id="{3EC4486D-9AC6-4531-B1CB-B07161738CE6}"/>
                </a:ext>
              </a:extLst>
            </p:cNvPr>
            <p:cNvSpPr/>
            <p:nvPr/>
          </p:nvSpPr>
          <p:spPr bwMode="auto">
            <a:xfrm>
              <a:off x="457201" y="5199995"/>
              <a:ext cx="8220074" cy="8933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5374" name="TextBox 4">
              <a:extLst>
                <a:ext uri="{FF2B5EF4-FFF2-40B4-BE49-F238E27FC236}">
                  <a16:creationId xmlns:a16="http://schemas.microsoft.com/office/drawing/2014/main" id="{8B4754B1-CABD-4DDA-83C8-C297D0680F68}"/>
                </a:ext>
              </a:extLst>
            </p:cNvPr>
            <p:cNvSpPr txBox="1">
              <a:spLocks noChangeArrowheads="1"/>
            </p:cNvSpPr>
            <p:nvPr/>
          </p:nvSpPr>
          <p:spPr bwMode="auto">
            <a:xfrm>
              <a:off x="1398884" y="5351179"/>
              <a:ext cx="6336704"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1C1C1C"/>
                  </a:solidFill>
                  <a:effectLst/>
                  <a:uLnTx/>
                  <a:uFillTx/>
                  <a:latin typeface="Twinkl"/>
                  <a:ea typeface="+mn-ea"/>
                </a:rPr>
                <a:t>This lesson will look through the ways to identify unhealthy relationships and how to end an unhealthy relationship.</a:t>
              </a:r>
            </a:p>
          </p:txBody>
        </p:sp>
      </p:grpSp>
      <p:pic>
        <p:nvPicPr>
          <p:cNvPr id="15365" name="Picture 8">
            <a:extLst>
              <a:ext uri="{FF2B5EF4-FFF2-40B4-BE49-F238E27FC236}">
                <a16:creationId xmlns:a16="http://schemas.microsoft.com/office/drawing/2014/main" id="{77F23878-DC15-41B4-8624-E119345F1F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7050" y="3662363"/>
            <a:ext cx="1182688"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Whole Class">
            <a:extLst>
              <a:ext uri="{FF2B5EF4-FFF2-40B4-BE49-F238E27FC236}">
                <a16:creationId xmlns:a16="http://schemas.microsoft.com/office/drawing/2014/main" id="{D875B8D5-1D4F-427C-AA4A-F16DC2898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650"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9B4F1D63-D17D-4445-B0CE-A9BBE9116398}"/>
              </a:ext>
            </a:extLst>
          </p:cNvPr>
          <p:cNvGrpSpPr>
            <a:grpSpLocks/>
          </p:cNvGrpSpPr>
          <p:nvPr/>
        </p:nvGrpSpPr>
        <p:grpSpPr bwMode="auto">
          <a:xfrm>
            <a:off x="5835650" y="1322388"/>
            <a:ext cx="2455863" cy="1695450"/>
            <a:chOff x="5648474" y="1174995"/>
            <a:chExt cx="2457151" cy="1696144"/>
          </a:xfrm>
        </p:grpSpPr>
        <p:grpSp>
          <p:nvGrpSpPr>
            <p:cNvPr id="15369" name="Group 25">
              <a:extLst>
                <a:ext uri="{FF2B5EF4-FFF2-40B4-BE49-F238E27FC236}">
                  <a16:creationId xmlns:a16="http://schemas.microsoft.com/office/drawing/2014/main" id="{5D9254F1-3EB2-4AD0-8D36-FFE9257A4D25}"/>
                </a:ext>
              </a:extLst>
            </p:cNvPr>
            <p:cNvGrpSpPr>
              <a:grpSpLocks/>
            </p:cNvGrpSpPr>
            <p:nvPr/>
          </p:nvGrpSpPr>
          <p:grpSpPr bwMode="auto">
            <a:xfrm>
              <a:off x="5648474" y="1174995"/>
              <a:ext cx="2457151" cy="1696144"/>
              <a:chOff x="3203575" y="2035175"/>
              <a:chExt cx="3167063" cy="2122488"/>
            </a:xfrm>
          </p:grpSpPr>
          <p:sp>
            <p:nvSpPr>
              <p:cNvPr id="27" name="Thought Bubble: Cloud 26">
                <a:extLst>
                  <a:ext uri="{FF2B5EF4-FFF2-40B4-BE49-F238E27FC236}">
                    <a16:creationId xmlns:a16="http://schemas.microsoft.com/office/drawing/2014/main" id="{92A1AA8F-24ED-4F70-94E0-BD8091518190}"/>
                  </a:ext>
                </a:extLst>
              </p:cNvPr>
              <p:cNvSpPr/>
              <p:nvPr/>
            </p:nvSpPr>
            <p:spPr bwMode="auto">
              <a:xfrm>
                <a:off x="3203575" y="2035175"/>
                <a:ext cx="3167063" cy="2122488"/>
              </a:xfrm>
              <a:prstGeom prst="cloudCallout">
                <a:avLst>
                  <a:gd name="adj1" fmla="val 8686"/>
                  <a:gd name="adj2" fmla="val 81939"/>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8" name="Freeform: Shape 27">
                <a:extLst>
                  <a:ext uri="{FF2B5EF4-FFF2-40B4-BE49-F238E27FC236}">
                    <a16:creationId xmlns:a16="http://schemas.microsoft.com/office/drawing/2014/main" id="{41C537DD-46B2-438E-A76C-CE9B8A72B630}"/>
                  </a:ext>
                </a:extLst>
              </p:cNvPr>
              <p:cNvSpPr/>
              <p:nvPr/>
            </p:nvSpPr>
            <p:spPr bwMode="auto">
              <a:xfrm>
                <a:off x="3375542" y="2182239"/>
                <a:ext cx="2872262" cy="1806499"/>
              </a:xfrm>
              <a:custGeom>
                <a:avLst/>
                <a:gdLst>
                  <a:gd name="connsiteX0" fmla="*/ 1288473 w 2413618"/>
                  <a:gd name="connsiteY0" fmla="*/ 41564 h 1517073"/>
                  <a:gd name="connsiteX1" fmla="*/ 1288473 w 2413618"/>
                  <a:gd name="connsiteY1" fmla="*/ 41564 h 1517073"/>
                  <a:gd name="connsiteX2" fmla="*/ 1241714 w 2413618"/>
                  <a:gd name="connsiteY2" fmla="*/ 36369 h 1517073"/>
                  <a:gd name="connsiteX3" fmla="*/ 1226128 w 2413618"/>
                  <a:gd name="connsiteY3" fmla="*/ 25978 h 1517073"/>
                  <a:gd name="connsiteX4" fmla="*/ 1137805 w 2413618"/>
                  <a:gd name="connsiteY4" fmla="*/ 31173 h 1517073"/>
                  <a:gd name="connsiteX5" fmla="*/ 1122219 w 2413618"/>
                  <a:gd name="connsiteY5" fmla="*/ 36369 h 1517073"/>
                  <a:gd name="connsiteX6" fmla="*/ 919596 w 2413618"/>
                  <a:gd name="connsiteY6" fmla="*/ 46759 h 1517073"/>
                  <a:gd name="connsiteX7" fmla="*/ 888423 w 2413618"/>
                  <a:gd name="connsiteY7" fmla="*/ 57150 h 1517073"/>
                  <a:gd name="connsiteX8" fmla="*/ 841664 w 2413618"/>
                  <a:gd name="connsiteY8" fmla="*/ 67541 h 1517073"/>
                  <a:gd name="connsiteX9" fmla="*/ 826078 w 2413618"/>
                  <a:gd name="connsiteY9" fmla="*/ 72737 h 1517073"/>
                  <a:gd name="connsiteX10" fmla="*/ 784514 w 2413618"/>
                  <a:gd name="connsiteY10" fmla="*/ 83128 h 1517073"/>
                  <a:gd name="connsiteX11" fmla="*/ 753341 w 2413618"/>
                  <a:gd name="connsiteY11" fmla="*/ 93519 h 1517073"/>
                  <a:gd name="connsiteX12" fmla="*/ 737755 w 2413618"/>
                  <a:gd name="connsiteY12" fmla="*/ 98714 h 1517073"/>
                  <a:gd name="connsiteX13" fmla="*/ 665019 w 2413618"/>
                  <a:gd name="connsiteY13" fmla="*/ 109105 h 1517073"/>
                  <a:gd name="connsiteX14" fmla="*/ 633846 w 2413618"/>
                  <a:gd name="connsiteY14" fmla="*/ 119496 h 1517073"/>
                  <a:gd name="connsiteX15" fmla="*/ 602673 w 2413618"/>
                  <a:gd name="connsiteY15" fmla="*/ 129887 h 1517073"/>
                  <a:gd name="connsiteX16" fmla="*/ 587087 w 2413618"/>
                  <a:gd name="connsiteY16" fmla="*/ 135082 h 1517073"/>
                  <a:gd name="connsiteX17" fmla="*/ 535132 w 2413618"/>
                  <a:gd name="connsiteY17" fmla="*/ 150669 h 1517073"/>
                  <a:gd name="connsiteX18" fmla="*/ 514350 w 2413618"/>
                  <a:gd name="connsiteY18" fmla="*/ 161059 h 1517073"/>
                  <a:gd name="connsiteX19" fmla="*/ 462396 w 2413618"/>
                  <a:gd name="connsiteY19" fmla="*/ 176646 h 1517073"/>
                  <a:gd name="connsiteX20" fmla="*/ 446809 w 2413618"/>
                  <a:gd name="connsiteY20" fmla="*/ 187037 h 1517073"/>
                  <a:gd name="connsiteX21" fmla="*/ 415637 w 2413618"/>
                  <a:gd name="connsiteY21" fmla="*/ 197428 h 1517073"/>
                  <a:gd name="connsiteX22" fmla="*/ 400050 w 2413618"/>
                  <a:gd name="connsiteY22" fmla="*/ 202623 h 1517073"/>
                  <a:gd name="connsiteX23" fmla="*/ 379269 w 2413618"/>
                  <a:gd name="connsiteY23" fmla="*/ 213014 h 1517073"/>
                  <a:gd name="connsiteX24" fmla="*/ 363682 w 2413618"/>
                  <a:gd name="connsiteY24" fmla="*/ 228600 h 1517073"/>
                  <a:gd name="connsiteX25" fmla="*/ 332509 w 2413618"/>
                  <a:gd name="connsiteY25" fmla="*/ 244187 h 1517073"/>
                  <a:gd name="connsiteX26" fmla="*/ 316923 w 2413618"/>
                  <a:gd name="connsiteY26" fmla="*/ 259773 h 1517073"/>
                  <a:gd name="connsiteX27" fmla="*/ 301337 w 2413618"/>
                  <a:gd name="connsiteY27" fmla="*/ 264969 h 1517073"/>
                  <a:gd name="connsiteX28" fmla="*/ 290946 w 2413618"/>
                  <a:gd name="connsiteY28" fmla="*/ 290946 h 1517073"/>
                  <a:gd name="connsiteX29" fmla="*/ 280555 w 2413618"/>
                  <a:gd name="connsiteY29" fmla="*/ 306532 h 1517073"/>
                  <a:gd name="connsiteX30" fmla="*/ 275359 w 2413618"/>
                  <a:gd name="connsiteY30" fmla="*/ 322119 h 1517073"/>
                  <a:gd name="connsiteX31" fmla="*/ 264969 w 2413618"/>
                  <a:gd name="connsiteY31" fmla="*/ 348096 h 1517073"/>
                  <a:gd name="connsiteX32" fmla="*/ 244187 w 2413618"/>
                  <a:gd name="connsiteY32" fmla="*/ 379269 h 1517073"/>
                  <a:gd name="connsiteX33" fmla="*/ 223405 w 2413618"/>
                  <a:gd name="connsiteY33" fmla="*/ 384464 h 1517073"/>
                  <a:gd name="connsiteX34" fmla="*/ 202623 w 2413618"/>
                  <a:gd name="connsiteY34" fmla="*/ 400050 h 1517073"/>
                  <a:gd name="connsiteX35" fmla="*/ 187037 w 2413618"/>
                  <a:gd name="connsiteY35" fmla="*/ 415637 h 1517073"/>
                  <a:gd name="connsiteX36" fmla="*/ 155864 w 2413618"/>
                  <a:gd name="connsiteY36" fmla="*/ 436419 h 1517073"/>
                  <a:gd name="connsiteX37" fmla="*/ 140278 w 2413618"/>
                  <a:gd name="connsiteY37" fmla="*/ 446809 h 1517073"/>
                  <a:gd name="connsiteX38" fmla="*/ 124691 w 2413618"/>
                  <a:gd name="connsiteY38" fmla="*/ 477982 h 1517073"/>
                  <a:gd name="connsiteX39" fmla="*/ 109105 w 2413618"/>
                  <a:gd name="connsiteY39" fmla="*/ 483178 h 1517073"/>
                  <a:gd name="connsiteX40" fmla="*/ 93519 w 2413618"/>
                  <a:gd name="connsiteY40" fmla="*/ 498764 h 1517073"/>
                  <a:gd name="connsiteX41" fmla="*/ 83128 w 2413618"/>
                  <a:gd name="connsiteY41" fmla="*/ 529937 h 1517073"/>
                  <a:gd name="connsiteX42" fmla="*/ 77932 w 2413618"/>
                  <a:gd name="connsiteY42" fmla="*/ 545523 h 1517073"/>
                  <a:gd name="connsiteX43" fmla="*/ 62346 w 2413618"/>
                  <a:gd name="connsiteY43" fmla="*/ 550719 h 1517073"/>
                  <a:gd name="connsiteX44" fmla="*/ 46759 w 2413618"/>
                  <a:gd name="connsiteY44" fmla="*/ 597478 h 1517073"/>
                  <a:gd name="connsiteX45" fmla="*/ 41564 w 2413618"/>
                  <a:gd name="connsiteY45" fmla="*/ 613064 h 1517073"/>
                  <a:gd name="connsiteX46" fmla="*/ 36369 w 2413618"/>
                  <a:gd name="connsiteY46" fmla="*/ 633846 h 1517073"/>
                  <a:gd name="connsiteX47" fmla="*/ 31173 w 2413618"/>
                  <a:gd name="connsiteY47" fmla="*/ 716973 h 1517073"/>
                  <a:gd name="connsiteX48" fmla="*/ 20782 w 2413618"/>
                  <a:gd name="connsiteY48" fmla="*/ 748146 h 1517073"/>
                  <a:gd name="connsiteX49" fmla="*/ 15587 w 2413618"/>
                  <a:gd name="connsiteY49" fmla="*/ 763732 h 1517073"/>
                  <a:gd name="connsiteX50" fmla="*/ 10391 w 2413618"/>
                  <a:gd name="connsiteY50" fmla="*/ 779319 h 1517073"/>
                  <a:gd name="connsiteX51" fmla="*/ 0 w 2413618"/>
                  <a:gd name="connsiteY51" fmla="*/ 883228 h 1517073"/>
                  <a:gd name="connsiteX52" fmla="*/ 10391 w 2413618"/>
                  <a:gd name="connsiteY52" fmla="*/ 976746 h 1517073"/>
                  <a:gd name="connsiteX53" fmla="*/ 15587 w 2413618"/>
                  <a:gd name="connsiteY53" fmla="*/ 997528 h 1517073"/>
                  <a:gd name="connsiteX54" fmla="*/ 25978 w 2413618"/>
                  <a:gd name="connsiteY54" fmla="*/ 1028700 h 1517073"/>
                  <a:gd name="connsiteX55" fmla="*/ 36369 w 2413618"/>
                  <a:gd name="connsiteY55" fmla="*/ 1059873 h 1517073"/>
                  <a:gd name="connsiteX56" fmla="*/ 57150 w 2413618"/>
                  <a:gd name="connsiteY56" fmla="*/ 1091046 h 1517073"/>
                  <a:gd name="connsiteX57" fmla="*/ 72737 w 2413618"/>
                  <a:gd name="connsiteY57" fmla="*/ 1122219 h 1517073"/>
                  <a:gd name="connsiteX58" fmla="*/ 93519 w 2413618"/>
                  <a:gd name="connsiteY58" fmla="*/ 1153391 h 1517073"/>
                  <a:gd name="connsiteX59" fmla="*/ 103909 w 2413618"/>
                  <a:gd name="connsiteY59" fmla="*/ 1168978 h 1517073"/>
                  <a:gd name="connsiteX60" fmla="*/ 135082 w 2413618"/>
                  <a:gd name="connsiteY60" fmla="*/ 1189759 h 1517073"/>
                  <a:gd name="connsiteX61" fmla="*/ 150669 w 2413618"/>
                  <a:gd name="connsiteY61" fmla="*/ 1205346 h 1517073"/>
                  <a:gd name="connsiteX62" fmla="*/ 171450 w 2413618"/>
                  <a:gd name="connsiteY62" fmla="*/ 1231323 h 1517073"/>
                  <a:gd name="connsiteX63" fmla="*/ 176646 w 2413618"/>
                  <a:gd name="connsiteY63" fmla="*/ 1246909 h 1517073"/>
                  <a:gd name="connsiteX64" fmla="*/ 197428 w 2413618"/>
                  <a:gd name="connsiteY64" fmla="*/ 1278082 h 1517073"/>
                  <a:gd name="connsiteX65" fmla="*/ 207819 w 2413618"/>
                  <a:gd name="connsiteY65" fmla="*/ 1293669 h 1517073"/>
                  <a:gd name="connsiteX66" fmla="*/ 213014 w 2413618"/>
                  <a:gd name="connsiteY66" fmla="*/ 1309255 h 1517073"/>
                  <a:gd name="connsiteX67" fmla="*/ 249382 w 2413618"/>
                  <a:gd name="connsiteY67" fmla="*/ 1356014 h 1517073"/>
                  <a:gd name="connsiteX68" fmla="*/ 280555 w 2413618"/>
                  <a:gd name="connsiteY68" fmla="*/ 1376796 h 1517073"/>
                  <a:gd name="connsiteX69" fmla="*/ 311728 w 2413618"/>
                  <a:gd name="connsiteY69" fmla="*/ 1387187 h 1517073"/>
                  <a:gd name="connsiteX70" fmla="*/ 342900 w 2413618"/>
                  <a:gd name="connsiteY70" fmla="*/ 1402773 h 1517073"/>
                  <a:gd name="connsiteX71" fmla="*/ 374073 w 2413618"/>
                  <a:gd name="connsiteY71" fmla="*/ 1423555 h 1517073"/>
                  <a:gd name="connsiteX72" fmla="*/ 389659 w 2413618"/>
                  <a:gd name="connsiteY72" fmla="*/ 1433946 h 1517073"/>
                  <a:gd name="connsiteX73" fmla="*/ 420832 w 2413618"/>
                  <a:gd name="connsiteY73" fmla="*/ 1444337 h 1517073"/>
                  <a:gd name="connsiteX74" fmla="*/ 436419 w 2413618"/>
                  <a:gd name="connsiteY74" fmla="*/ 1449532 h 1517073"/>
                  <a:gd name="connsiteX75" fmla="*/ 462396 w 2413618"/>
                  <a:gd name="connsiteY75" fmla="*/ 1454728 h 1517073"/>
                  <a:gd name="connsiteX76" fmla="*/ 477982 w 2413618"/>
                  <a:gd name="connsiteY76" fmla="*/ 1459923 h 1517073"/>
                  <a:gd name="connsiteX77" fmla="*/ 524741 w 2413618"/>
                  <a:gd name="connsiteY77" fmla="*/ 1470314 h 1517073"/>
                  <a:gd name="connsiteX78" fmla="*/ 597478 w 2413618"/>
                  <a:gd name="connsiteY78" fmla="*/ 1480705 h 1517073"/>
                  <a:gd name="connsiteX79" fmla="*/ 644237 w 2413618"/>
                  <a:gd name="connsiteY79" fmla="*/ 1501487 h 1517073"/>
                  <a:gd name="connsiteX80" fmla="*/ 665019 w 2413618"/>
                  <a:gd name="connsiteY80" fmla="*/ 1511878 h 1517073"/>
                  <a:gd name="connsiteX81" fmla="*/ 680605 w 2413618"/>
                  <a:gd name="connsiteY81" fmla="*/ 1517073 h 1517073"/>
                  <a:gd name="connsiteX82" fmla="*/ 727364 w 2413618"/>
                  <a:gd name="connsiteY82" fmla="*/ 1511878 h 1517073"/>
                  <a:gd name="connsiteX83" fmla="*/ 758537 w 2413618"/>
                  <a:gd name="connsiteY83" fmla="*/ 1491096 h 1517073"/>
                  <a:gd name="connsiteX84" fmla="*/ 774123 w 2413618"/>
                  <a:gd name="connsiteY84" fmla="*/ 1480705 h 1517073"/>
                  <a:gd name="connsiteX85" fmla="*/ 1117023 w 2413618"/>
                  <a:gd name="connsiteY85" fmla="*/ 1475509 h 1517073"/>
                  <a:gd name="connsiteX86" fmla="*/ 1200150 w 2413618"/>
                  <a:gd name="connsiteY86" fmla="*/ 1465119 h 1517073"/>
                  <a:gd name="connsiteX87" fmla="*/ 1309255 w 2413618"/>
                  <a:gd name="connsiteY87" fmla="*/ 1459923 h 1517073"/>
                  <a:gd name="connsiteX88" fmla="*/ 1356014 w 2413618"/>
                  <a:gd name="connsiteY88" fmla="*/ 1444337 h 1517073"/>
                  <a:gd name="connsiteX89" fmla="*/ 1371600 w 2413618"/>
                  <a:gd name="connsiteY89" fmla="*/ 1439141 h 1517073"/>
                  <a:gd name="connsiteX90" fmla="*/ 1423555 w 2413618"/>
                  <a:gd name="connsiteY90" fmla="*/ 1428750 h 1517073"/>
                  <a:gd name="connsiteX91" fmla="*/ 1444337 w 2413618"/>
                  <a:gd name="connsiteY91" fmla="*/ 1423555 h 1517073"/>
                  <a:gd name="connsiteX92" fmla="*/ 1496291 w 2413618"/>
                  <a:gd name="connsiteY92" fmla="*/ 1418359 h 1517073"/>
                  <a:gd name="connsiteX93" fmla="*/ 1537855 w 2413618"/>
                  <a:gd name="connsiteY93" fmla="*/ 1402773 h 1517073"/>
                  <a:gd name="connsiteX94" fmla="*/ 1553441 w 2413618"/>
                  <a:gd name="connsiteY94" fmla="*/ 1397578 h 1517073"/>
                  <a:gd name="connsiteX95" fmla="*/ 1615787 w 2413618"/>
                  <a:gd name="connsiteY95" fmla="*/ 1387187 h 1517073"/>
                  <a:gd name="connsiteX96" fmla="*/ 1652155 w 2413618"/>
                  <a:gd name="connsiteY96" fmla="*/ 1376796 h 1517073"/>
                  <a:gd name="connsiteX97" fmla="*/ 1688523 w 2413618"/>
                  <a:gd name="connsiteY97" fmla="*/ 1366405 h 1517073"/>
                  <a:gd name="connsiteX98" fmla="*/ 1719696 w 2413618"/>
                  <a:gd name="connsiteY98" fmla="*/ 1361209 h 1517073"/>
                  <a:gd name="connsiteX99" fmla="*/ 1771650 w 2413618"/>
                  <a:gd name="connsiteY99" fmla="*/ 1345623 h 1517073"/>
                  <a:gd name="connsiteX100" fmla="*/ 1792432 w 2413618"/>
                  <a:gd name="connsiteY100" fmla="*/ 1340428 h 1517073"/>
                  <a:gd name="connsiteX101" fmla="*/ 1828800 w 2413618"/>
                  <a:gd name="connsiteY101" fmla="*/ 1319646 h 1517073"/>
                  <a:gd name="connsiteX102" fmla="*/ 1859973 w 2413618"/>
                  <a:gd name="connsiteY102" fmla="*/ 1298864 h 1517073"/>
                  <a:gd name="connsiteX103" fmla="*/ 1880755 w 2413618"/>
                  <a:gd name="connsiteY103" fmla="*/ 1283278 h 1517073"/>
                  <a:gd name="connsiteX104" fmla="*/ 1906732 w 2413618"/>
                  <a:gd name="connsiteY104" fmla="*/ 1272887 h 1517073"/>
                  <a:gd name="connsiteX105" fmla="*/ 1937905 w 2413618"/>
                  <a:gd name="connsiteY105" fmla="*/ 1252105 h 1517073"/>
                  <a:gd name="connsiteX106" fmla="*/ 1979469 w 2413618"/>
                  <a:gd name="connsiteY106" fmla="*/ 1226128 h 1517073"/>
                  <a:gd name="connsiteX107" fmla="*/ 2015837 w 2413618"/>
                  <a:gd name="connsiteY107" fmla="*/ 1205346 h 1517073"/>
                  <a:gd name="connsiteX108" fmla="*/ 2031423 w 2413618"/>
                  <a:gd name="connsiteY108" fmla="*/ 1194955 h 1517073"/>
                  <a:gd name="connsiteX109" fmla="*/ 2072987 w 2413618"/>
                  <a:gd name="connsiteY109" fmla="*/ 1174173 h 1517073"/>
                  <a:gd name="connsiteX110" fmla="*/ 2098964 w 2413618"/>
                  <a:gd name="connsiteY110" fmla="*/ 1148196 h 1517073"/>
                  <a:gd name="connsiteX111" fmla="*/ 2130137 w 2413618"/>
                  <a:gd name="connsiteY111" fmla="*/ 1122219 h 1517073"/>
                  <a:gd name="connsiteX112" fmla="*/ 2145723 w 2413618"/>
                  <a:gd name="connsiteY112" fmla="*/ 1101437 h 1517073"/>
                  <a:gd name="connsiteX113" fmla="*/ 2150919 w 2413618"/>
                  <a:gd name="connsiteY113" fmla="*/ 1085850 h 1517073"/>
                  <a:gd name="connsiteX114" fmla="*/ 2202873 w 2413618"/>
                  <a:gd name="connsiteY114" fmla="*/ 1054678 h 1517073"/>
                  <a:gd name="connsiteX115" fmla="*/ 2218459 w 2413618"/>
                  <a:gd name="connsiteY115" fmla="*/ 1039091 h 1517073"/>
                  <a:gd name="connsiteX116" fmla="*/ 2228850 w 2413618"/>
                  <a:gd name="connsiteY116" fmla="*/ 1023505 h 1517073"/>
                  <a:gd name="connsiteX117" fmla="*/ 2244437 w 2413618"/>
                  <a:gd name="connsiteY117" fmla="*/ 1002723 h 1517073"/>
                  <a:gd name="connsiteX118" fmla="*/ 2265219 w 2413618"/>
                  <a:gd name="connsiteY118" fmla="*/ 976746 h 1517073"/>
                  <a:gd name="connsiteX119" fmla="*/ 2270414 w 2413618"/>
                  <a:gd name="connsiteY119" fmla="*/ 955964 h 1517073"/>
                  <a:gd name="connsiteX120" fmla="*/ 2291196 w 2413618"/>
                  <a:gd name="connsiteY120" fmla="*/ 909205 h 1517073"/>
                  <a:gd name="connsiteX121" fmla="*/ 2306782 w 2413618"/>
                  <a:gd name="connsiteY121" fmla="*/ 888423 h 1517073"/>
                  <a:gd name="connsiteX122" fmla="*/ 2322369 w 2413618"/>
                  <a:gd name="connsiteY122" fmla="*/ 852055 h 1517073"/>
                  <a:gd name="connsiteX123" fmla="*/ 2337955 w 2413618"/>
                  <a:gd name="connsiteY123" fmla="*/ 800100 h 1517073"/>
                  <a:gd name="connsiteX124" fmla="*/ 2353541 w 2413618"/>
                  <a:gd name="connsiteY124" fmla="*/ 779319 h 1517073"/>
                  <a:gd name="connsiteX125" fmla="*/ 2363932 w 2413618"/>
                  <a:gd name="connsiteY125" fmla="*/ 758537 h 1517073"/>
                  <a:gd name="connsiteX126" fmla="*/ 2389909 w 2413618"/>
                  <a:gd name="connsiteY126" fmla="*/ 727364 h 1517073"/>
                  <a:gd name="connsiteX127" fmla="*/ 2405496 w 2413618"/>
                  <a:gd name="connsiteY127" fmla="*/ 696191 h 1517073"/>
                  <a:gd name="connsiteX128" fmla="*/ 2405496 w 2413618"/>
                  <a:gd name="connsiteY128" fmla="*/ 457200 h 1517073"/>
                  <a:gd name="connsiteX129" fmla="*/ 2400300 w 2413618"/>
                  <a:gd name="connsiteY129" fmla="*/ 436419 h 1517073"/>
                  <a:gd name="connsiteX130" fmla="*/ 2395105 w 2413618"/>
                  <a:gd name="connsiteY130" fmla="*/ 410441 h 1517073"/>
                  <a:gd name="connsiteX131" fmla="*/ 2374323 w 2413618"/>
                  <a:gd name="connsiteY131" fmla="*/ 368878 h 1517073"/>
                  <a:gd name="connsiteX132" fmla="*/ 2363932 w 2413618"/>
                  <a:gd name="connsiteY132" fmla="*/ 332509 h 1517073"/>
                  <a:gd name="connsiteX133" fmla="*/ 2348346 w 2413618"/>
                  <a:gd name="connsiteY133" fmla="*/ 311728 h 1517073"/>
                  <a:gd name="connsiteX134" fmla="*/ 2337955 w 2413618"/>
                  <a:gd name="connsiteY134" fmla="*/ 296141 h 1517073"/>
                  <a:gd name="connsiteX135" fmla="*/ 2332759 w 2413618"/>
                  <a:gd name="connsiteY135" fmla="*/ 259773 h 1517073"/>
                  <a:gd name="connsiteX136" fmla="*/ 2317173 w 2413618"/>
                  <a:gd name="connsiteY136" fmla="*/ 244187 h 1517073"/>
                  <a:gd name="connsiteX137" fmla="*/ 2291196 w 2413618"/>
                  <a:gd name="connsiteY137" fmla="*/ 218209 h 1517073"/>
                  <a:gd name="connsiteX138" fmla="*/ 2286000 w 2413618"/>
                  <a:gd name="connsiteY138" fmla="*/ 202623 h 1517073"/>
                  <a:gd name="connsiteX139" fmla="*/ 2260023 w 2413618"/>
                  <a:gd name="connsiteY139" fmla="*/ 166255 h 1517073"/>
                  <a:gd name="connsiteX140" fmla="*/ 2244437 w 2413618"/>
                  <a:gd name="connsiteY140" fmla="*/ 155864 h 1517073"/>
                  <a:gd name="connsiteX141" fmla="*/ 2234046 w 2413618"/>
                  <a:gd name="connsiteY141" fmla="*/ 140278 h 1517073"/>
                  <a:gd name="connsiteX142" fmla="*/ 2202873 w 2413618"/>
                  <a:gd name="connsiteY142" fmla="*/ 129887 h 1517073"/>
                  <a:gd name="connsiteX143" fmla="*/ 2182091 w 2413618"/>
                  <a:gd name="connsiteY143" fmla="*/ 114300 h 1517073"/>
                  <a:gd name="connsiteX144" fmla="*/ 2150919 w 2413618"/>
                  <a:gd name="connsiteY144" fmla="*/ 103909 h 1517073"/>
                  <a:gd name="connsiteX145" fmla="*/ 2078182 w 2413618"/>
                  <a:gd name="connsiteY145" fmla="*/ 93519 h 1517073"/>
                  <a:gd name="connsiteX146" fmla="*/ 1974273 w 2413618"/>
                  <a:gd name="connsiteY146" fmla="*/ 88323 h 1517073"/>
                  <a:gd name="connsiteX147" fmla="*/ 1917123 w 2413618"/>
                  <a:gd name="connsiteY147" fmla="*/ 72737 h 1517073"/>
                  <a:gd name="connsiteX148" fmla="*/ 1885950 w 2413618"/>
                  <a:gd name="connsiteY148" fmla="*/ 67541 h 1517073"/>
                  <a:gd name="connsiteX149" fmla="*/ 1870364 w 2413618"/>
                  <a:gd name="connsiteY149" fmla="*/ 57150 h 1517073"/>
                  <a:gd name="connsiteX150" fmla="*/ 1839191 w 2413618"/>
                  <a:gd name="connsiteY150" fmla="*/ 46759 h 1517073"/>
                  <a:gd name="connsiteX151" fmla="*/ 1750869 w 2413618"/>
                  <a:gd name="connsiteY151" fmla="*/ 31173 h 1517073"/>
                  <a:gd name="connsiteX152" fmla="*/ 1704109 w 2413618"/>
                  <a:gd name="connsiteY152" fmla="*/ 15587 h 1517073"/>
                  <a:gd name="connsiteX153" fmla="*/ 1688523 w 2413618"/>
                  <a:gd name="connsiteY153" fmla="*/ 10391 h 1517073"/>
                  <a:gd name="connsiteX154" fmla="*/ 1589809 w 2413618"/>
                  <a:gd name="connsiteY154" fmla="*/ 0 h 1517073"/>
                  <a:gd name="connsiteX155" fmla="*/ 1371600 w 2413618"/>
                  <a:gd name="connsiteY155" fmla="*/ 10391 h 1517073"/>
                  <a:gd name="connsiteX156" fmla="*/ 1356014 w 2413618"/>
                  <a:gd name="connsiteY156" fmla="*/ 15587 h 1517073"/>
                  <a:gd name="connsiteX157" fmla="*/ 1335232 w 2413618"/>
                  <a:gd name="connsiteY157" fmla="*/ 20782 h 1517073"/>
                  <a:gd name="connsiteX158" fmla="*/ 1288473 w 2413618"/>
                  <a:gd name="connsiteY158" fmla="*/ 41564 h 151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2413618" h="1517073">
                    <a:moveTo>
                      <a:pt x="1288473" y="41564"/>
                    </a:moveTo>
                    <a:lnTo>
                      <a:pt x="1288473" y="41564"/>
                    </a:lnTo>
                    <a:cubicBezTo>
                      <a:pt x="1272887" y="39832"/>
                      <a:pt x="1256928" y="40172"/>
                      <a:pt x="1241714" y="36369"/>
                    </a:cubicBezTo>
                    <a:cubicBezTo>
                      <a:pt x="1235656" y="34855"/>
                      <a:pt x="1232364" y="26290"/>
                      <a:pt x="1226128" y="25978"/>
                    </a:cubicBezTo>
                    <a:lnTo>
                      <a:pt x="1137805" y="31173"/>
                    </a:lnTo>
                    <a:cubicBezTo>
                      <a:pt x="1132610" y="32905"/>
                      <a:pt x="1127687" y="36073"/>
                      <a:pt x="1122219" y="36369"/>
                    </a:cubicBezTo>
                    <a:cubicBezTo>
                      <a:pt x="1101662" y="37480"/>
                      <a:pt x="978615" y="30663"/>
                      <a:pt x="919596" y="46759"/>
                    </a:cubicBezTo>
                    <a:cubicBezTo>
                      <a:pt x="909029" y="49641"/>
                      <a:pt x="899163" y="55002"/>
                      <a:pt x="888423" y="57150"/>
                    </a:cubicBezTo>
                    <a:cubicBezTo>
                      <a:pt x="870582" y="60719"/>
                      <a:pt x="858772" y="62653"/>
                      <a:pt x="841664" y="67541"/>
                    </a:cubicBezTo>
                    <a:cubicBezTo>
                      <a:pt x="836398" y="69046"/>
                      <a:pt x="831361" y="71296"/>
                      <a:pt x="826078" y="72737"/>
                    </a:cubicBezTo>
                    <a:cubicBezTo>
                      <a:pt x="812300" y="76495"/>
                      <a:pt x="798062" y="78612"/>
                      <a:pt x="784514" y="83128"/>
                    </a:cubicBezTo>
                    <a:lnTo>
                      <a:pt x="753341" y="93519"/>
                    </a:lnTo>
                    <a:cubicBezTo>
                      <a:pt x="748146" y="95251"/>
                      <a:pt x="743189" y="98035"/>
                      <a:pt x="737755" y="98714"/>
                    </a:cubicBezTo>
                    <a:cubicBezTo>
                      <a:pt x="725441" y="100253"/>
                      <a:pt x="680010" y="105357"/>
                      <a:pt x="665019" y="109105"/>
                    </a:cubicBezTo>
                    <a:cubicBezTo>
                      <a:pt x="654393" y="111762"/>
                      <a:pt x="644237" y="116032"/>
                      <a:pt x="633846" y="119496"/>
                    </a:cubicBezTo>
                    <a:lnTo>
                      <a:pt x="602673" y="129887"/>
                    </a:lnTo>
                    <a:cubicBezTo>
                      <a:pt x="597478" y="131619"/>
                      <a:pt x="592400" y="133754"/>
                      <a:pt x="587087" y="135082"/>
                    </a:cubicBezTo>
                    <a:cubicBezTo>
                      <a:pt x="572171" y="138811"/>
                      <a:pt x="547781" y="144345"/>
                      <a:pt x="535132" y="150669"/>
                    </a:cubicBezTo>
                    <a:cubicBezTo>
                      <a:pt x="528205" y="154132"/>
                      <a:pt x="521541" y="158183"/>
                      <a:pt x="514350" y="161059"/>
                    </a:cubicBezTo>
                    <a:cubicBezTo>
                      <a:pt x="493267" y="169492"/>
                      <a:pt x="482810" y="171542"/>
                      <a:pt x="462396" y="176646"/>
                    </a:cubicBezTo>
                    <a:cubicBezTo>
                      <a:pt x="457200" y="180110"/>
                      <a:pt x="452515" y="184501"/>
                      <a:pt x="446809" y="187037"/>
                    </a:cubicBezTo>
                    <a:cubicBezTo>
                      <a:pt x="436800" y="191485"/>
                      <a:pt x="426028" y="193964"/>
                      <a:pt x="415637" y="197428"/>
                    </a:cubicBezTo>
                    <a:cubicBezTo>
                      <a:pt x="410441" y="199160"/>
                      <a:pt x="404948" y="200174"/>
                      <a:pt x="400050" y="202623"/>
                    </a:cubicBezTo>
                    <a:cubicBezTo>
                      <a:pt x="393123" y="206087"/>
                      <a:pt x="385571" y="208513"/>
                      <a:pt x="379269" y="213014"/>
                    </a:cubicBezTo>
                    <a:cubicBezTo>
                      <a:pt x="373290" y="217285"/>
                      <a:pt x="369327" y="223896"/>
                      <a:pt x="363682" y="228600"/>
                    </a:cubicBezTo>
                    <a:cubicBezTo>
                      <a:pt x="350252" y="239791"/>
                      <a:pt x="348131" y="238979"/>
                      <a:pt x="332509" y="244187"/>
                    </a:cubicBezTo>
                    <a:cubicBezTo>
                      <a:pt x="327314" y="249382"/>
                      <a:pt x="323036" y="255697"/>
                      <a:pt x="316923" y="259773"/>
                    </a:cubicBezTo>
                    <a:cubicBezTo>
                      <a:pt x="312366" y="262811"/>
                      <a:pt x="304843" y="260762"/>
                      <a:pt x="301337" y="264969"/>
                    </a:cubicBezTo>
                    <a:cubicBezTo>
                      <a:pt x="295367" y="272134"/>
                      <a:pt x="295117" y="282605"/>
                      <a:pt x="290946" y="290946"/>
                    </a:cubicBezTo>
                    <a:cubicBezTo>
                      <a:pt x="288154" y="296531"/>
                      <a:pt x="283348" y="300947"/>
                      <a:pt x="280555" y="306532"/>
                    </a:cubicBezTo>
                    <a:cubicBezTo>
                      <a:pt x="278106" y="311431"/>
                      <a:pt x="277282" y="316991"/>
                      <a:pt x="275359" y="322119"/>
                    </a:cubicBezTo>
                    <a:cubicBezTo>
                      <a:pt x="272085" y="330851"/>
                      <a:pt x="269435" y="339909"/>
                      <a:pt x="264969" y="348096"/>
                    </a:cubicBezTo>
                    <a:cubicBezTo>
                      <a:pt x="258989" y="359060"/>
                      <a:pt x="256303" y="376240"/>
                      <a:pt x="244187" y="379269"/>
                    </a:cubicBezTo>
                    <a:lnTo>
                      <a:pt x="223405" y="384464"/>
                    </a:lnTo>
                    <a:cubicBezTo>
                      <a:pt x="216478" y="389659"/>
                      <a:pt x="209197" y="394415"/>
                      <a:pt x="202623" y="400050"/>
                    </a:cubicBezTo>
                    <a:cubicBezTo>
                      <a:pt x="197044" y="404832"/>
                      <a:pt x="192837" y="411126"/>
                      <a:pt x="187037" y="415637"/>
                    </a:cubicBezTo>
                    <a:cubicBezTo>
                      <a:pt x="177179" y="423304"/>
                      <a:pt x="166255" y="429492"/>
                      <a:pt x="155864" y="436419"/>
                    </a:cubicBezTo>
                    <a:lnTo>
                      <a:pt x="140278" y="446809"/>
                    </a:lnTo>
                    <a:cubicBezTo>
                      <a:pt x="136855" y="457077"/>
                      <a:pt x="133847" y="470657"/>
                      <a:pt x="124691" y="477982"/>
                    </a:cubicBezTo>
                    <a:cubicBezTo>
                      <a:pt x="120415" y="481403"/>
                      <a:pt x="114300" y="481446"/>
                      <a:pt x="109105" y="483178"/>
                    </a:cubicBezTo>
                    <a:cubicBezTo>
                      <a:pt x="103910" y="488373"/>
                      <a:pt x="97087" y="492341"/>
                      <a:pt x="93519" y="498764"/>
                    </a:cubicBezTo>
                    <a:cubicBezTo>
                      <a:pt x="88200" y="508339"/>
                      <a:pt x="86592" y="519546"/>
                      <a:pt x="83128" y="529937"/>
                    </a:cubicBezTo>
                    <a:cubicBezTo>
                      <a:pt x="81396" y="535132"/>
                      <a:pt x="83127" y="543791"/>
                      <a:pt x="77932" y="545523"/>
                    </a:cubicBezTo>
                    <a:lnTo>
                      <a:pt x="62346" y="550719"/>
                    </a:lnTo>
                    <a:lnTo>
                      <a:pt x="46759" y="597478"/>
                    </a:lnTo>
                    <a:cubicBezTo>
                      <a:pt x="45027" y="602673"/>
                      <a:pt x="42892" y="607751"/>
                      <a:pt x="41564" y="613064"/>
                    </a:cubicBezTo>
                    <a:lnTo>
                      <a:pt x="36369" y="633846"/>
                    </a:lnTo>
                    <a:cubicBezTo>
                      <a:pt x="34637" y="661555"/>
                      <a:pt x="34924" y="689465"/>
                      <a:pt x="31173" y="716973"/>
                    </a:cubicBezTo>
                    <a:cubicBezTo>
                      <a:pt x="29693" y="727826"/>
                      <a:pt x="24246" y="737755"/>
                      <a:pt x="20782" y="748146"/>
                    </a:cubicBezTo>
                    <a:lnTo>
                      <a:pt x="15587" y="763732"/>
                    </a:lnTo>
                    <a:lnTo>
                      <a:pt x="10391" y="779319"/>
                    </a:lnTo>
                    <a:cubicBezTo>
                      <a:pt x="8508" y="796270"/>
                      <a:pt x="0" y="870009"/>
                      <a:pt x="0" y="883228"/>
                    </a:cubicBezTo>
                    <a:cubicBezTo>
                      <a:pt x="0" y="920830"/>
                      <a:pt x="3065" y="943779"/>
                      <a:pt x="10391" y="976746"/>
                    </a:cubicBezTo>
                    <a:cubicBezTo>
                      <a:pt x="11940" y="983717"/>
                      <a:pt x="13535" y="990689"/>
                      <a:pt x="15587" y="997528"/>
                    </a:cubicBezTo>
                    <a:cubicBezTo>
                      <a:pt x="18734" y="1008019"/>
                      <a:pt x="22514" y="1018309"/>
                      <a:pt x="25978" y="1028700"/>
                    </a:cubicBezTo>
                    <a:cubicBezTo>
                      <a:pt x="25980" y="1028705"/>
                      <a:pt x="36365" y="1059868"/>
                      <a:pt x="36369" y="1059873"/>
                    </a:cubicBezTo>
                    <a:cubicBezTo>
                      <a:pt x="43296" y="1070264"/>
                      <a:pt x="53200" y="1079199"/>
                      <a:pt x="57150" y="1091046"/>
                    </a:cubicBezTo>
                    <a:cubicBezTo>
                      <a:pt x="64321" y="1112556"/>
                      <a:pt x="59308" y="1102075"/>
                      <a:pt x="72737" y="1122219"/>
                    </a:cubicBezTo>
                    <a:cubicBezTo>
                      <a:pt x="81867" y="1149612"/>
                      <a:pt x="71897" y="1127444"/>
                      <a:pt x="93519" y="1153391"/>
                    </a:cubicBezTo>
                    <a:cubicBezTo>
                      <a:pt x="97516" y="1158188"/>
                      <a:pt x="99210" y="1164866"/>
                      <a:pt x="103909" y="1168978"/>
                    </a:cubicBezTo>
                    <a:cubicBezTo>
                      <a:pt x="113307" y="1177202"/>
                      <a:pt x="126251" y="1180928"/>
                      <a:pt x="135082" y="1189759"/>
                    </a:cubicBezTo>
                    <a:lnTo>
                      <a:pt x="150669" y="1205346"/>
                    </a:lnTo>
                    <a:cubicBezTo>
                      <a:pt x="163726" y="1244519"/>
                      <a:pt x="144595" y="1197754"/>
                      <a:pt x="171450" y="1231323"/>
                    </a:cubicBezTo>
                    <a:cubicBezTo>
                      <a:pt x="174871" y="1235599"/>
                      <a:pt x="173986" y="1242122"/>
                      <a:pt x="176646" y="1246909"/>
                    </a:cubicBezTo>
                    <a:cubicBezTo>
                      <a:pt x="182711" y="1257826"/>
                      <a:pt x="190501" y="1267691"/>
                      <a:pt x="197428" y="1278082"/>
                    </a:cubicBezTo>
                    <a:lnTo>
                      <a:pt x="207819" y="1293669"/>
                    </a:lnTo>
                    <a:cubicBezTo>
                      <a:pt x="209551" y="1298864"/>
                      <a:pt x="210354" y="1304468"/>
                      <a:pt x="213014" y="1309255"/>
                    </a:cubicBezTo>
                    <a:cubicBezTo>
                      <a:pt x="221554" y="1324627"/>
                      <a:pt x="234565" y="1344490"/>
                      <a:pt x="249382" y="1356014"/>
                    </a:cubicBezTo>
                    <a:cubicBezTo>
                      <a:pt x="259240" y="1363681"/>
                      <a:pt x="268707" y="1372847"/>
                      <a:pt x="280555" y="1376796"/>
                    </a:cubicBezTo>
                    <a:cubicBezTo>
                      <a:pt x="290946" y="1380260"/>
                      <a:pt x="302615" y="1381111"/>
                      <a:pt x="311728" y="1387187"/>
                    </a:cubicBezTo>
                    <a:cubicBezTo>
                      <a:pt x="331871" y="1400616"/>
                      <a:pt x="321390" y="1395604"/>
                      <a:pt x="342900" y="1402773"/>
                    </a:cubicBezTo>
                    <a:lnTo>
                      <a:pt x="374073" y="1423555"/>
                    </a:lnTo>
                    <a:cubicBezTo>
                      <a:pt x="379268" y="1427019"/>
                      <a:pt x="383735" y="1431971"/>
                      <a:pt x="389659" y="1433946"/>
                    </a:cubicBezTo>
                    <a:lnTo>
                      <a:pt x="420832" y="1444337"/>
                    </a:lnTo>
                    <a:cubicBezTo>
                      <a:pt x="426028" y="1446069"/>
                      <a:pt x="431049" y="1448458"/>
                      <a:pt x="436419" y="1449532"/>
                    </a:cubicBezTo>
                    <a:cubicBezTo>
                      <a:pt x="445078" y="1451264"/>
                      <a:pt x="453829" y="1452586"/>
                      <a:pt x="462396" y="1454728"/>
                    </a:cubicBezTo>
                    <a:cubicBezTo>
                      <a:pt x="467709" y="1456056"/>
                      <a:pt x="472716" y="1458419"/>
                      <a:pt x="477982" y="1459923"/>
                    </a:cubicBezTo>
                    <a:cubicBezTo>
                      <a:pt x="489333" y="1463166"/>
                      <a:pt x="514019" y="1468782"/>
                      <a:pt x="524741" y="1470314"/>
                    </a:cubicBezTo>
                    <a:cubicBezTo>
                      <a:pt x="611113" y="1482652"/>
                      <a:pt x="538758" y="1468960"/>
                      <a:pt x="597478" y="1480705"/>
                    </a:cubicBezTo>
                    <a:cubicBezTo>
                      <a:pt x="653602" y="1514379"/>
                      <a:pt x="596671" y="1483649"/>
                      <a:pt x="644237" y="1501487"/>
                    </a:cubicBezTo>
                    <a:cubicBezTo>
                      <a:pt x="651489" y="1504207"/>
                      <a:pt x="657900" y="1508827"/>
                      <a:pt x="665019" y="1511878"/>
                    </a:cubicBezTo>
                    <a:cubicBezTo>
                      <a:pt x="670053" y="1514035"/>
                      <a:pt x="675410" y="1515341"/>
                      <a:pt x="680605" y="1517073"/>
                    </a:cubicBezTo>
                    <a:cubicBezTo>
                      <a:pt x="696191" y="1515341"/>
                      <a:pt x="712487" y="1516837"/>
                      <a:pt x="727364" y="1511878"/>
                    </a:cubicBezTo>
                    <a:cubicBezTo>
                      <a:pt x="739212" y="1507929"/>
                      <a:pt x="748146" y="1498023"/>
                      <a:pt x="758537" y="1491096"/>
                    </a:cubicBezTo>
                    <a:cubicBezTo>
                      <a:pt x="763732" y="1487632"/>
                      <a:pt x="767880" y="1480800"/>
                      <a:pt x="774123" y="1480705"/>
                    </a:cubicBezTo>
                    <a:lnTo>
                      <a:pt x="1117023" y="1475509"/>
                    </a:lnTo>
                    <a:cubicBezTo>
                      <a:pt x="1152864" y="1463563"/>
                      <a:pt x="1131961" y="1469130"/>
                      <a:pt x="1200150" y="1465119"/>
                    </a:cubicBezTo>
                    <a:cubicBezTo>
                      <a:pt x="1236497" y="1462981"/>
                      <a:pt x="1272887" y="1461655"/>
                      <a:pt x="1309255" y="1459923"/>
                    </a:cubicBezTo>
                    <a:lnTo>
                      <a:pt x="1356014" y="1444337"/>
                    </a:lnTo>
                    <a:cubicBezTo>
                      <a:pt x="1361209" y="1442605"/>
                      <a:pt x="1366287" y="1440469"/>
                      <a:pt x="1371600" y="1439141"/>
                    </a:cubicBezTo>
                    <a:cubicBezTo>
                      <a:pt x="1419871" y="1427074"/>
                      <a:pt x="1359861" y="1441489"/>
                      <a:pt x="1423555" y="1428750"/>
                    </a:cubicBezTo>
                    <a:cubicBezTo>
                      <a:pt x="1430557" y="1427350"/>
                      <a:pt x="1437268" y="1424565"/>
                      <a:pt x="1444337" y="1423555"/>
                    </a:cubicBezTo>
                    <a:cubicBezTo>
                      <a:pt x="1461566" y="1421094"/>
                      <a:pt x="1478973" y="1420091"/>
                      <a:pt x="1496291" y="1418359"/>
                    </a:cubicBezTo>
                    <a:cubicBezTo>
                      <a:pt x="1528573" y="1402219"/>
                      <a:pt x="1504845" y="1412205"/>
                      <a:pt x="1537855" y="1402773"/>
                    </a:cubicBezTo>
                    <a:cubicBezTo>
                      <a:pt x="1543121" y="1401269"/>
                      <a:pt x="1548071" y="1398652"/>
                      <a:pt x="1553441" y="1397578"/>
                    </a:cubicBezTo>
                    <a:cubicBezTo>
                      <a:pt x="1574101" y="1393446"/>
                      <a:pt x="1615787" y="1387187"/>
                      <a:pt x="1615787" y="1387187"/>
                    </a:cubicBezTo>
                    <a:cubicBezTo>
                      <a:pt x="1653157" y="1374729"/>
                      <a:pt x="1606489" y="1389843"/>
                      <a:pt x="1652155" y="1376796"/>
                    </a:cubicBezTo>
                    <a:cubicBezTo>
                      <a:pt x="1675278" y="1370189"/>
                      <a:pt x="1661433" y="1371823"/>
                      <a:pt x="1688523" y="1366405"/>
                    </a:cubicBezTo>
                    <a:cubicBezTo>
                      <a:pt x="1698853" y="1364339"/>
                      <a:pt x="1709366" y="1363275"/>
                      <a:pt x="1719696" y="1361209"/>
                    </a:cubicBezTo>
                    <a:cubicBezTo>
                      <a:pt x="1760964" y="1352955"/>
                      <a:pt x="1718580" y="1358889"/>
                      <a:pt x="1771650" y="1345623"/>
                    </a:cubicBezTo>
                    <a:lnTo>
                      <a:pt x="1792432" y="1340428"/>
                    </a:lnTo>
                    <a:cubicBezTo>
                      <a:pt x="1860603" y="1289298"/>
                      <a:pt x="1777800" y="1347979"/>
                      <a:pt x="1828800" y="1319646"/>
                    </a:cubicBezTo>
                    <a:cubicBezTo>
                      <a:pt x="1839717" y="1313581"/>
                      <a:pt x="1849982" y="1306357"/>
                      <a:pt x="1859973" y="1298864"/>
                    </a:cubicBezTo>
                    <a:cubicBezTo>
                      <a:pt x="1866900" y="1293669"/>
                      <a:pt x="1873186" y="1287483"/>
                      <a:pt x="1880755" y="1283278"/>
                    </a:cubicBezTo>
                    <a:cubicBezTo>
                      <a:pt x="1888907" y="1278749"/>
                      <a:pt x="1898545" y="1277353"/>
                      <a:pt x="1906732" y="1272887"/>
                    </a:cubicBezTo>
                    <a:cubicBezTo>
                      <a:pt x="1917696" y="1266907"/>
                      <a:pt x="1927196" y="1258530"/>
                      <a:pt x="1937905" y="1252105"/>
                    </a:cubicBezTo>
                    <a:cubicBezTo>
                      <a:pt x="1941523" y="1249934"/>
                      <a:pt x="1972617" y="1231838"/>
                      <a:pt x="1979469" y="1226128"/>
                    </a:cubicBezTo>
                    <a:cubicBezTo>
                      <a:pt x="2006001" y="1204018"/>
                      <a:pt x="1982196" y="1213755"/>
                      <a:pt x="2015837" y="1205346"/>
                    </a:cubicBezTo>
                    <a:cubicBezTo>
                      <a:pt x="2021032" y="1201882"/>
                      <a:pt x="2025838" y="1197747"/>
                      <a:pt x="2031423" y="1194955"/>
                    </a:cubicBezTo>
                    <a:cubicBezTo>
                      <a:pt x="2082267" y="1169532"/>
                      <a:pt x="2036872" y="1198249"/>
                      <a:pt x="2072987" y="1174173"/>
                    </a:cubicBezTo>
                    <a:cubicBezTo>
                      <a:pt x="2092038" y="1145597"/>
                      <a:pt x="2072986" y="1169845"/>
                      <a:pt x="2098964" y="1148196"/>
                    </a:cubicBezTo>
                    <a:cubicBezTo>
                      <a:pt x="2138953" y="1114870"/>
                      <a:pt x="2091450" y="1148007"/>
                      <a:pt x="2130137" y="1122219"/>
                    </a:cubicBezTo>
                    <a:cubicBezTo>
                      <a:pt x="2135332" y="1115292"/>
                      <a:pt x="2141427" y="1108955"/>
                      <a:pt x="2145723" y="1101437"/>
                    </a:cubicBezTo>
                    <a:cubicBezTo>
                      <a:pt x="2148440" y="1096682"/>
                      <a:pt x="2147046" y="1089723"/>
                      <a:pt x="2150919" y="1085850"/>
                    </a:cubicBezTo>
                    <a:cubicBezTo>
                      <a:pt x="2163457" y="1073312"/>
                      <a:pt x="2186475" y="1062877"/>
                      <a:pt x="2202873" y="1054678"/>
                    </a:cubicBezTo>
                    <a:cubicBezTo>
                      <a:pt x="2208068" y="1049482"/>
                      <a:pt x="2213755" y="1044736"/>
                      <a:pt x="2218459" y="1039091"/>
                    </a:cubicBezTo>
                    <a:cubicBezTo>
                      <a:pt x="2222456" y="1034294"/>
                      <a:pt x="2225221" y="1028586"/>
                      <a:pt x="2228850" y="1023505"/>
                    </a:cubicBezTo>
                    <a:cubicBezTo>
                      <a:pt x="2233883" y="1016459"/>
                      <a:pt x="2239241" y="1009650"/>
                      <a:pt x="2244437" y="1002723"/>
                    </a:cubicBezTo>
                    <a:cubicBezTo>
                      <a:pt x="2261420" y="951771"/>
                      <a:pt x="2233886" y="1023746"/>
                      <a:pt x="2265219" y="976746"/>
                    </a:cubicBezTo>
                    <a:cubicBezTo>
                      <a:pt x="2269180" y="970805"/>
                      <a:pt x="2268156" y="962738"/>
                      <a:pt x="2270414" y="955964"/>
                    </a:cubicBezTo>
                    <a:cubicBezTo>
                      <a:pt x="2273933" y="945407"/>
                      <a:pt x="2284730" y="919550"/>
                      <a:pt x="2291196" y="909205"/>
                    </a:cubicBezTo>
                    <a:cubicBezTo>
                      <a:pt x="2295785" y="901862"/>
                      <a:pt x="2301587" y="895350"/>
                      <a:pt x="2306782" y="888423"/>
                    </a:cubicBezTo>
                    <a:cubicBezTo>
                      <a:pt x="2321702" y="828749"/>
                      <a:pt x="2300838" y="902294"/>
                      <a:pt x="2322369" y="852055"/>
                    </a:cubicBezTo>
                    <a:cubicBezTo>
                      <a:pt x="2329565" y="835265"/>
                      <a:pt x="2326311" y="815624"/>
                      <a:pt x="2337955" y="800100"/>
                    </a:cubicBezTo>
                    <a:cubicBezTo>
                      <a:pt x="2343150" y="793173"/>
                      <a:pt x="2348952" y="786662"/>
                      <a:pt x="2353541" y="779319"/>
                    </a:cubicBezTo>
                    <a:cubicBezTo>
                      <a:pt x="2357646" y="772751"/>
                      <a:pt x="2359430" y="764839"/>
                      <a:pt x="2363932" y="758537"/>
                    </a:cubicBezTo>
                    <a:cubicBezTo>
                      <a:pt x="2383085" y="731722"/>
                      <a:pt x="2376165" y="754853"/>
                      <a:pt x="2389909" y="727364"/>
                    </a:cubicBezTo>
                    <a:cubicBezTo>
                      <a:pt x="2411417" y="684347"/>
                      <a:pt x="2375719" y="740858"/>
                      <a:pt x="2405496" y="696191"/>
                    </a:cubicBezTo>
                    <a:cubicBezTo>
                      <a:pt x="2418164" y="594838"/>
                      <a:pt x="2414320" y="642493"/>
                      <a:pt x="2405496" y="457200"/>
                    </a:cubicBezTo>
                    <a:cubicBezTo>
                      <a:pt x="2405156" y="450068"/>
                      <a:pt x="2401849" y="443389"/>
                      <a:pt x="2400300" y="436419"/>
                    </a:cubicBezTo>
                    <a:cubicBezTo>
                      <a:pt x="2398384" y="427799"/>
                      <a:pt x="2398275" y="418683"/>
                      <a:pt x="2395105" y="410441"/>
                    </a:cubicBezTo>
                    <a:cubicBezTo>
                      <a:pt x="2389545" y="395984"/>
                      <a:pt x="2374323" y="368878"/>
                      <a:pt x="2374323" y="368878"/>
                    </a:cubicBezTo>
                    <a:cubicBezTo>
                      <a:pt x="2373197" y="364375"/>
                      <a:pt x="2367246" y="338309"/>
                      <a:pt x="2363932" y="332509"/>
                    </a:cubicBezTo>
                    <a:cubicBezTo>
                      <a:pt x="2359636" y="324991"/>
                      <a:pt x="2353379" y="318774"/>
                      <a:pt x="2348346" y="311728"/>
                    </a:cubicBezTo>
                    <a:cubicBezTo>
                      <a:pt x="2344717" y="306647"/>
                      <a:pt x="2341419" y="301337"/>
                      <a:pt x="2337955" y="296141"/>
                    </a:cubicBezTo>
                    <a:cubicBezTo>
                      <a:pt x="2336223" y="284018"/>
                      <a:pt x="2337307" y="271143"/>
                      <a:pt x="2332759" y="259773"/>
                    </a:cubicBezTo>
                    <a:cubicBezTo>
                      <a:pt x="2330030" y="252951"/>
                      <a:pt x="2321877" y="249831"/>
                      <a:pt x="2317173" y="244187"/>
                    </a:cubicBezTo>
                    <a:cubicBezTo>
                      <a:pt x="2295525" y="218209"/>
                      <a:pt x="2319771" y="237260"/>
                      <a:pt x="2291196" y="218209"/>
                    </a:cubicBezTo>
                    <a:cubicBezTo>
                      <a:pt x="2289464" y="213014"/>
                      <a:pt x="2288449" y="207521"/>
                      <a:pt x="2286000" y="202623"/>
                    </a:cubicBezTo>
                    <a:cubicBezTo>
                      <a:pt x="2283051" y="196725"/>
                      <a:pt x="2262375" y="168607"/>
                      <a:pt x="2260023" y="166255"/>
                    </a:cubicBezTo>
                    <a:cubicBezTo>
                      <a:pt x="2255608" y="161840"/>
                      <a:pt x="2249632" y="159328"/>
                      <a:pt x="2244437" y="155864"/>
                    </a:cubicBezTo>
                    <a:cubicBezTo>
                      <a:pt x="2240973" y="150669"/>
                      <a:pt x="2239341" y="143587"/>
                      <a:pt x="2234046" y="140278"/>
                    </a:cubicBezTo>
                    <a:cubicBezTo>
                      <a:pt x="2224758" y="134473"/>
                      <a:pt x="2202873" y="129887"/>
                      <a:pt x="2202873" y="129887"/>
                    </a:cubicBezTo>
                    <a:cubicBezTo>
                      <a:pt x="2195946" y="124691"/>
                      <a:pt x="2189836" y="118173"/>
                      <a:pt x="2182091" y="114300"/>
                    </a:cubicBezTo>
                    <a:cubicBezTo>
                      <a:pt x="2172295" y="109402"/>
                      <a:pt x="2161310" y="107373"/>
                      <a:pt x="2150919" y="103909"/>
                    </a:cubicBezTo>
                    <a:cubicBezTo>
                      <a:pt x="2118949" y="93252"/>
                      <a:pt x="2134626" y="97161"/>
                      <a:pt x="2078182" y="93519"/>
                    </a:cubicBezTo>
                    <a:cubicBezTo>
                      <a:pt x="2043574" y="91286"/>
                      <a:pt x="2008909" y="90055"/>
                      <a:pt x="1974273" y="88323"/>
                    </a:cubicBezTo>
                    <a:cubicBezTo>
                      <a:pt x="1954127" y="81608"/>
                      <a:pt x="1940561" y="76644"/>
                      <a:pt x="1917123" y="72737"/>
                    </a:cubicBezTo>
                    <a:lnTo>
                      <a:pt x="1885950" y="67541"/>
                    </a:lnTo>
                    <a:cubicBezTo>
                      <a:pt x="1880755" y="64077"/>
                      <a:pt x="1876070" y="59686"/>
                      <a:pt x="1870364" y="57150"/>
                    </a:cubicBezTo>
                    <a:cubicBezTo>
                      <a:pt x="1860355" y="52701"/>
                      <a:pt x="1849931" y="48907"/>
                      <a:pt x="1839191" y="46759"/>
                    </a:cubicBezTo>
                    <a:cubicBezTo>
                      <a:pt x="1775229" y="33968"/>
                      <a:pt x="1804720" y="38867"/>
                      <a:pt x="1750869" y="31173"/>
                    </a:cubicBezTo>
                    <a:lnTo>
                      <a:pt x="1704109" y="15587"/>
                    </a:lnTo>
                    <a:cubicBezTo>
                      <a:pt x="1698914" y="13855"/>
                      <a:pt x="1693981" y="10846"/>
                      <a:pt x="1688523" y="10391"/>
                    </a:cubicBezTo>
                    <a:cubicBezTo>
                      <a:pt x="1613974" y="4179"/>
                      <a:pt x="1646822" y="8145"/>
                      <a:pt x="1589809" y="0"/>
                    </a:cubicBezTo>
                    <a:cubicBezTo>
                      <a:pt x="1555665" y="1178"/>
                      <a:pt x="1426747" y="3497"/>
                      <a:pt x="1371600" y="10391"/>
                    </a:cubicBezTo>
                    <a:cubicBezTo>
                      <a:pt x="1366166" y="11070"/>
                      <a:pt x="1361280" y="14082"/>
                      <a:pt x="1356014" y="15587"/>
                    </a:cubicBezTo>
                    <a:cubicBezTo>
                      <a:pt x="1349148" y="17549"/>
                      <a:pt x="1342214" y="19286"/>
                      <a:pt x="1335232" y="20782"/>
                    </a:cubicBezTo>
                    <a:cubicBezTo>
                      <a:pt x="1283570" y="31852"/>
                      <a:pt x="1296266" y="38100"/>
                      <a:pt x="1288473" y="415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sp>
          <p:nvSpPr>
            <p:cNvPr id="15370" name="TextBox 4">
              <a:extLst>
                <a:ext uri="{FF2B5EF4-FFF2-40B4-BE49-F238E27FC236}">
                  <a16:creationId xmlns:a16="http://schemas.microsoft.com/office/drawing/2014/main" id="{C00F0E32-5644-42E2-A9DA-BFF1F93E10D6}"/>
                </a:ext>
              </a:extLst>
            </p:cNvPr>
            <p:cNvSpPr txBox="1">
              <a:spLocks noChangeArrowheads="1"/>
            </p:cNvSpPr>
            <p:nvPr/>
          </p:nvSpPr>
          <p:spPr bwMode="auto">
            <a:xfrm>
              <a:off x="5913990" y="1616118"/>
              <a:ext cx="1926118"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1C1C1C"/>
                  </a:solidFill>
                  <a:effectLst/>
                  <a:uLnTx/>
                  <a:uFillTx/>
                  <a:latin typeface="Twinkl"/>
                  <a:ea typeface="+mn-ea"/>
                </a:rPr>
                <a:t> False friends create unhealthy relationships.</a:t>
              </a:r>
            </a:p>
          </p:txBody>
        </p:sp>
      </p:grpSp>
      <p:pic>
        <p:nvPicPr>
          <p:cNvPr id="15368" name="Picture 3" descr="A person with long hair&#10;&#10;Description automatically generated with medium confidence">
            <a:extLst>
              <a:ext uri="{FF2B5EF4-FFF2-40B4-BE49-F238E27FC236}">
                <a16:creationId xmlns:a16="http://schemas.microsoft.com/office/drawing/2014/main" id="{5D8EDB86-335E-425C-978F-75059CA758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95300" y="3929063"/>
            <a:ext cx="1412875"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4336"/>
                                        </p:tgtEl>
                                        <p:attrNameLst>
                                          <p:attrName>style.visibility</p:attrName>
                                        </p:attrNameLst>
                                      </p:cBhvr>
                                      <p:to>
                                        <p:strVal val="visible"/>
                                      </p:to>
                                    </p:set>
                                    <p:animEffect transition="in" filter="fade">
                                      <p:cBhvr>
                                        <p:cTn id="22" dur="500"/>
                                        <p:tgtEl>
                                          <p:spTgt spid="14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20">
            <a:extLst>
              <a:ext uri="{FF2B5EF4-FFF2-40B4-BE49-F238E27FC236}">
                <a16:creationId xmlns:a16="http://schemas.microsoft.com/office/drawing/2014/main" id="{75120033-267C-4701-958F-9E4EF9082AF4}"/>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a:rPr>
              <a:t>Exploring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E8B809E5-073B-41FD-A381-979EB82F8374}"/>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a:extLst>
              <a:ext uri="{FF2B5EF4-FFF2-40B4-BE49-F238E27FC236}">
                <a16:creationId xmlns:a16="http://schemas.microsoft.com/office/drawing/2014/main" id="{BC65D472-84FC-4098-AC27-37ACD8313B3E}"/>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1268" name="Title 1">
            <a:extLst>
              <a:ext uri="{FF2B5EF4-FFF2-40B4-BE49-F238E27FC236}">
                <a16:creationId xmlns:a16="http://schemas.microsoft.com/office/drawing/2014/main" id="{803390BF-EA88-465F-B432-1E21BA7016B3}"/>
              </a:ext>
            </a:extLst>
          </p:cNvPr>
          <p:cNvSpPr txBox="1">
            <a:spLocks noChangeArrowheads="1"/>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spcBef>
                <a:spcPct val="0"/>
              </a:spcBef>
              <a:buFontTx/>
              <a:buNone/>
            </a:pPr>
            <a:r>
              <a:rPr lang="en-US" altLang="en-US" sz="3600" b="1">
                <a:solidFill>
                  <a:schemeClr val="tx1"/>
                </a:solidFill>
              </a:rPr>
              <a:t>Success Criteria</a:t>
            </a:r>
          </a:p>
        </p:txBody>
      </p:sp>
      <p:sp>
        <p:nvSpPr>
          <p:cNvPr id="11269" name="Title 1">
            <a:extLst>
              <a:ext uri="{FF2B5EF4-FFF2-40B4-BE49-F238E27FC236}">
                <a16:creationId xmlns:a16="http://schemas.microsoft.com/office/drawing/2014/main" id="{F2E5A869-D694-47EA-ABEC-51E0B2825493}"/>
              </a:ext>
            </a:extLst>
          </p:cNvPr>
          <p:cNvSpPr txBox="1">
            <a:spLocks noChangeArrowheads="1"/>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spcBef>
                <a:spcPct val="0"/>
              </a:spcBef>
              <a:buFontTx/>
              <a:buNone/>
            </a:pPr>
            <a:r>
              <a:rPr lang="en-US" altLang="en-US" sz="3600" b="1">
                <a:solidFill>
                  <a:schemeClr val="tx1"/>
                </a:solidFill>
              </a:rPr>
              <a:t>Aim</a:t>
            </a:r>
          </a:p>
        </p:txBody>
      </p:sp>
      <p:sp>
        <p:nvSpPr>
          <p:cNvPr id="11270" name="Content Placeholder 15">
            <a:extLst>
              <a:ext uri="{FF2B5EF4-FFF2-40B4-BE49-F238E27FC236}">
                <a16:creationId xmlns:a16="http://schemas.microsoft.com/office/drawing/2014/main" id="{16A4323E-0D50-4981-8A83-BB02C895A069}"/>
              </a:ext>
            </a:extLst>
          </p:cNvPr>
          <p:cNvSpPr>
            <a:spLocks noGrp="1" noChangeArrowheads="1"/>
          </p:cNvSpPr>
          <p:nvPr>
            <p:ph idx="1"/>
          </p:nvPr>
        </p:nvSpPr>
        <p:spPr>
          <a:xfrm>
            <a:off x="628650" y="1127125"/>
            <a:ext cx="7886700" cy="1409700"/>
          </a:xfrm>
        </p:spPr>
        <p:txBody>
          <a:bodyPr>
            <a:normAutofit/>
          </a:bodyPr>
          <a:lstStyle/>
          <a:p>
            <a:r>
              <a:rPr lang="en-GB" altLang="en-US">
                <a:latin typeface="Twinkl" pitchFamily="2" charset="0"/>
              </a:rPr>
              <a:t>I can explain when it is right to keep a secret, when it is not and who to talk to about this.</a:t>
            </a:r>
          </a:p>
        </p:txBody>
      </p:sp>
      <p:sp>
        <p:nvSpPr>
          <p:cNvPr id="20" name="Content Placeholder 15">
            <a:extLst>
              <a:ext uri="{FF2B5EF4-FFF2-40B4-BE49-F238E27FC236}">
                <a16:creationId xmlns:a16="http://schemas.microsoft.com/office/drawing/2014/main" id="{6BCB1CC0-24F7-4DB3-8EA1-498D240A3D47}"/>
              </a:ext>
            </a:extLst>
          </p:cNvPr>
          <p:cNvSpPr txBox="1">
            <a:spLocks/>
          </p:cNvSpPr>
          <p:nvPr/>
        </p:nvSpPr>
        <p:spPr>
          <a:xfrm>
            <a:off x="628650" y="3467100"/>
            <a:ext cx="7886700" cy="2409825"/>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dirty="0">
                <a:latin typeface="+mn-lt"/>
              </a:rPr>
              <a:t>I can identify times when it is appropriate to share a VIP’s secret.</a:t>
            </a:r>
          </a:p>
        </p:txBody>
      </p:sp>
      <p:sp>
        <p:nvSpPr>
          <p:cNvPr id="11272" name="TextBox 21">
            <a:extLst>
              <a:ext uri="{FF2B5EF4-FFF2-40B4-BE49-F238E27FC236}">
                <a16:creationId xmlns:a16="http://schemas.microsoft.com/office/drawing/2014/main" id="{680F4DFF-7BDB-4F74-A969-E36599E956D9}"/>
              </a:ext>
            </a:extLst>
          </p:cNvPr>
          <p:cNvSpPr txBox="1">
            <a:spLocks noChangeArrowheads="1"/>
          </p:cNvSpPr>
          <p:nvPr/>
        </p:nvSpPr>
        <p:spPr bwMode="auto">
          <a:xfrm>
            <a:off x="2627313" y="6245225"/>
            <a:ext cx="388937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buFont typeface="Arial" panose="020B0604020202020204" pitchFamily="34" charset="0"/>
              <a:buNone/>
            </a:pPr>
            <a:r>
              <a:rPr lang="en-GB" altLang="en-US" sz="800" baseline="30000">
                <a:solidFill>
                  <a:schemeClr val="tx1"/>
                </a:solidFill>
                <a:latin typeface="Tuffy-TTF" panose="020B0603060100000000" pitchFamily="34" charset="0"/>
                <a:cs typeface="Arial" panose="020B0604020202020204" pitchFamily="34" charset="0"/>
              </a:rPr>
              <a:t>This resource is fully in line with the Learning Outcomes and Core Themes outlined in the PSHE Association’s </a:t>
            </a:r>
            <a:r>
              <a:rPr lang="en-GB" altLang="en-US" sz="800" b="1" u="sng" baseline="30000">
                <a:solidFill>
                  <a:schemeClr val="accent1"/>
                </a:solidFill>
                <a:latin typeface="Tuffy-TTF" panose="020B0603060100000000" pitchFamily="34" charset="0"/>
                <a:cs typeface="Arial" panose="020B0604020202020204" pitchFamily="34" charset="0"/>
                <a:hlinkClick r:id="rId2"/>
              </a:rPr>
              <a:t>Programme of Study</a:t>
            </a:r>
            <a:r>
              <a:rPr lang="en-GB" altLang="en-US" sz="800" baseline="30000">
                <a:solidFill>
                  <a:schemeClr val="tx1"/>
                </a:solidFill>
                <a:latin typeface="Tuffy-TTF" panose="020B0603060100000000" pitchFamily="34" charset="0"/>
                <a:cs typeface="Arial" panose="020B0604020202020204" pitchFamily="34" charset="0"/>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40F8B182-FCD6-44AC-9A56-B84068EB93E9}"/>
              </a:ext>
            </a:extLst>
          </p:cNvPr>
          <p:cNvSpPr>
            <a:spLocks noGrp="1" noChangeArrowheads="1"/>
          </p:cNvSpPr>
          <p:nvPr>
            <p:ph type="title"/>
          </p:nvPr>
        </p:nvSpPr>
        <p:spPr>
          <a:xfrm>
            <a:off x="457200" y="479425"/>
            <a:ext cx="8220075" cy="993775"/>
          </a:xfrm>
        </p:spPr>
        <p:txBody>
          <a:bodyPr/>
          <a:lstStyle/>
          <a:p>
            <a:pPr eaLnBrk="1" hangingPunct="1"/>
            <a:r>
              <a:rPr lang="en-GB" altLang="en-US">
                <a:latin typeface="Twinkl"/>
              </a:rPr>
              <a:t>Healthy Relationships </a:t>
            </a:r>
          </a:p>
        </p:txBody>
      </p:sp>
      <p:sp>
        <p:nvSpPr>
          <p:cNvPr id="15" name="TextBox 4">
            <a:extLst>
              <a:ext uri="{FF2B5EF4-FFF2-40B4-BE49-F238E27FC236}">
                <a16:creationId xmlns:a16="http://schemas.microsoft.com/office/drawing/2014/main" id="{119745A3-F7DA-41BF-ADA2-2C13A665672B}"/>
              </a:ext>
            </a:extLst>
          </p:cNvPr>
          <p:cNvSpPr txBox="1">
            <a:spLocks noChangeArrowheads="1"/>
          </p:cNvSpPr>
          <p:nvPr/>
        </p:nvSpPr>
        <p:spPr bwMode="auto">
          <a:xfrm>
            <a:off x="863600" y="1624013"/>
            <a:ext cx="741680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1C1C1C"/>
                </a:solidFill>
                <a:effectLst/>
                <a:uLnTx/>
                <a:uFillTx/>
                <a:latin typeface="Twinkl"/>
                <a:ea typeface="+mn-ea"/>
              </a:rPr>
              <a:t>Healthy relationships are not always happy relationships. It is totally normal for healthy relationships to have disagreements as well as happiness and fun times. A healthy relationship will always make you feel confident about the person you are and will enable you to make your own choices.</a:t>
            </a:r>
          </a:p>
        </p:txBody>
      </p:sp>
      <p:grpSp>
        <p:nvGrpSpPr>
          <p:cNvPr id="2" name="Group 1">
            <a:extLst>
              <a:ext uri="{FF2B5EF4-FFF2-40B4-BE49-F238E27FC236}">
                <a16:creationId xmlns:a16="http://schemas.microsoft.com/office/drawing/2014/main" id="{4E724B1A-5E08-4538-8BA3-A85F57F56F29}"/>
              </a:ext>
            </a:extLst>
          </p:cNvPr>
          <p:cNvGrpSpPr>
            <a:grpSpLocks/>
          </p:cNvGrpSpPr>
          <p:nvPr/>
        </p:nvGrpSpPr>
        <p:grpSpPr bwMode="auto">
          <a:xfrm>
            <a:off x="790575" y="3319463"/>
            <a:ext cx="7416800" cy="2447925"/>
            <a:chOff x="683568" y="3622709"/>
            <a:chExt cx="7776864" cy="2448272"/>
          </a:xfrm>
        </p:grpSpPr>
        <p:sp>
          <p:nvSpPr>
            <p:cNvPr id="18" name="Rectangle 17">
              <a:extLst>
                <a:ext uri="{FF2B5EF4-FFF2-40B4-BE49-F238E27FC236}">
                  <a16:creationId xmlns:a16="http://schemas.microsoft.com/office/drawing/2014/main" id="{147A94D2-E85D-44DF-9CFF-71CD5EBCD7F0}"/>
                </a:ext>
              </a:extLst>
            </p:cNvPr>
            <p:cNvSpPr/>
            <p:nvPr/>
          </p:nvSpPr>
          <p:spPr bwMode="auto">
            <a:xfrm>
              <a:off x="683568" y="3622709"/>
              <a:ext cx="7776864" cy="2448272"/>
            </a:xfrm>
            <a:prstGeom prst="rect">
              <a:avLst/>
            </a:prstGeom>
            <a:solidFill>
              <a:schemeClr val="accent3">
                <a:lumMod val="20000"/>
                <a:lumOff val="80000"/>
              </a:schemeClr>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7415" name="TextBox 4">
              <a:extLst>
                <a:ext uri="{FF2B5EF4-FFF2-40B4-BE49-F238E27FC236}">
                  <a16:creationId xmlns:a16="http://schemas.microsoft.com/office/drawing/2014/main" id="{90F8EFBC-8E69-43C2-B674-0E85A4C6AFEA}"/>
                </a:ext>
              </a:extLst>
            </p:cNvPr>
            <p:cNvSpPr txBox="1">
              <a:spLocks noChangeArrowheads="1"/>
            </p:cNvSpPr>
            <p:nvPr/>
          </p:nvSpPr>
          <p:spPr bwMode="auto">
            <a:xfrm>
              <a:off x="875810" y="3809181"/>
              <a:ext cx="3999272"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1C1C1C"/>
                  </a:solidFill>
                  <a:effectLst/>
                  <a:uLnTx/>
                  <a:uFillTx/>
                  <a:latin typeface="Twinkl"/>
                  <a:ea typeface="+mn-ea"/>
                </a:rPr>
                <a:t>So long as a relationship is healthy and balanced, any argument or disagreement can be resolved and worked through because in a healthy relationship, the two people respect each other and therefore can work through difficult times.</a:t>
              </a:r>
            </a:p>
          </p:txBody>
        </p:sp>
      </p:grpSp>
      <p:pic>
        <p:nvPicPr>
          <p:cNvPr id="10" name="Picture 9">
            <a:extLst>
              <a:ext uri="{FF2B5EF4-FFF2-40B4-BE49-F238E27FC236}">
                <a16:creationId xmlns:a16="http://schemas.microsoft.com/office/drawing/2014/main" id="{36D46F3A-78C2-49C1-86EA-5A8499F37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0588" y="3216275"/>
            <a:ext cx="3903662"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Whole Class">
            <a:extLst>
              <a:ext uri="{FF2B5EF4-FFF2-40B4-BE49-F238E27FC236}">
                <a16:creationId xmlns:a16="http://schemas.microsoft.com/office/drawing/2014/main" id="{D0CA8048-6BB4-4853-8825-C429901D2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650"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A035627E-D8F6-4FBC-9FF7-FF3B905CE6F6}"/>
              </a:ext>
            </a:extLst>
          </p:cNvPr>
          <p:cNvSpPr>
            <a:spLocks noGrp="1" noChangeArrowheads="1"/>
          </p:cNvSpPr>
          <p:nvPr>
            <p:ph type="title"/>
          </p:nvPr>
        </p:nvSpPr>
        <p:spPr>
          <a:xfrm>
            <a:off x="457200" y="479425"/>
            <a:ext cx="8220075" cy="993775"/>
          </a:xfrm>
        </p:spPr>
        <p:txBody>
          <a:bodyPr/>
          <a:lstStyle/>
          <a:p>
            <a:pPr eaLnBrk="1" hangingPunct="1"/>
            <a:r>
              <a:rPr lang="en-GB" altLang="en-US">
                <a:latin typeface="Twinkl"/>
              </a:rPr>
              <a:t>Healthy Relationships </a:t>
            </a:r>
          </a:p>
        </p:txBody>
      </p:sp>
      <p:sp>
        <p:nvSpPr>
          <p:cNvPr id="18434" name="TextBox 4">
            <a:extLst>
              <a:ext uri="{FF2B5EF4-FFF2-40B4-BE49-F238E27FC236}">
                <a16:creationId xmlns:a16="http://schemas.microsoft.com/office/drawing/2014/main" id="{1C1048DE-6A07-4D00-A465-FF1A07153652}"/>
              </a:ext>
            </a:extLst>
          </p:cNvPr>
          <p:cNvSpPr txBox="1">
            <a:spLocks noChangeArrowheads="1"/>
          </p:cNvSpPr>
          <p:nvPr/>
        </p:nvSpPr>
        <p:spPr bwMode="auto">
          <a:xfrm>
            <a:off x="858838" y="1404938"/>
            <a:ext cx="74168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1C1C1C"/>
                </a:solidFill>
                <a:effectLst/>
                <a:uLnTx/>
                <a:uFillTx/>
                <a:latin typeface="Twinkl"/>
                <a:ea typeface="+mn-ea"/>
              </a:rPr>
              <a:t>What different sorts of relationships do people have?</a:t>
            </a:r>
          </a:p>
        </p:txBody>
      </p:sp>
      <p:grpSp>
        <p:nvGrpSpPr>
          <p:cNvPr id="2" name="Group 1">
            <a:extLst>
              <a:ext uri="{FF2B5EF4-FFF2-40B4-BE49-F238E27FC236}">
                <a16:creationId xmlns:a16="http://schemas.microsoft.com/office/drawing/2014/main" id="{6765BF7E-6562-45D3-A7F2-9BB04821D5D2}"/>
              </a:ext>
            </a:extLst>
          </p:cNvPr>
          <p:cNvGrpSpPr>
            <a:grpSpLocks/>
          </p:cNvGrpSpPr>
          <p:nvPr/>
        </p:nvGrpSpPr>
        <p:grpSpPr bwMode="auto">
          <a:xfrm>
            <a:off x="2490788" y="2524125"/>
            <a:ext cx="1584325" cy="685800"/>
            <a:chOff x="683568" y="3622709"/>
            <a:chExt cx="7951208" cy="2448272"/>
          </a:xfrm>
        </p:grpSpPr>
        <p:sp>
          <p:nvSpPr>
            <p:cNvPr id="18" name="Rectangle 17">
              <a:extLst>
                <a:ext uri="{FF2B5EF4-FFF2-40B4-BE49-F238E27FC236}">
                  <a16:creationId xmlns:a16="http://schemas.microsoft.com/office/drawing/2014/main" id="{8A37A22B-8901-4C9C-A984-7C74EA035957}"/>
                </a:ext>
              </a:extLst>
            </p:cNvPr>
            <p:cNvSpPr/>
            <p:nvPr/>
          </p:nvSpPr>
          <p:spPr bwMode="auto">
            <a:xfrm>
              <a:off x="683568" y="3622709"/>
              <a:ext cx="7775931" cy="2448272"/>
            </a:xfrm>
            <a:prstGeom prst="rect">
              <a:avLst/>
            </a:prstGeom>
            <a:solidFill>
              <a:schemeClr val="accent3">
                <a:lumMod val="20000"/>
                <a:lumOff val="80000"/>
              </a:schemeClr>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6392" name="TextBox 4">
              <a:extLst>
                <a:ext uri="{FF2B5EF4-FFF2-40B4-BE49-F238E27FC236}">
                  <a16:creationId xmlns:a16="http://schemas.microsoft.com/office/drawing/2014/main" id="{F8B34545-5C23-4C7E-A464-5038A572C8B7}"/>
                </a:ext>
              </a:extLst>
            </p:cNvPr>
            <p:cNvSpPr txBox="1">
              <a:spLocks noChangeArrowheads="1"/>
            </p:cNvSpPr>
            <p:nvPr/>
          </p:nvSpPr>
          <p:spPr bwMode="auto">
            <a:xfrm>
              <a:off x="1050057" y="3923077"/>
              <a:ext cx="7584719" cy="1564174"/>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0" fontAlgn="base" latinLnBrk="0" hangingPunct="0">
                <a:lnSpc>
                  <a:spcPct val="139000"/>
                </a:lnSpc>
                <a:spcBef>
                  <a:spcPts val="600"/>
                </a:spcBef>
                <a:spcAft>
                  <a:spcPts val="60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202124"/>
                  </a:solidFill>
                  <a:effectLst/>
                  <a:uLnTx/>
                  <a:uFillTx/>
                  <a:latin typeface="Twinkl"/>
                  <a:ea typeface="Roboto" panose="02000000000000000000" pitchFamily="2" charset="0"/>
                  <a:cs typeface="Roboto" panose="02000000000000000000" pitchFamily="2" charset="0"/>
                </a:rPr>
                <a:t>Friendships</a:t>
              </a:r>
              <a:endParaRPr kumimoji="0" lang="en-GB" sz="1800" b="0" i="0" u="none" strike="noStrike" kern="1200" cap="none" spc="0" normalizeH="0" baseline="0" noProof="0" dirty="0">
                <a:ln>
                  <a:noFill/>
                </a:ln>
                <a:solidFill>
                  <a:srgbClr val="1C1C1C"/>
                </a:solidFill>
                <a:effectLst/>
                <a:uLnTx/>
                <a:uFillTx/>
                <a:latin typeface="Twinkl"/>
                <a:ea typeface="Arial" panose="020B0604020202020204" pitchFamily="34" charset="0"/>
              </a:endParaRPr>
            </a:p>
          </p:txBody>
        </p:sp>
      </p:grpSp>
      <p:pic>
        <p:nvPicPr>
          <p:cNvPr id="18436" name="Whole Class">
            <a:extLst>
              <a:ext uri="{FF2B5EF4-FFF2-40B4-BE49-F238E27FC236}">
                <a16:creationId xmlns:a16="http://schemas.microsoft.com/office/drawing/2014/main" id="{933EBAFB-1E77-4610-9BC8-2082647A22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650"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39445069-A047-4529-A86A-1EB3EBA52462}"/>
              </a:ext>
            </a:extLst>
          </p:cNvPr>
          <p:cNvGrpSpPr>
            <a:grpSpLocks/>
          </p:cNvGrpSpPr>
          <p:nvPr/>
        </p:nvGrpSpPr>
        <p:grpSpPr bwMode="auto">
          <a:xfrm>
            <a:off x="1519238" y="4600575"/>
            <a:ext cx="2413000" cy="685800"/>
            <a:chOff x="683573" y="3622709"/>
            <a:chExt cx="11566052" cy="2448272"/>
          </a:xfrm>
        </p:grpSpPr>
        <p:sp>
          <p:nvSpPr>
            <p:cNvPr id="11" name="Rectangle 10">
              <a:extLst>
                <a:ext uri="{FF2B5EF4-FFF2-40B4-BE49-F238E27FC236}">
                  <a16:creationId xmlns:a16="http://schemas.microsoft.com/office/drawing/2014/main" id="{AD37D6F9-22EB-4088-88C4-F6722DA064C9}"/>
                </a:ext>
              </a:extLst>
            </p:cNvPr>
            <p:cNvSpPr/>
            <p:nvPr/>
          </p:nvSpPr>
          <p:spPr bwMode="auto">
            <a:xfrm>
              <a:off x="683573" y="3622709"/>
              <a:ext cx="11566052" cy="2448272"/>
            </a:xfrm>
            <a:prstGeom prst="rect">
              <a:avLst/>
            </a:prstGeom>
            <a:solidFill>
              <a:schemeClr val="accent3">
                <a:lumMod val="20000"/>
                <a:lumOff val="80000"/>
              </a:schemeClr>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2" name="TextBox 4">
              <a:extLst>
                <a:ext uri="{FF2B5EF4-FFF2-40B4-BE49-F238E27FC236}">
                  <a16:creationId xmlns:a16="http://schemas.microsoft.com/office/drawing/2014/main" id="{BE6CFA9C-5520-41C0-AB33-6AD693CA3440}"/>
                </a:ext>
              </a:extLst>
            </p:cNvPr>
            <p:cNvSpPr txBox="1">
              <a:spLocks noChangeArrowheads="1"/>
            </p:cNvSpPr>
            <p:nvPr/>
          </p:nvSpPr>
          <p:spPr bwMode="auto">
            <a:xfrm>
              <a:off x="1048817" y="3923077"/>
              <a:ext cx="11200808" cy="1564174"/>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0" fontAlgn="base" latinLnBrk="0" hangingPunct="0">
                <a:lnSpc>
                  <a:spcPct val="139000"/>
                </a:lnSpc>
                <a:spcBef>
                  <a:spcPts val="600"/>
                </a:spcBef>
                <a:spcAft>
                  <a:spcPts val="60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202124"/>
                  </a:solidFill>
                  <a:effectLst/>
                  <a:uLnTx/>
                  <a:uFillTx/>
                  <a:latin typeface="Twinkl"/>
                  <a:ea typeface="Roboto" panose="02000000000000000000" pitchFamily="2" charset="0"/>
                  <a:cs typeface="Roboto" panose="02000000000000000000" pitchFamily="2" charset="0"/>
                </a:rPr>
                <a:t>Family Relationships</a:t>
              </a:r>
              <a:endParaRPr kumimoji="0" lang="en-GB" sz="1800" b="0" i="0" u="none" strike="noStrike" kern="1200" cap="none" spc="0" normalizeH="0" baseline="0" noProof="0" dirty="0">
                <a:ln>
                  <a:noFill/>
                </a:ln>
                <a:solidFill>
                  <a:srgbClr val="1C1C1C"/>
                </a:solidFill>
                <a:effectLst/>
                <a:uLnTx/>
                <a:uFillTx/>
                <a:latin typeface="Twinkl"/>
                <a:ea typeface="Arial" panose="020B0604020202020204" pitchFamily="34" charset="0"/>
              </a:endParaRPr>
            </a:p>
          </p:txBody>
        </p:sp>
      </p:grpSp>
      <p:grpSp>
        <p:nvGrpSpPr>
          <p:cNvPr id="14" name="Group 13">
            <a:extLst>
              <a:ext uri="{FF2B5EF4-FFF2-40B4-BE49-F238E27FC236}">
                <a16:creationId xmlns:a16="http://schemas.microsoft.com/office/drawing/2014/main" id="{3BAF5F9E-DB31-4DD2-8CE1-55BDABAA5BE3}"/>
              </a:ext>
            </a:extLst>
          </p:cNvPr>
          <p:cNvGrpSpPr>
            <a:grpSpLocks/>
          </p:cNvGrpSpPr>
          <p:nvPr/>
        </p:nvGrpSpPr>
        <p:grpSpPr bwMode="auto">
          <a:xfrm>
            <a:off x="5254625" y="2484438"/>
            <a:ext cx="2770188" cy="685800"/>
            <a:chOff x="683568" y="3622709"/>
            <a:chExt cx="11566051" cy="2448272"/>
          </a:xfrm>
        </p:grpSpPr>
        <p:sp>
          <p:nvSpPr>
            <p:cNvPr id="16" name="Rectangle 15">
              <a:extLst>
                <a:ext uri="{FF2B5EF4-FFF2-40B4-BE49-F238E27FC236}">
                  <a16:creationId xmlns:a16="http://schemas.microsoft.com/office/drawing/2014/main" id="{3F73CDC8-4C43-4394-A9DF-026251FE3CE6}"/>
                </a:ext>
              </a:extLst>
            </p:cNvPr>
            <p:cNvSpPr/>
            <p:nvPr/>
          </p:nvSpPr>
          <p:spPr bwMode="auto">
            <a:xfrm>
              <a:off x="683568" y="3622709"/>
              <a:ext cx="11201503" cy="2448272"/>
            </a:xfrm>
            <a:prstGeom prst="rect">
              <a:avLst/>
            </a:prstGeom>
            <a:solidFill>
              <a:schemeClr val="accent3">
                <a:lumMod val="20000"/>
                <a:lumOff val="80000"/>
              </a:schemeClr>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7" name="TextBox 4">
              <a:extLst>
                <a:ext uri="{FF2B5EF4-FFF2-40B4-BE49-F238E27FC236}">
                  <a16:creationId xmlns:a16="http://schemas.microsoft.com/office/drawing/2014/main" id="{F59DA481-821E-4557-B165-D7A4175FF809}"/>
                </a:ext>
              </a:extLst>
            </p:cNvPr>
            <p:cNvSpPr txBox="1">
              <a:spLocks noChangeArrowheads="1"/>
            </p:cNvSpPr>
            <p:nvPr/>
          </p:nvSpPr>
          <p:spPr bwMode="auto">
            <a:xfrm>
              <a:off x="1048116" y="3923074"/>
              <a:ext cx="11201503" cy="1564174"/>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0" fontAlgn="base" latinLnBrk="0" hangingPunct="0">
                <a:lnSpc>
                  <a:spcPct val="139000"/>
                </a:lnSpc>
                <a:spcBef>
                  <a:spcPts val="600"/>
                </a:spcBef>
                <a:spcAft>
                  <a:spcPts val="60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202124"/>
                  </a:solidFill>
                  <a:effectLst/>
                  <a:uLnTx/>
                  <a:uFillTx/>
                  <a:latin typeface="Twinkl"/>
                  <a:ea typeface="Roboto" panose="02000000000000000000" pitchFamily="2" charset="0"/>
                  <a:cs typeface="Roboto" panose="02000000000000000000" pitchFamily="2" charset="0"/>
                </a:rPr>
                <a:t>Romantic Relationships</a:t>
              </a:r>
              <a:endParaRPr kumimoji="0" lang="en-GB" sz="1800" b="0" i="0" u="none" strike="noStrike" kern="1200" cap="none" spc="0" normalizeH="0" baseline="0" noProof="0" dirty="0">
                <a:ln>
                  <a:noFill/>
                </a:ln>
                <a:solidFill>
                  <a:srgbClr val="1C1C1C"/>
                </a:solidFill>
                <a:effectLst/>
                <a:uLnTx/>
                <a:uFillTx/>
                <a:latin typeface="Twinkl"/>
                <a:ea typeface="Arial" panose="020B0604020202020204" pitchFamily="34" charset="0"/>
              </a:endParaRPr>
            </a:p>
          </p:txBody>
        </p:sp>
      </p:grpSp>
      <p:grpSp>
        <p:nvGrpSpPr>
          <p:cNvPr id="19" name="Group 18">
            <a:extLst>
              <a:ext uri="{FF2B5EF4-FFF2-40B4-BE49-F238E27FC236}">
                <a16:creationId xmlns:a16="http://schemas.microsoft.com/office/drawing/2014/main" id="{C405C05F-78FD-4F07-8C35-F1FCB73F42BE}"/>
              </a:ext>
            </a:extLst>
          </p:cNvPr>
          <p:cNvGrpSpPr>
            <a:grpSpLocks/>
          </p:cNvGrpSpPr>
          <p:nvPr/>
        </p:nvGrpSpPr>
        <p:grpSpPr bwMode="auto">
          <a:xfrm>
            <a:off x="6169025" y="4711700"/>
            <a:ext cx="2441575" cy="684213"/>
            <a:chOff x="683568" y="3622709"/>
            <a:chExt cx="11566052" cy="2448272"/>
          </a:xfrm>
        </p:grpSpPr>
        <p:sp>
          <p:nvSpPr>
            <p:cNvPr id="20" name="Rectangle 19">
              <a:extLst>
                <a:ext uri="{FF2B5EF4-FFF2-40B4-BE49-F238E27FC236}">
                  <a16:creationId xmlns:a16="http://schemas.microsoft.com/office/drawing/2014/main" id="{0A4F701E-F58F-476E-A177-7CF1293D5D19}"/>
                </a:ext>
              </a:extLst>
            </p:cNvPr>
            <p:cNvSpPr/>
            <p:nvPr/>
          </p:nvSpPr>
          <p:spPr bwMode="auto">
            <a:xfrm>
              <a:off x="683568" y="3622709"/>
              <a:ext cx="11566052" cy="2448272"/>
            </a:xfrm>
            <a:prstGeom prst="rect">
              <a:avLst/>
            </a:prstGeom>
            <a:solidFill>
              <a:schemeClr val="accent3">
                <a:lumMod val="20000"/>
                <a:lumOff val="80000"/>
              </a:schemeClr>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1" name="TextBox 4">
              <a:extLst>
                <a:ext uri="{FF2B5EF4-FFF2-40B4-BE49-F238E27FC236}">
                  <a16:creationId xmlns:a16="http://schemas.microsoft.com/office/drawing/2014/main" id="{9DB30E8D-E389-44F5-AA95-EBEE7A565CF1}"/>
                </a:ext>
              </a:extLst>
            </p:cNvPr>
            <p:cNvSpPr txBox="1">
              <a:spLocks noChangeArrowheads="1"/>
            </p:cNvSpPr>
            <p:nvPr/>
          </p:nvSpPr>
          <p:spPr bwMode="auto">
            <a:xfrm>
              <a:off x="1052060" y="3923774"/>
              <a:ext cx="11197560" cy="156212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0" fontAlgn="base" latinLnBrk="0" hangingPunct="0">
                <a:lnSpc>
                  <a:spcPct val="139000"/>
                </a:lnSpc>
                <a:spcBef>
                  <a:spcPts val="600"/>
                </a:spcBef>
                <a:spcAft>
                  <a:spcPts val="60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202124"/>
                  </a:solidFill>
                  <a:effectLst/>
                  <a:uLnTx/>
                  <a:uFillTx/>
                  <a:latin typeface="Twinkl"/>
                  <a:ea typeface="Roboto" panose="02000000000000000000" pitchFamily="2" charset="0"/>
                  <a:cs typeface="Roboto" panose="02000000000000000000" pitchFamily="2" charset="0"/>
                </a:rPr>
                <a:t>Online Relationships</a:t>
              </a:r>
              <a:endParaRPr kumimoji="0" lang="en-GB" sz="1800" b="0" i="0" u="none" strike="noStrike" kern="1200" cap="none" spc="0" normalizeH="0" baseline="0" noProof="0" dirty="0">
                <a:ln>
                  <a:noFill/>
                </a:ln>
                <a:solidFill>
                  <a:srgbClr val="1C1C1C"/>
                </a:solidFill>
                <a:effectLst/>
                <a:uLnTx/>
                <a:uFillTx/>
                <a:latin typeface="Twinkl"/>
                <a:ea typeface="Arial" panose="020B0604020202020204" pitchFamily="34" charset="0"/>
              </a:endParaRPr>
            </a:p>
          </p:txBody>
        </p:sp>
      </p:grpSp>
      <p:pic>
        <p:nvPicPr>
          <p:cNvPr id="18440" name="Picture 6">
            <a:extLst>
              <a:ext uri="{FF2B5EF4-FFF2-40B4-BE49-F238E27FC236}">
                <a16:creationId xmlns:a16="http://schemas.microsoft.com/office/drawing/2014/main" id="{15E00AD4-4CAC-4D82-815F-820EFE670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357563"/>
            <a:ext cx="1112838"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41" name="Group 16387">
            <a:extLst>
              <a:ext uri="{FF2B5EF4-FFF2-40B4-BE49-F238E27FC236}">
                <a16:creationId xmlns:a16="http://schemas.microsoft.com/office/drawing/2014/main" id="{84E6112B-DAE1-4734-B93E-8032BEB9103D}"/>
              </a:ext>
            </a:extLst>
          </p:cNvPr>
          <p:cNvGrpSpPr>
            <a:grpSpLocks/>
          </p:cNvGrpSpPr>
          <p:nvPr/>
        </p:nvGrpSpPr>
        <p:grpSpPr bwMode="auto">
          <a:xfrm>
            <a:off x="1692275" y="1916113"/>
            <a:ext cx="1112838" cy="1657350"/>
            <a:chOff x="1466073" y="0"/>
            <a:chExt cx="4892055" cy="7139202"/>
          </a:xfrm>
        </p:grpSpPr>
        <p:pic>
          <p:nvPicPr>
            <p:cNvPr id="18446" name="Picture 16383">
              <a:extLst>
                <a:ext uri="{FF2B5EF4-FFF2-40B4-BE49-F238E27FC236}">
                  <a16:creationId xmlns:a16="http://schemas.microsoft.com/office/drawing/2014/main" id="{EC8B7B30-E78F-42B5-B73F-EC28805333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5871" y="0"/>
              <a:ext cx="357225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6386">
              <a:extLst>
                <a:ext uri="{FF2B5EF4-FFF2-40B4-BE49-F238E27FC236}">
                  <a16:creationId xmlns:a16="http://schemas.microsoft.com/office/drawing/2014/main" id="{FF588F3D-2017-4F4E-A25A-C1D7465D61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6073" y="475696"/>
              <a:ext cx="3621338" cy="6663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442" name="Picture 16390">
            <a:extLst>
              <a:ext uri="{FF2B5EF4-FFF2-40B4-BE49-F238E27FC236}">
                <a16:creationId xmlns:a16="http://schemas.microsoft.com/office/drawing/2014/main" id="{C2B000F2-05E8-4977-9433-8123F4086F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0688" y="1984375"/>
            <a:ext cx="117157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6393">
            <a:extLst>
              <a:ext uri="{FF2B5EF4-FFF2-40B4-BE49-F238E27FC236}">
                <a16:creationId xmlns:a16="http://schemas.microsoft.com/office/drawing/2014/main" id="{CD209522-DDC2-4A53-A321-947E5CB207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2888" y="3770313"/>
            <a:ext cx="2244725"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4">
            <a:extLst>
              <a:ext uri="{FF2B5EF4-FFF2-40B4-BE49-F238E27FC236}">
                <a16:creationId xmlns:a16="http://schemas.microsoft.com/office/drawing/2014/main" id="{60F1B012-DE93-4D48-8797-F73C4DCB32A5}"/>
              </a:ext>
            </a:extLst>
          </p:cNvPr>
          <p:cNvSpPr txBox="1">
            <a:spLocks noChangeArrowheads="1"/>
          </p:cNvSpPr>
          <p:nvPr/>
        </p:nvSpPr>
        <p:spPr bwMode="auto">
          <a:xfrm>
            <a:off x="1687513" y="5514975"/>
            <a:ext cx="6916737"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1C1C1C"/>
                </a:solidFill>
                <a:effectLst/>
                <a:uLnTx/>
                <a:uFillTx/>
                <a:latin typeface="Twinkl"/>
                <a:ea typeface="+mn-ea"/>
              </a:rPr>
              <a:t>Even within these groups, the relationship can feel different. For example, your relationship with a sibling might be different to your relationship with a parent. </a:t>
            </a:r>
          </a:p>
        </p:txBody>
      </p:sp>
      <p:sp>
        <p:nvSpPr>
          <p:cNvPr id="44" name="TextBox 4">
            <a:extLst>
              <a:ext uri="{FF2B5EF4-FFF2-40B4-BE49-F238E27FC236}">
                <a16:creationId xmlns:a16="http://schemas.microsoft.com/office/drawing/2014/main" id="{BAA06BEC-9F0E-4DC2-805B-FB2799836AFB}"/>
              </a:ext>
            </a:extLst>
          </p:cNvPr>
          <p:cNvSpPr txBox="1">
            <a:spLocks noChangeArrowheads="1"/>
          </p:cNvSpPr>
          <p:nvPr/>
        </p:nvSpPr>
        <p:spPr bwMode="auto">
          <a:xfrm>
            <a:off x="1684338" y="5516563"/>
            <a:ext cx="6916737"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1C1C1C"/>
                </a:solidFill>
                <a:effectLst/>
                <a:uLnTx/>
                <a:uFillTx/>
                <a:latin typeface="Twinkl"/>
                <a:ea typeface="+mn-ea"/>
              </a:rPr>
              <a:t>Relationships go through different natural stages but it is always important to ensure your relationship, no matter the type of relationship, is healthy.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1" nodeType="clickEffect">
                                  <p:stCondLst>
                                    <p:cond delay="0"/>
                                  </p:stCondLst>
                                  <p:childTnLst>
                                    <p:animEffect transition="out" filter="fade">
                                      <p:cBhvr>
                                        <p:cTn id="31" dur="500"/>
                                        <p:tgtEl>
                                          <p:spTgt spid="43"/>
                                        </p:tgtEl>
                                      </p:cBhvr>
                                    </p:animEffect>
                                    <p:set>
                                      <p:cBhvr>
                                        <p:cTn id="32" dur="1" fill="hold">
                                          <p:stCondLst>
                                            <p:cond delay="499"/>
                                          </p:stCondLst>
                                        </p:cTn>
                                        <p:tgtEl>
                                          <p:spTgt spid="43"/>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3" grpId="1"/>
      <p:bldP spid="4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F232CA7C-77FB-4EFA-8A2E-7B2584D7714C}"/>
              </a:ext>
            </a:extLst>
          </p:cNvPr>
          <p:cNvSpPr>
            <a:spLocks noGrp="1" noChangeArrowheads="1"/>
          </p:cNvSpPr>
          <p:nvPr>
            <p:ph type="title"/>
          </p:nvPr>
        </p:nvSpPr>
        <p:spPr>
          <a:xfrm>
            <a:off x="457200" y="479425"/>
            <a:ext cx="8220075" cy="993775"/>
          </a:xfrm>
        </p:spPr>
        <p:txBody>
          <a:bodyPr/>
          <a:lstStyle/>
          <a:p>
            <a:pPr eaLnBrk="1" hangingPunct="1"/>
            <a:r>
              <a:rPr lang="en-GB" altLang="en-US">
                <a:latin typeface="Twinkl"/>
              </a:rPr>
              <a:t>Risky Relationships</a:t>
            </a:r>
          </a:p>
        </p:txBody>
      </p:sp>
      <p:sp>
        <p:nvSpPr>
          <p:cNvPr id="3" name="TextBox 4">
            <a:extLst>
              <a:ext uri="{FF2B5EF4-FFF2-40B4-BE49-F238E27FC236}">
                <a16:creationId xmlns:a16="http://schemas.microsoft.com/office/drawing/2014/main" id="{B74CAF38-B851-4F91-ADE7-AAB81836AB0D}"/>
              </a:ext>
            </a:extLst>
          </p:cNvPr>
          <p:cNvSpPr txBox="1">
            <a:spLocks noChangeArrowheads="1"/>
          </p:cNvSpPr>
          <p:nvPr/>
        </p:nvSpPr>
        <p:spPr bwMode="auto">
          <a:xfrm>
            <a:off x="858838" y="1628775"/>
            <a:ext cx="74168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1C1C1C"/>
                </a:solidFill>
                <a:effectLst/>
                <a:uLnTx/>
                <a:uFillTx/>
                <a:latin typeface="Twinkl"/>
                <a:ea typeface="+mn-ea"/>
              </a:rPr>
              <a:t>The following are signs of being in an unhealthy or risky relationship:</a:t>
            </a:r>
          </a:p>
        </p:txBody>
      </p:sp>
      <p:grpSp>
        <p:nvGrpSpPr>
          <p:cNvPr id="17" name="Group 16">
            <a:extLst>
              <a:ext uri="{FF2B5EF4-FFF2-40B4-BE49-F238E27FC236}">
                <a16:creationId xmlns:a16="http://schemas.microsoft.com/office/drawing/2014/main" id="{1B3A2E06-CD16-419F-872F-3349518F9002}"/>
              </a:ext>
            </a:extLst>
          </p:cNvPr>
          <p:cNvGrpSpPr>
            <a:grpSpLocks/>
          </p:cNvGrpSpPr>
          <p:nvPr/>
        </p:nvGrpSpPr>
        <p:grpSpPr bwMode="auto">
          <a:xfrm>
            <a:off x="684213" y="2185988"/>
            <a:ext cx="7775575" cy="1778000"/>
            <a:chOff x="683568" y="2113160"/>
            <a:chExt cx="7776864" cy="1777438"/>
          </a:xfrm>
        </p:grpSpPr>
        <p:grpSp>
          <p:nvGrpSpPr>
            <p:cNvPr id="19466" name="Group 1">
              <a:extLst>
                <a:ext uri="{FF2B5EF4-FFF2-40B4-BE49-F238E27FC236}">
                  <a16:creationId xmlns:a16="http://schemas.microsoft.com/office/drawing/2014/main" id="{950AFAD2-CB91-425D-B7E9-DEFBE7869B9C}"/>
                </a:ext>
              </a:extLst>
            </p:cNvPr>
            <p:cNvGrpSpPr>
              <a:grpSpLocks/>
            </p:cNvGrpSpPr>
            <p:nvPr/>
          </p:nvGrpSpPr>
          <p:grpSpPr bwMode="auto">
            <a:xfrm>
              <a:off x="683568" y="2244881"/>
              <a:ext cx="7776864" cy="1645717"/>
              <a:chOff x="683568" y="2244881"/>
              <a:chExt cx="7776864" cy="1645717"/>
            </a:xfrm>
          </p:grpSpPr>
          <p:sp>
            <p:nvSpPr>
              <p:cNvPr id="6" name="Rectangle 5">
                <a:extLst>
                  <a:ext uri="{FF2B5EF4-FFF2-40B4-BE49-F238E27FC236}">
                    <a16:creationId xmlns:a16="http://schemas.microsoft.com/office/drawing/2014/main" id="{73C5A574-3A1C-487D-A2BF-83EDE42AC178}"/>
                  </a:ext>
                </a:extLst>
              </p:cNvPr>
              <p:cNvSpPr/>
              <p:nvPr/>
            </p:nvSpPr>
            <p:spPr bwMode="auto">
              <a:xfrm>
                <a:off x="683568" y="2244880"/>
                <a:ext cx="7776864" cy="1645718"/>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9469" name="TextBox 4">
                <a:extLst>
                  <a:ext uri="{FF2B5EF4-FFF2-40B4-BE49-F238E27FC236}">
                    <a16:creationId xmlns:a16="http://schemas.microsoft.com/office/drawing/2014/main" id="{7427E6A6-3346-4902-94C2-706C93BBECA2}"/>
                  </a:ext>
                </a:extLst>
              </p:cNvPr>
              <p:cNvSpPr txBox="1">
                <a:spLocks noChangeArrowheads="1"/>
              </p:cNvSpPr>
              <p:nvPr/>
            </p:nvSpPr>
            <p:spPr bwMode="auto">
              <a:xfrm>
                <a:off x="2106237" y="2397967"/>
                <a:ext cx="6198871" cy="1338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1" i="0" u="none" strike="noStrike" kern="1200" cap="none" spc="0" normalizeH="0" baseline="0" noProof="0">
                    <a:ln>
                      <a:noFill/>
                    </a:ln>
                    <a:solidFill>
                      <a:srgbClr val="1C1C1C"/>
                    </a:solidFill>
                    <a:effectLst/>
                    <a:uLnTx/>
                    <a:uFillTx/>
                    <a:latin typeface="Twinkl"/>
                    <a:ea typeface="+mn-ea"/>
                  </a:rPr>
                  <a:t>If they expect too much from us. </a:t>
                </a:r>
                <a:r>
                  <a:rPr kumimoji="0" lang="en-GB" altLang="en-US" sz="1800" b="0" i="0" u="none" strike="noStrike" kern="1200" cap="none" spc="0" normalizeH="0" baseline="0" noProof="0">
                    <a:ln>
                      <a:noFill/>
                    </a:ln>
                    <a:solidFill>
                      <a:srgbClr val="1C1C1C"/>
                    </a:solidFill>
                    <a:effectLst/>
                    <a:uLnTx/>
                    <a:uFillTx/>
                    <a:latin typeface="Twinkl"/>
                    <a:ea typeface="+mn-ea"/>
                  </a:rPr>
                  <a:t>If one of the people in the relationship expects their friend or family member to be there with them through everything they go through in life, it can prevent them living their own separate life. This is a sign of an unhealthy relationship.</a:t>
                </a:r>
              </a:p>
            </p:txBody>
          </p:sp>
        </p:grpSp>
        <p:pic>
          <p:nvPicPr>
            <p:cNvPr id="19467" name="Picture 9">
              <a:extLst>
                <a:ext uri="{FF2B5EF4-FFF2-40B4-BE49-F238E27FC236}">
                  <a16:creationId xmlns:a16="http://schemas.microsoft.com/office/drawing/2014/main" id="{7F767B5D-229E-4DF2-B0F5-8A7E44CA5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50791" y="2113160"/>
              <a:ext cx="1275927" cy="176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 17">
            <a:extLst>
              <a:ext uri="{FF2B5EF4-FFF2-40B4-BE49-F238E27FC236}">
                <a16:creationId xmlns:a16="http://schemas.microsoft.com/office/drawing/2014/main" id="{237AA0D1-945F-46CA-9836-C2D9EB3EB600}"/>
              </a:ext>
            </a:extLst>
          </p:cNvPr>
          <p:cNvGrpSpPr>
            <a:grpSpLocks/>
          </p:cNvGrpSpPr>
          <p:nvPr/>
        </p:nvGrpSpPr>
        <p:grpSpPr bwMode="auto">
          <a:xfrm>
            <a:off x="684213" y="4149725"/>
            <a:ext cx="7775575" cy="1862138"/>
            <a:chOff x="683568" y="4149965"/>
            <a:chExt cx="7776864" cy="1861573"/>
          </a:xfrm>
        </p:grpSpPr>
        <p:grpSp>
          <p:nvGrpSpPr>
            <p:cNvPr id="19462" name="Group 7">
              <a:extLst>
                <a:ext uri="{FF2B5EF4-FFF2-40B4-BE49-F238E27FC236}">
                  <a16:creationId xmlns:a16="http://schemas.microsoft.com/office/drawing/2014/main" id="{F78D2BBD-8B25-4112-802B-854748926244}"/>
                </a:ext>
              </a:extLst>
            </p:cNvPr>
            <p:cNvGrpSpPr>
              <a:grpSpLocks/>
            </p:cNvGrpSpPr>
            <p:nvPr/>
          </p:nvGrpSpPr>
          <p:grpSpPr bwMode="auto">
            <a:xfrm>
              <a:off x="683568" y="4365800"/>
              <a:ext cx="7776864" cy="1645738"/>
              <a:chOff x="683568" y="4077768"/>
              <a:chExt cx="7776864" cy="1645738"/>
            </a:xfrm>
          </p:grpSpPr>
          <p:sp>
            <p:nvSpPr>
              <p:cNvPr id="7" name="Rectangle 6">
                <a:extLst>
                  <a:ext uri="{FF2B5EF4-FFF2-40B4-BE49-F238E27FC236}">
                    <a16:creationId xmlns:a16="http://schemas.microsoft.com/office/drawing/2014/main" id="{54EFF0D2-8265-4EAF-A253-5AEB7F28BA09}"/>
                  </a:ext>
                </a:extLst>
              </p:cNvPr>
              <p:cNvSpPr/>
              <p:nvPr/>
            </p:nvSpPr>
            <p:spPr bwMode="auto">
              <a:xfrm>
                <a:off x="683568" y="4077767"/>
                <a:ext cx="7776864" cy="1645739"/>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9465" name="TextBox 4">
                <a:extLst>
                  <a:ext uri="{FF2B5EF4-FFF2-40B4-BE49-F238E27FC236}">
                    <a16:creationId xmlns:a16="http://schemas.microsoft.com/office/drawing/2014/main" id="{9D426F6B-A093-4E8E-9102-CEF96C02725A}"/>
                  </a:ext>
                </a:extLst>
              </p:cNvPr>
              <p:cNvSpPr txBox="1">
                <a:spLocks noChangeArrowheads="1"/>
              </p:cNvSpPr>
              <p:nvPr/>
            </p:nvSpPr>
            <p:spPr bwMode="auto">
              <a:xfrm>
                <a:off x="858825" y="4230875"/>
                <a:ext cx="5945423" cy="1338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1" i="0" u="none" strike="noStrike" kern="1200" cap="none" spc="0" normalizeH="0" baseline="0" noProof="0">
                    <a:ln>
                      <a:noFill/>
                    </a:ln>
                    <a:solidFill>
                      <a:srgbClr val="1C1C1C"/>
                    </a:solidFill>
                    <a:effectLst/>
                    <a:uLnTx/>
                    <a:uFillTx/>
                    <a:latin typeface="Twinkl"/>
                    <a:ea typeface="+mn-ea"/>
                  </a:rPr>
                  <a:t>If the relationship is unbalanced. </a:t>
                </a:r>
                <a:r>
                  <a:rPr kumimoji="0" lang="en-GB" altLang="en-US" sz="1800" b="0" i="0" u="none" strike="noStrike" kern="1200" cap="none" spc="0" normalizeH="0" baseline="0" noProof="0">
                    <a:ln>
                      <a:noFill/>
                    </a:ln>
                    <a:solidFill>
                      <a:srgbClr val="1C1C1C"/>
                    </a:solidFill>
                    <a:effectLst/>
                    <a:uLnTx/>
                    <a:uFillTx/>
                    <a:latin typeface="Twinkl"/>
                    <a:ea typeface="+mn-ea"/>
                  </a:rPr>
                  <a:t>This means one of the people in the relationship does a lot more work and puts in more effort to maintain the relationship, while the other person does very little. This can be a sign of the relationship being unhealthy.</a:t>
                </a:r>
              </a:p>
            </p:txBody>
          </p:sp>
        </p:grpSp>
        <p:pic>
          <p:nvPicPr>
            <p:cNvPr id="19463" name="Picture 11">
              <a:extLst>
                <a:ext uri="{FF2B5EF4-FFF2-40B4-BE49-F238E27FC236}">
                  <a16:creationId xmlns:a16="http://schemas.microsoft.com/office/drawing/2014/main" id="{B8C99C07-6FE7-4345-9993-15ECCCA76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945372" y="4149965"/>
              <a:ext cx="1373936" cy="1861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461" name="Pairs">
            <a:extLst>
              <a:ext uri="{FF2B5EF4-FFF2-40B4-BE49-F238E27FC236}">
                <a16:creationId xmlns:a16="http://schemas.microsoft.com/office/drawing/2014/main" id="{0793E57C-13C6-4969-82DE-44691FCFD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righ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1DC11A88-E075-45FB-A9C3-D1C3D3B1693D}"/>
              </a:ext>
            </a:extLst>
          </p:cNvPr>
          <p:cNvSpPr>
            <a:spLocks noGrp="1" noChangeArrowheads="1"/>
          </p:cNvSpPr>
          <p:nvPr>
            <p:ph type="title"/>
          </p:nvPr>
        </p:nvSpPr>
        <p:spPr>
          <a:xfrm>
            <a:off x="457200" y="479425"/>
            <a:ext cx="8220075" cy="993775"/>
          </a:xfrm>
        </p:spPr>
        <p:txBody>
          <a:bodyPr/>
          <a:lstStyle/>
          <a:p>
            <a:pPr eaLnBrk="1" hangingPunct="1"/>
            <a:r>
              <a:rPr lang="en-GB" altLang="en-US">
                <a:latin typeface="Twinkl"/>
              </a:rPr>
              <a:t>Risky Relationships</a:t>
            </a:r>
          </a:p>
        </p:txBody>
      </p:sp>
      <p:grpSp>
        <p:nvGrpSpPr>
          <p:cNvPr id="11" name="Group 10">
            <a:extLst>
              <a:ext uri="{FF2B5EF4-FFF2-40B4-BE49-F238E27FC236}">
                <a16:creationId xmlns:a16="http://schemas.microsoft.com/office/drawing/2014/main" id="{46694EE8-FB8E-4098-A38B-DFCA2F8899A5}"/>
              </a:ext>
            </a:extLst>
          </p:cNvPr>
          <p:cNvGrpSpPr>
            <a:grpSpLocks/>
          </p:cNvGrpSpPr>
          <p:nvPr/>
        </p:nvGrpSpPr>
        <p:grpSpPr bwMode="auto">
          <a:xfrm>
            <a:off x="684213" y="1577975"/>
            <a:ext cx="7775575" cy="1976438"/>
            <a:chOff x="683568" y="1578453"/>
            <a:chExt cx="7776864" cy="1975478"/>
          </a:xfrm>
        </p:grpSpPr>
        <p:grpSp>
          <p:nvGrpSpPr>
            <p:cNvPr id="20489" name="Group 1">
              <a:extLst>
                <a:ext uri="{FF2B5EF4-FFF2-40B4-BE49-F238E27FC236}">
                  <a16:creationId xmlns:a16="http://schemas.microsoft.com/office/drawing/2014/main" id="{16D6FE12-5F2A-487F-AB69-D508727AEA00}"/>
                </a:ext>
              </a:extLst>
            </p:cNvPr>
            <p:cNvGrpSpPr>
              <a:grpSpLocks/>
            </p:cNvGrpSpPr>
            <p:nvPr/>
          </p:nvGrpSpPr>
          <p:grpSpPr bwMode="auto">
            <a:xfrm>
              <a:off x="683568" y="1700632"/>
              <a:ext cx="7776864" cy="1853299"/>
              <a:chOff x="683568" y="1483241"/>
              <a:chExt cx="7776864" cy="1853299"/>
            </a:xfrm>
          </p:grpSpPr>
          <p:sp>
            <p:nvSpPr>
              <p:cNvPr id="8" name="Rectangle 7">
                <a:extLst>
                  <a:ext uri="{FF2B5EF4-FFF2-40B4-BE49-F238E27FC236}">
                    <a16:creationId xmlns:a16="http://schemas.microsoft.com/office/drawing/2014/main" id="{B7F908B4-7163-49DF-8B23-AB09CF9FBA8B}"/>
                  </a:ext>
                </a:extLst>
              </p:cNvPr>
              <p:cNvSpPr/>
              <p:nvPr/>
            </p:nvSpPr>
            <p:spPr bwMode="auto">
              <a:xfrm>
                <a:off x="683568" y="1483241"/>
                <a:ext cx="7776864" cy="1853299"/>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0492" name="TextBox 4">
                <a:extLst>
                  <a:ext uri="{FF2B5EF4-FFF2-40B4-BE49-F238E27FC236}">
                    <a16:creationId xmlns:a16="http://schemas.microsoft.com/office/drawing/2014/main" id="{D5A73FE9-EA71-4351-BB96-71E4ABAD11ED}"/>
                  </a:ext>
                </a:extLst>
              </p:cNvPr>
              <p:cNvSpPr txBox="1">
                <a:spLocks noChangeArrowheads="1"/>
              </p:cNvSpPr>
              <p:nvPr/>
            </p:nvSpPr>
            <p:spPr bwMode="auto">
              <a:xfrm>
                <a:off x="2123782" y="1615914"/>
                <a:ext cx="6151868" cy="158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1" i="0" u="none" strike="noStrike" kern="1200" cap="none" spc="0" normalizeH="0" baseline="0" noProof="0">
                    <a:ln>
                      <a:noFill/>
                    </a:ln>
                    <a:solidFill>
                      <a:srgbClr val="1C1C1C"/>
                    </a:solidFill>
                    <a:effectLst/>
                    <a:uLnTx/>
                    <a:uFillTx/>
                    <a:latin typeface="Twinkl"/>
                    <a:ea typeface="+mn-ea"/>
                  </a:rPr>
                  <a:t>If you are made to feel guilty. </a:t>
                </a:r>
                <a:r>
                  <a:rPr kumimoji="0" lang="en-GB" altLang="en-US" sz="1800" b="0" i="0" u="none" strike="noStrike" kern="1200" cap="none" spc="0" normalizeH="0" baseline="0" noProof="0">
                    <a:ln>
                      <a:noFill/>
                    </a:ln>
                    <a:solidFill>
                      <a:srgbClr val="1C1C1C"/>
                    </a:solidFill>
                    <a:effectLst/>
                    <a:uLnTx/>
                    <a:uFillTx/>
                    <a:latin typeface="Twinkl"/>
                    <a:ea typeface="+mn-ea"/>
                  </a:rPr>
                  <a:t>Within a healthy relationship, the friends or family members would support and help each other without deliberately trying to make anyone else feel bad. A sign of an unhealthy relationship is when one of the friends or family members deliberately tries to make the other person feel bad.</a:t>
                </a:r>
              </a:p>
            </p:txBody>
          </p:sp>
        </p:grpSp>
        <p:pic>
          <p:nvPicPr>
            <p:cNvPr id="20490" name="Picture 11">
              <a:extLst>
                <a:ext uri="{FF2B5EF4-FFF2-40B4-BE49-F238E27FC236}">
                  <a16:creationId xmlns:a16="http://schemas.microsoft.com/office/drawing/2014/main" id="{0453B657-DD00-4B68-B370-E5E76917EF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57257" y="1578453"/>
              <a:ext cx="1162211" cy="196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a:extLst>
              <a:ext uri="{FF2B5EF4-FFF2-40B4-BE49-F238E27FC236}">
                <a16:creationId xmlns:a16="http://schemas.microsoft.com/office/drawing/2014/main" id="{76BA815E-69C4-404F-9C0B-416C06DAE989}"/>
              </a:ext>
            </a:extLst>
          </p:cNvPr>
          <p:cNvGrpSpPr>
            <a:grpSpLocks/>
          </p:cNvGrpSpPr>
          <p:nvPr/>
        </p:nvGrpSpPr>
        <p:grpSpPr bwMode="auto">
          <a:xfrm>
            <a:off x="679450" y="3781425"/>
            <a:ext cx="7775575" cy="2024063"/>
            <a:chOff x="678805" y="3781712"/>
            <a:chExt cx="7776864" cy="2023118"/>
          </a:xfrm>
        </p:grpSpPr>
        <p:grpSp>
          <p:nvGrpSpPr>
            <p:cNvPr id="20485" name="Group 9">
              <a:extLst>
                <a:ext uri="{FF2B5EF4-FFF2-40B4-BE49-F238E27FC236}">
                  <a16:creationId xmlns:a16="http://schemas.microsoft.com/office/drawing/2014/main" id="{E22D4EA0-8445-4F3A-95B6-82F649D0E78B}"/>
                </a:ext>
              </a:extLst>
            </p:cNvPr>
            <p:cNvGrpSpPr>
              <a:grpSpLocks/>
            </p:cNvGrpSpPr>
            <p:nvPr/>
          </p:nvGrpSpPr>
          <p:grpSpPr bwMode="auto">
            <a:xfrm>
              <a:off x="678805" y="3951495"/>
              <a:ext cx="7776864" cy="1853335"/>
              <a:chOff x="678805" y="3002495"/>
              <a:chExt cx="7776864" cy="1853335"/>
            </a:xfrm>
          </p:grpSpPr>
          <p:sp>
            <p:nvSpPr>
              <p:cNvPr id="9" name="Rectangle 8">
                <a:extLst>
                  <a:ext uri="{FF2B5EF4-FFF2-40B4-BE49-F238E27FC236}">
                    <a16:creationId xmlns:a16="http://schemas.microsoft.com/office/drawing/2014/main" id="{8A05A962-0F60-4674-B04C-37157B16FE5D}"/>
                  </a:ext>
                </a:extLst>
              </p:cNvPr>
              <p:cNvSpPr/>
              <p:nvPr/>
            </p:nvSpPr>
            <p:spPr bwMode="auto">
              <a:xfrm>
                <a:off x="678805" y="3002496"/>
                <a:ext cx="7776864" cy="1853334"/>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0488" name="TextBox 4">
                <a:extLst>
                  <a:ext uri="{FF2B5EF4-FFF2-40B4-BE49-F238E27FC236}">
                    <a16:creationId xmlns:a16="http://schemas.microsoft.com/office/drawing/2014/main" id="{609EBC05-B46D-48E9-AF18-FB584343AEB2}"/>
                  </a:ext>
                </a:extLst>
              </p:cNvPr>
              <p:cNvSpPr txBox="1">
                <a:spLocks noChangeArrowheads="1"/>
              </p:cNvSpPr>
              <p:nvPr/>
            </p:nvSpPr>
            <p:spPr bwMode="auto">
              <a:xfrm>
                <a:off x="843047" y="3135469"/>
                <a:ext cx="5935416" cy="158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1" i="0" u="none" strike="noStrike" kern="1200" cap="none" spc="0" normalizeH="0" baseline="0" noProof="0">
                    <a:ln>
                      <a:noFill/>
                    </a:ln>
                    <a:solidFill>
                      <a:srgbClr val="1C1C1C"/>
                    </a:solidFill>
                    <a:effectLst/>
                    <a:uLnTx/>
                    <a:uFillTx/>
                    <a:latin typeface="Twinkl"/>
                    <a:ea typeface="+mn-ea"/>
                  </a:rPr>
                  <a:t>If the relationship doesn’t allow change. </a:t>
                </a:r>
                <a:r>
                  <a:rPr kumimoji="0" lang="en-GB" altLang="en-US" sz="1800" b="0" i="0" u="none" strike="noStrike" kern="1200" cap="none" spc="0" normalizeH="0" baseline="0" noProof="0">
                    <a:ln>
                      <a:noFill/>
                    </a:ln>
                    <a:solidFill>
                      <a:srgbClr val="1C1C1C"/>
                    </a:solidFill>
                    <a:effectLst/>
                    <a:uLnTx/>
                    <a:uFillTx/>
                    <a:latin typeface="Twinkl"/>
                    <a:ea typeface="+mn-ea"/>
                  </a:rPr>
                  <a:t>Healthy relationships enable each of the people to progress and change through life. If one of the friends or family members cannot accept that a person has changed or that their life has changed then the relationship can </a:t>
                </a:r>
                <a:br>
                  <a:rPr kumimoji="0" lang="en-GB" altLang="en-US" sz="1800" b="0" i="0" u="none" strike="noStrike" kern="1200" cap="none" spc="0" normalizeH="0" baseline="0" noProof="0">
                    <a:ln>
                      <a:noFill/>
                    </a:ln>
                    <a:solidFill>
                      <a:srgbClr val="1C1C1C"/>
                    </a:solidFill>
                    <a:effectLst/>
                    <a:uLnTx/>
                    <a:uFillTx/>
                    <a:latin typeface="Twinkl"/>
                    <a:ea typeface="+mn-ea"/>
                  </a:rPr>
                </a:br>
                <a:r>
                  <a:rPr kumimoji="0" lang="en-GB" altLang="en-US" sz="1800" b="0" i="0" u="none" strike="noStrike" kern="1200" cap="none" spc="0" normalizeH="0" baseline="0" noProof="0">
                    <a:ln>
                      <a:noFill/>
                    </a:ln>
                    <a:solidFill>
                      <a:srgbClr val="1C1C1C"/>
                    </a:solidFill>
                    <a:effectLst/>
                    <a:uLnTx/>
                    <a:uFillTx/>
                    <a:latin typeface="Twinkl"/>
                    <a:ea typeface="+mn-ea"/>
                  </a:rPr>
                  <a:t>be unhealthy.</a:t>
                </a:r>
              </a:p>
            </p:txBody>
          </p:sp>
        </p:grpSp>
        <p:pic>
          <p:nvPicPr>
            <p:cNvPr id="20486" name="Picture 12">
              <a:extLst>
                <a:ext uri="{FF2B5EF4-FFF2-40B4-BE49-F238E27FC236}">
                  <a16:creationId xmlns:a16="http://schemas.microsoft.com/office/drawing/2014/main" id="{638375E3-6121-4BD9-917D-EC519C0D4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6" y="3781712"/>
              <a:ext cx="1459142" cy="201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484" name="Pairs">
            <a:extLst>
              <a:ext uri="{FF2B5EF4-FFF2-40B4-BE49-F238E27FC236}">
                <a16:creationId xmlns:a16="http://schemas.microsoft.com/office/drawing/2014/main" id="{35C54313-E1A8-40C6-A819-6DC14B9D20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FD1B2D75-4F38-4913-9586-2E97D74C0F93}"/>
              </a:ext>
            </a:extLst>
          </p:cNvPr>
          <p:cNvSpPr>
            <a:spLocks noGrp="1" noChangeArrowheads="1"/>
          </p:cNvSpPr>
          <p:nvPr>
            <p:ph type="title"/>
          </p:nvPr>
        </p:nvSpPr>
        <p:spPr>
          <a:xfrm>
            <a:off x="457200" y="479425"/>
            <a:ext cx="8220075" cy="993775"/>
          </a:xfrm>
        </p:spPr>
        <p:txBody>
          <a:bodyPr/>
          <a:lstStyle/>
          <a:p>
            <a:pPr eaLnBrk="1" hangingPunct="1"/>
            <a:r>
              <a:rPr lang="en-GB" altLang="en-US">
                <a:latin typeface="Twinkl"/>
              </a:rPr>
              <a:t>Risky Relationships</a:t>
            </a:r>
          </a:p>
        </p:txBody>
      </p:sp>
      <p:grpSp>
        <p:nvGrpSpPr>
          <p:cNvPr id="2" name="Group 1">
            <a:extLst>
              <a:ext uri="{FF2B5EF4-FFF2-40B4-BE49-F238E27FC236}">
                <a16:creationId xmlns:a16="http://schemas.microsoft.com/office/drawing/2014/main" id="{A3706E31-0AFD-4853-8D8D-6029AC696FD9}"/>
              </a:ext>
            </a:extLst>
          </p:cNvPr>
          <p:cNvGrpSpPr>
            <a:grpSpLocks/>
          </p:cNvGrpSpPr>
          <p:nvPr/>
        </p:nvGrpSpPr>
        <p:grpSpPr bwMode="auto">
          <a:xfrm>
            <a:off x="684213" y="1412875"/>
            <a:ext cx="7775575" cy="1546225"/>
            <a:chOff x="683568" y="1497342"/>
            <a:chExt cx="7776864" cy="1546202"/>
          </a:xfrm>
        </p:grpSpPr>
        <p:sp>
          <p:nvSpPr>
            <p:cNvPr id="6" name="Rectangle 5">
              <a:extLst>
                <a:ext uri="{FF2B5EF4-FFF2-40B4-BE49-F238E27FC236}">
                  <a16:creationId xmlns:a16="http://schemas.microsoft.com/office/drawing/2014/main" id="{8434BA0F-68F4-48A1-9A51-C22B9E2E0EB3}"/>
                </a:ext>
              </a:extLst>
            </p:cNvPr>
            <p:cNvSpPr/>
            <p:nvPr/>
          </p:nvSpPr>
          <p:spPr bwMode="auto">
            <a:xfrm>
              <a:off x="683568" y="1497342"/>
              <a:ext cx="7776864" cy="1546202"/>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1517" name="TextBox 4">
              <a:extLst>
                <a:ext uri="{FF2B5EF4-FFF2-40B4-BE49-F238E27FC236}">
                  <a16:creationId xmlns:a16="http://schemas.microsoft.com/office/drawing/2014/main" id="{0F59FE67-08C6-4095-A886-67FAA9301C95}"/>
                </a:ext>
              </a:extLst>
            </p:cNvPr>
            <p:cNvSpPr txBox="1">
              <a:spLocks noChangeArrowheads="1"/>
            </p:cNvSpPr>
            <p:nvPr/>
          </p:nvSpPr>
          <p:spPr bwMode="auto">
            <a:xfrm>
              <a:off x="1691202" y="1610017"/>
              <a:ext cx="6642759" cy="133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1" i="0" u="none" strike="noStrike" kern="1200" cap="none" spc="0" normalizeH="0" baseline="0" noProof="0">
                  <a:ln>
                    <a:noFill/>
                  </a:ln>
                  <a:solidFill>
                    <a:srgbClr val="1C1C1C"/>
                  </a:solidFill>
                  <a:effectLst/>
                  <a:uLnTx/>
                  <a:uFillTx/>
                  <a:latin typeface="Twinkl"/>
                  <a:ea typeface="+mn-ea"/>
                </a:rPr>
                <a:t>If you always accept the blame. </a:t>
              </a:r>
              <a:r>
                <a:rPr kumimoji="0" lang="en-GB" altLang="en-US" sz="1800" b="0" i="0" u="none" strike="noStrike" kern="1200" cap="none" spc="0" normalizeH="0" baseline="0" noProof="0">
                  <a:ln>
                    <a:noFill/>
                  </a:ln>
                  <a:solidFill>
                    <a:srgbClr val="1C1C1C"/>
                  </a:solidFill>
                  <a:effectLst/>
                  <a:uLnTx/>
                  <a:uFillTx/>
                  <a:latin typeface="Twinkl"/>
                  <a:ea typeface="+mn-ea"/>
                </a:rPr>
                <a:t>Within a healthy relationship, both people would accept blame if they have done something wrong. Signs of an unhealthy relationship can include taking the blame for someone else purely to try and maintain the relationship. This is not healthy for the relationship.</a:t>
              </a:r>
            </a:p>
          </p:txBody>
        </p:sp>
      </p:grpSp>
      <p:grpSp>
        <p:nvGrpSpPr>
          <p:cNvPr id="8" name="Group 7">
            <a:extLst>
              <a:ext uri="{FF2B5EF4-FFF2-40B4-BE49-F238E27FC236}">
                <a16:creationId xmlns:a16="http://schemas.microsoft.com/office/drawing/2014/main" id="{8F497A7D-9D68-45AD-B5DE-8D55977407C4}"/>
              </a:ext>
            </a:extLst>
          </p:cNvPr>
          <p:cNvGrpSpPr>
            <a:grpSpLocks/>
          </p:cNvGrpSpPr>
          <p:nvPr/>
        </p:nvGrpSpPr>
        <p:grpSpPr bwMode="auto">
          <a:xfrm>
            <a:off x="684213" y="3081338"/>
            <a:ext cx="7775575" cy="1427162"/>
            <a:chOff x="683568" y="3157673"/>
            <a:chExt cx="7776864" cy="1429041"/>
          </a:xfrm>
        </p:grpSpPr>
        <p:sp>
          <p:nvSpPr>
            <p:cNvPr id="7" name="Rectangle 6">
              <a:extLst>
                <a:ext uri="{FF2B5EF4-FFF2-40B4-BE49-F238E27FC236}">
                  <a16:creationId xmlns:a16="http://schemas.microsoft.com/office/drawing/2014/main" id="{618B339D-CD25-4E8A-B3E1-DDD8E247923F}"/>
                </a:ext>
              </a:extLst>
            </p:cNvPr>
            <p:cNvSpPr/>
            <p:nvPr/>
          </p:nvSpPr>
          <p:spPr bwMode="auto">
            <a:xfrm>
              <a:off x="683568" y="3157673"/>
              <a:ext cx="7776864" cy="1429041"/>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1515" name="TextBox 4">
              <a:extLst>
                <a:ext uri="{FF2B5EF4-FFF2-40B4-BE49-F238E27FC236}">
                  <a16:creationId xmlns:a16="http://schemas.microsoft.com/office/drawing/2014/main" id="{0E249530-C7C8-49A8-BD78-73CADA70CC3E}"/>
                </a:ext>
              </a:extLst>
            </p:cNvPr>
            <p:cNvSpPr txBox="1">
              <a:spLocks noChangeArrowheads="1"/>
            </p:cNvSpPr>
            <p:nvPr/>
          </p:nvSpPr>
          <p:spPr bwMode="auto">
            <a:xfrm>
              <a:off x="1574043" y="3246823"/>
              <a:ext cx="5734715" cy="1339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1" i="0" u="none" strike="noStrike" kern="1200" cap="none" spc="0" normalizeH="0" baseline="0" noProof="0">
                  <a:ln>
                    <a:noFill/>
                  </a:ln>
                  <a:solidFill>
                    <a:srgbClr val="1C1C1C"/>
                  </a:solidFill>
                  <a:effectLst/>
                  <a:uLnTx/>
                  <a:uFillTx/>
                  <a:latin typeface="Twinkl"/>
                  <a:ea typeface="+mn-ea"/>
                </a:rPr>
                <a:t>If you feel bad about yourself. </a:t>
              </a:r>
              <a:r>
                <a:rPr kumimoji="0" lang="en-GB" altLang="en-US" sz="1800" b="0" i="0" u="none" strike="noStrike" kern="1200" cap="none" spc="0" normalizeH="0" baseline="0" noProof="0">
                  <a:ln>
                    <a:noFill/>
                  </a:ln>
                  <a:solidFill>
                    <a:srgbClr val="1C1C1C"/>
                  </a:solidFill>
                  <a:effectLst/>
                  <a:uLnTx/>
                  <a:uFillTx/>
                  <a:latin typeface="Twinkl"/>
                  <a:ea typeface="+mn-ea"/>
                </a:rPr>
                <a:t>A healthy relationship would make you feel good about yourself, so if your friendship or family relationship makes you feel negatively about yourself then this is a sign of it being unhealthy.</a:t>
              </a:r>
            </a:p>
          </p:txBody>
        </p:sp>
      </p:grpSp>
      <p:grpSp>
        <p:nvGrpSpPr>
          <p:cNvPr id="9" name="Group 8">
            <a:extLst>
              <a:ext uri="{FF2B5EF4-FFF2-40B4-BE49-F238E27FC236}">
                <a16:creationId xmlns:a16="http://schemas.microsoft.com/office/drawing/2014/main" id="{552A438D-7306-4269-A2F8-A3FA858D7974}"/>
              </a:ext>
            </a:extLst>
          </p:cNvPr>
          <p:cNvGrpSpPr>
            <a:grpSpLocks/>
          </p:cNvGrpSpPr>
          <p:nvPr/>
        </p:nvGrpSpPr>
        <p:grpSpPr bwMode="auto">
          <a:xfrm>
            <a:off x="684213" y="4622800"/>
            <a:ext cx="7775575" cy="1557338"/>
            <a:chOff x="683568" y="4514107"/>
            <a:chExt cx="7776864" cy="1558237"/>
          </a:xfrm>
        </p:grpSpPr>
        <p:sp>
          <p:nvSpPr>
            <p:cNvPr id="10" name="Rectangle 9">
              <a:extLst>
                <a:ext uri="{FF2B5EF4-FFF2-40B4-BE49-F238E27FC236}">
                  <a16:creationId xmlns:a16="http://schemas.microsoft.com/office/drawing/2014/main" id="{D5DA4151-A4C9-4D17-A93A-577F0DE8EC52}"/>
                </a:ext>
              </a:extLst>
            </p:cNvPr>
            <p:cNvSpPr/>
            <p:nvPr/>
          </p:nvSpPr>
          <p:spPr bwMode="auto">
            <a:xfrm>
              <a:off x="683568" y="4514107"/>
              <a:ext cx="7776864" cy="1558237"/>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1513" name="TextBox 4">
              <a:extLst>
                <a:ext uri="{FF2B5EF4-FFF2-40B4-BE49-F238E27FC236}">
                  <a16:creationId xmlns:a16="http://schemas.microsoft.com/office/drawing/2014/main" id="{82C2F7DE-68D3-4FC2-950F-1E0FD7CD1F93}"/>
                </a:ext>
              </a:extLst>
            </p:cNvPr>
            <p:cNvSpPr txBox="1">
              <a:spLocks noChangeArrowheads="1"/>
            </p:cNvSpPr>
            <p:nvPr/>
          </p:nvSpPr>
          <p:spPr bwMode="auto">
            <a:xfrm>
              <a:off x="858825" y="4650924"/>
              <a:ext cx="6593495"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1" i="0" u="none" strike="noStrike" kern="1200" cap="none" spc="0" normalizeH="0" baseline="0" noProof="0">
                  <a:ln>
                    <a:noFill/>
                  </a:ln>
                  <a:solidFill>
                    <a:srgbClr val="1C1C1C"/>
                  </a:solidFill>
                  <a:effectLst/>
                  <a:uLnTx/>
                  <a:uFillTx/>
                  <a:latin typeface="Twinkl"/>
                  <a:ea typeface="+mn-ea"/>
                </a:rPr>
                <a:t>If there is jealousy in the relationship. </a:t>
              </a:r>
              <a:r>
                <a:rPr kumimoji="0" lang="en-GB" altLang="en-US" sz="1800" b="0" i="0" u="none" strike="noStrike" kern="1200" cap="none" spc="0" normalizeH="0" baseline="0" noProof="0">
                  <a:ln>
                    <a:noFill/>
                  </a:ln>
                  <a:solidFill>
                    <a:srgbClr val="1C1C1C"/>
                  </a:solidFill>
                  <a:effectLst/>
                  <a:uLnTx/>
                  <a:uFillTx/>
                  <a:latin typeface="Twinkl"/>
                  <a:ea typeface="+mn-ea"/>
                </a:rPr>
                <a:t>Within a healthy relationship, the friend or family member would feel happy if life is going well for the other person. If the person cannot feel happy for their friend or family member and feels jealous then that is a sign that the relationship is unhealthy.</a:t>
              </a:r>
            </a:p>
          </p:txBody>
        </p:sp>
      </p:grpSp>
      <p:pic>
        <p:nvPicPr>
          <p:cNvPr id="12" name="Picture 11">
            <a:extLst>
              <a:ext uri="{FF2B5EF4-FFF2-40B4-BE49-F238E27FC236}">
                <a16:creationId xmlns:a16="http://schemas.microsoft.com/office/drawing/2014/main" id="{CDCC2BBC-6AD8-4DD2-AB24-ED64DF83E3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5" y="2216150"/>
            <a:ext cx="11557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7BE1DE5B-6191-4656-939E-A0CDD37857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8050" y="3386138"/>
            <a:ext cx="13462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airs">
            <a:extLst>
              <a:ext uri="{FF2B5EF4-FFF2-40B4-BE49-F238E27FC236}">
                <a16:creationId xmlns:a16="http://schemas.microsoft.com/office/drawing/2014/main" id="{5DCEA026-AC50-4311-8AA8-C53848B4F3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2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2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990DE470-CE14-4A14-A75F-FDA63FB77B36}"/>
              </a:ext>
            </a:extLst>
          </p:cNvPr>
          <p:cNvSpPr>
            <a:spLocks noGrp="1" noChangeArrowheads="1"/>
          </p:cNvSpPr>
          <p:nvPr>
            <p:ph type="title"/>
          </p:nvPr>
        </p:nvSpPr>
        <p:spPr>
          <a:xfrm>
            <a:off x="457200" y="479425"/>
            <a:ext cx="8220075" cy="993775"/>
          </a:xfrm>
        </p:spPr>
        <p:txBody>
          <a:bodyPr/>
          <a:lstStyle/>
          <a:p>
            <a:r>
              <a:rPr lang="en-GB" altLang="en-US">
                <a:latin typeface="Twinkl"/>
              </a:rPr>
              <a:t>Risky Relationships</a:t>
            </a:r>
            <a:endParaRPr lang="en-US" altLang="en-US">
              <a:latin typeface="Twinkl"/>
            </a:endParaRPr>
          </a:p>
        </p:txBody>
      </p:sp>
      <p:pic>
        <p:nvPicPr>
          <p:cNvPr id="22530" name="Pairs">
            <a:extLst>
              <a:ext uri="{FF2B5EF4-FFF2-40B4-BE49-F238E27FC236}">
                <a16:creationId xmlns:a16="http://schemas.microsoft.com/office/drawing/2014/main" id="{FA242E3F-95F0-4D6D-8D54-C1E01C5828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B24A417-974C-4B65-ADC2-1AEC6EAF25D2}"/>
              </a:ext>
            </a:extLst>
          </p:cNvPr>
          <p:cNvSpPr txBox="1"/>
          <p:nvPr/>
        </p:nvSpPr>
        <p:spPr>
          <a:xfrm>
            <a:off x="625475" y="1204913"/>
            <a:ext cx="7127875" cy="922337"/>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If a relationship makes us feel unhappy, unsafe or things regularly happen within the relationship that are unfair, it may be an unhealthy relationship.</a:t>
            </a:r>
            <a:endParaRPr kumimoji="0" lang="en-US" sz="1800" b="0" i="0" u="none" strike="noStrike" kern="1200" cap="none" spc="0" normalizeH="0" baseline="0" noProof="0" dirty="0">
              <a:ln>
                <a:noFill/>
              </a:ln>
              <a:solidFill>
                <a:srgbClr val="1C1C1C"/>
              </a:solidFill>
              <a:effectLst/>
              <a:uLnTx/>
              <a:uFillTx/>
              <a:latin typeface="Twinkl"/>
              <a:ea typeface="+mn-ea"/>
              <a:cs typeface="+mn-cs"/>
            </a:endParaRPr>
          </a:p>
        </p:txBody>
      </p:sp>
      <p:sp>
        <p:nvSpPr>
          <p:cNvPr id="6" name="Rounded Rectangle 5">
            <a:extLst>
              <a:ext uri="{FF2B5EF4-FFF2-40B4-BE49-F238E27FC236}">
                <a16:creationId xmlns:a16="http://schemas.microsoft.com/office/drawing/2014/main" id="{BE65127E-20EC-4000-9EC1-E9F8543D614D}"/>
              </a:ext>
            </a:extLst>
          </p:cNvPr>
          <p:cNvSpPr/>
          <p:nvPr/>
        </p:nvSpPr>
        <p:spPr>
          <a:xfrm>
            <a:off x="684213" y="2192338"/>
            <a:ext cx="7775575" cy="10922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Twinkl"/>
                <a:ea typeface="+mn-ea"/>
                <a:cs typeface="+mn-cs"/>
              </a:rPr>
              <a:t>Signs of an unhealthy relationship can be noticeable to us if we are the one in an unhealthy relationship. We may also notice if one of our VIPs is in an unhealthy relationship. </a:t>
            </a:r>
            <a:endParaRPr kumimoji="0" lang="en-US" sz="1800" b="0" i="0" u="none" strike="noStrike" kern="1200" cap="none" spc="0" normalizeH="0" baseline="0" noProof="0" dirty="0">
              <a:ln>
                <a:noFill/>
              </a:ln>
              <a:solidFill>
                <a:sysClr val="windowText" lastClr="000000"/>
              </a:solidFill>
              <a:effectLst/>
              <a:uLnTx/>
              <a:uFillTx/>
              <a:latin typeface="Twinkl"/>
              <a:ea typeface="+mn-ea"/>
              <a:cs typeface="+mn-cs"/>
            </a:endParaRPr>
          </a:p>
        </p:txBody>
      </p:sp>
      <p:sp>
        <p:nvSpPr>
          <p:cNvPr id="8" name="TextBox 7">
            <a:extLst>
              <a:ext uri="{FF2B5EF4-FFF2-40B4-BE49-F238E27FC236}">
                <a16:creationId xmlns:a16="http://schemas.microsoft.com/office/drawing/2014/main" id="{B057D8E6-F4DB-4421-996D-5DD770F81268}"/>
              </a:ext>
            </a:extLst>
          </p:cNvPr>
          <p:cNvSpPr txBox="1">
            <a:spLocks noChangeArrowheads="1"/>
          </p:cNvSpPr>
          <p:nvPr/>
        </p:nvSpPr>
        <p:spPr bwMode="auto">
          <a:xfrm>
            <a:off x="466725" y="1408113"/>
            <a:ext cx="82200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a:defRPr>
            </a:lvl1pPr>
            <a:lvl2pPr marL="742950" indent="-285750">
              <a:defRPr>
                <a:solidFill>
                  <a:schemeClr val="tx1"/>
                </a:solidFill>
                <a:latin typeface="Twinkl"/>
              </a:defRPr>
            </a:lvl2pPr>
            <a:lvl3pPr marL="1143000" indent="-228600">
              <a:defRPr>
                <a:solidFill>
                  <a:schemeClr val="tx1"/>
                </a:solidFill>
                <a:latin typeface="Twinkl"/>
              </a:defRPr>
            </a:lvl3pPr>
            <a:lvl4pPr marL="1600200" indent="-228600">
              <a:defRPr>
                <a:solidFill>
                  <a:schemeClr val="tx1"/>
                </a:solidFill>
                <a:latin typeface="Twinkl"/>
              </a:defRPr>
            </a:lvl4pPr>
            <a:lvl5pPr marL="2057400" indent="-228600">
              <a:defRPr>
                <a:solidFill>
                  <a:schemeClr val="tx1"/>
                </a:solidFill>
                <a:latin typeface="Twinkl"/>
              </a:defRPr>
            </a:lvl5pPr>
            <a:lvl6pPr marL="2514600" indent="-228600" eaLnBrk="0" fontAlgn="base" hangingPunct="0">
              <a:spcBef>
                <a:spcPct val="0"/>
              </a:spcBef>
              <a:spcAft>
                <a:spcPct val="0"/>
              </a:spcAft>
              <a:defRPr>
                <a:solidFill>
                  <a:schemeClr val="tx1"/>
                </a:solidFill>
                <a:latin typeface="Twinkl"/>
              </a:defRPr>
            </a:lvl6pPr>
            <a:lvl7pPr marL="2971800" indent="-228600" eaLnBrk="0" fontAlgn="base" hangingPunct="0">
              <a:spcBef>
                <a:spcPct val="0"/>
              </a:spcBef>
              <a:spcAft>
                <a:spcPct val="0"/>
              </a:spcAft>
              <a:defRPr>
                <a:solidFill>
                  <a:schemeClr val="tx1"/>
                </a:solidFill>
                <a:latin typeface="Twinkl"/>
              </a:defRPr>
            </a:lvl7pPr>
            <a:lvl8pPr marL="3429000" indent="-228600" eaLnBrk="0" fontAlgn="base" hangingPunct="0">
              <a:spcBef>
                <a:spcPct val="0"/>
              </a:spcBef>
              <a:spcAft>
                <a:spcPct val="0"/>
              </a:spcAft>
              <a:defRPr>
                <a:solidFill>
                  <a:schemeClr val="tx1"/>
                </a:solidFill>
                <a:latin typeface="Twinkl"/>
              </a:defRPr>
            </a:lvl8pPr>
            <a:lvl9pPr marL="3886200" indent="-228600" eaLnBrk="0" fontAlgn="base" hangingPunct="0">
              <a:spcBef>
                <a:spcPct val="0"/>
              </a:spcBef>
              <a:spcAft>
                <a:spcPct val="0"/>
              </a:spcAft>
              <a:defRPr>
                <a:solidFill>
                  <a:schemeClr val="tx1"/>
                </a:solidFill>
                <a:latin typeface="Twinkl"/>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Twinkl"/>
                <a:ea typeface="+mn-ea"/>
                <a:cs typeface="+mn-cs"/>
              </a:rPr>
              <a:t>If we are worried that someone special to us is feeling unhappy or unsafe within a relationship, their relationship may be unhealthy. We can help by speaking to a trusted adult about how we are feeling and get support for them.</a:t>
            </a:r>
            <a:endParaRPr kumimoji="0" lang="en-US" altLang="en-US" sz="1800" b="0" i="0" u="none" strike="noStrike" kern="1200" cap="none" spc="0" normalizeH="0" baseline="0" noProof="0">
              <a:ln>
                <a:noFill/>
              </a:ln>
              <a:solidFill>
                <a:srgbClr val="1C1C1C"/>
              </a:solidFill>
              <a:effectLst/>
              <a:uLnTx/>
              <a:uFillTx/>
              <a:latin typeface="Twinkl"/>
              <a:ea typeface="+mn-ea"/>
              <a:cs typeface="+mn-cs"/>
            </a:endParaRPr>
          </a:p>
        </p:txBody>
      </p:sp>
      <p:sp>
        <p:nvSpPr>
          <p:cNvPr id="11" name="Rounded Rectangle 10">
            <a:extLst>
              <a:ext uri="{FF2B5EF4-FFF2-40B4-BE49-F238E27FC236}">
                <a16:creationId xmlns:a16="http://schemas.microsoft.com/office/drawing/2014/main" id="{F57905C5-1A52-4EC0-9BEE-3C3BA0B06F09}"/>
              </a:ext>
            </a:extLst>
          </p:cNvPr>
          <p:cNvSpPr/>
          <p:nvPr/>
        </p:nvSpPr>
        <p:spPr>
          <a:xfrm>
            <a:off x="557213" y="2433638"/>
            <a:ext cx="8020050" cy="847725"/>
          </a:xfrm>
          <a:prstGeom prst="roundRect">
            <a:avLst>
              <a:gd name="adj" fmla="val 11065"/>
            </a:avLst>
          </a:prstGeom>
          <a:solidFill>
            <a:schemeClr val="bg1"/>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If we feel we need support for ourselves or for one of our VIPs, it is important to speak to a trusted adult about how we are feeling. </a:t>
            </a:r>
            <a:endParaRPr kumimoji="0" lang="en-US"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3" name="TextBox 12">
            <a:extLst>
              <a:ext uri="{FF2B5EF4-FFF2-40B4-BE49-F238E27FC236}">
                <a16:creationId xmlns:a16="http://schemas.microsoft.com/office/drawing/2014/main" id="{9954622F-88D7-4261-ABF3-47B44924C016}"/>
              </a:ext>
            </a:extLst>
          </p:cNvPr>
          <p:cNvSpPr txBox="1"/>
          <p:nvPr/>
        </p:nvSpPr>
        <p:spPr>
          <a:xfrm>
            <a:off x="-900113" y="3328988"/>
            <a:ext cx="4572001" cy="36988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winkl"/>
                <a:ea typeface="+mn-ea"/>
                <a:cs typeface="+mn-cs"/>
              </a:rPr>
              <a:t>This might be:</a:t>
            </a:r>
            <a:endParaRPr kumimoji="0" lang="en-GB" sz="1800" b="0" i="0" u="none" strike="noStrike" kern="1200" cap="none" spc="0" normalizeH="0" baseline="0" noProof="0" dirty="0">
              <a:ln>
                <a:noFill/>
              </a:ln>
              <a:solidFill>
                <a:srgbClr val="1C1C1C"/>
              </a:solidFill>
              <a:effectLst/>
              <a:uLnTx/>
              <a:uFillTx/>
              <a:latin typeface="Twinkl"/>
              <a:ea typeface="+mn-ea"/>
              <a:cs typeface="+mn-cs"/>
            </a:endParaRPr>
          </a:p>
        </p:txBody>
      </p:sp>
      <p:sp>
        <p:nvSpPr>
          <p:cNvPr id="14" name="Rounded Rectangle 13">
            <a:extLst>
              <a:ext uri="{FF2B5EF4-FFF2-40B4-BE49-F238E27FC236}">
                <a16:creationId xmlns:a16="http://schemas.microsoft.com/office/drawing/2014/main" id="{ABDDAE88-B774-47F4-B66E-4FD4B7F361E3}"/>
              </a:ext>
            </a:extLst>
          </p:cNvPr>
          <p:cNvSpPr/>
          <p:nvPr/>
        </p:nvSpPr>
        <p:spPr>
          <a:xfrm>
            <a:off x="685800" y="4003675"/>
            <a:ext cx="1871663" cy="647700"/>
          </a:xfrm>
          <a:prstGeom prst="roundRect">
            <a:avLst/>
          </a:prstGeom>
          <a:solidFill>
            <a:schemeClr val="bg1"/>
          </a:solid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Twinkl"/>
                <a:ea typeface="+mn-ea"/>
                <a:cs typeface="+mn-cs"/>
              </a:rPr>
              <a:t>parents or carers</a:t>
            </a:r>
            <a:endParaRPr kumimoji="0" lang="en-US" sz="1800" b="0" i="0" u="none" strike="noStrike" kern="1200" cap="none" spc="0" normalizeH="0" baseline="0" noProof="0" dirty="0">
              <a:ln>
                <a:noFill/>
              </a:ln>
              <a:solidFill>
                <a:sysClr val="windowText" lastClr="000000"/>
              </a:solidFill>
              <a:effectLst/>
              <a:uLnTx/>
              <a:uFillTx/>
              <a:latin typeface="Twinkl"/>
              <a:ea typeface="+mn-ea"/>
              <a:cs typeface="+mn-cs"/>
            </a:endParaRPr>
          </a:p>
        </p:txBody>
      </p:sp>
      <p:sp>
        <p:nvSpPr>
          <p:cNvPr id="15" name="Rounded Rectangle 14">
            <a:extLst>
              <a:ext uri="{FF2B5EF4-FFF2-40B4-BE49-F238E27FC236}">
                <a16:creationId xmlns:a16="http://schemas.microsoft.com/office/drawing/2014/main" id="{2742B871-845F-48E6-9CB4-66C5E73BCC35}"/>
              </a:ext>
            </a:extLst>
          </p:cNvPr>
          <p:cNvSpPr/>
          <p:nvPr/>
        </p:nvSpPr>
        <p:spPr>
          <a:xfrm>
            <a:off x="3419475" y="5329238"/>
            <a:ext cx="1873250" cy="647700"/>
          </a:xfrm>
          <a:prstGeom prst="roundRect">
            <a:avLst/>
          </a:prstGeom>
          <a:solidFill>
            <a:schemeClr val="bg1"/>
          </a:solidFill>
          <a:ln w="2857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Twinkl"/>
                <a:ea typeface="+mn-ea"/>
                <a:cs typeface="+mn-cs"/>
              </a:rPr>
              <a:t>other family members</a:t>
            </a:r>
            <a:endParaRPr kumimoji="0" lang="en-US" sz="1800" b="0" i="0" u="none" strike="noStrike" kern="1200" cap="none" spc="0" normalizeH="0" baseline="0" noProof="0" dirty="0">
              <a:ln>
                <a:noFill/>
              </a:ln>
              <a:solidFill>
                <a:sysClr val="windowText" lastClr="000000"/>
              </a:solidFill>
              <a:effectLst/>
              <a:uLnTx/>
              <a:uFillTx/>
              <a:latin typeface="Twinkl"/>
              <a:ea typeface="+mn-ea"/>
              <a:cs typeface="+mn-cs"/>
            </a:endParaRPr>
          </a:p>
        </p:txBody>
      </p:sp>
      <p:sp>
        <p:nvSpPr>
          <p:cNvPr id="16" name="Rounded Rectangle 15">
            <a:extLst>
              <a:ext uri="{FF2B5EF4-FFF2-40B4-BE49-F238E27FC236}">
                <a16:creationId xmlns:a16="http://schemas.microsoft.com/office/drawing/2014/main" id="{6EFF8B24-A04B-4369-803B-8EA494713659}"/>
              </a:ext>
            </a:extLst>
          </p:cNvPr>
          <p:cNvSpPr/>
          <p:nvPr/>
        </p:nvSpPr>
        <p:spPr>
          <a:xfrm>
            <a:off x="6300788" y="5137150"/>
            <a:ext cx="1871662" cy="647700"/>
          </a:xfrm>
          <a:prstGeom prst="roundRect">
            <a:avLst/>
          </a:prstGeom>
          <a:solidFill>
            <a:schemeClr val="bg1"/>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Twinkl"/>
                <a:ea typeface="+mn-ea"/>
                <a:cs typeface="+mn-cs"/>
              </a:rPr>
              <a:t>teachers</a:t>
            </a:r>
            <a:endParaRPr kumimoji="0" lang="en-US" sz="1800" b="0" i="0" u="none" strike="noStrike" kern="1200" cap="none" spc="0" normalizeH="0" baseline="0" noProof="0" dirty="0">
              <a:ln>
                <a:noFill/>
              </a:ln>
              <a:solidFill>
                <a:sysClr val="windowText" lastClr="000000"/>
              </a:solidFill>
              <a:effectLst/>
              <a:uLnTx/>
              <a:uFillTx/>
              <a:latin typeface="Twinkl"/>
              <a:ea typeface="+mn-ea"/>
              <a:cs typeface="+mn-cs"/>
            </a:endParaRPr>
          </a:p>
        </p:txBody>
      </p:sp>
      <p:sp>
        <p:nvSpPr>
          <p:cNvPr id="17" name="Rounded Rectangle 16">
            <a:extLst>
              <a:ext uri="{FF2B5EF4-FFF2-40B4-BE49-F238E27FC236}">
                <a16:creationId xmlns:a16="http://schemas.microsoft.com/office/drawing/2014/main" id="{6425F991-6484-49AD-93BA-07AB63828AD4}"/>
              </a:ext>
            </a:extLst>
          </p:cNvPr>
          <p:cNvSpPr/>
          <p:nvPr/>
        </p:nvSpPr>
        <p:spPr>
          <a:xfrm>
            <a:off x="3800475" y="3951288"/>
            <a:ext cx="1873250" cy="647700"/>
          </a:xfrm>
          <a:prstGeom prst="roundRect">
            <a:avLst/>
          </a:prstGeom>
          <a:solidFill>
            <a:schemeClr val="bg1"/>
          </a:solid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Twinkl"/>
                <a:ea typeface="+mn-ea"/>
                <a:cs typeface="+mn-cs"/>
              </a:rPr>
              <a:t>school staff</a:t>
            </a:r>
            <a:endParaRPr kumimoji="0" lang="en-US" sz="1800" b="0" i="0" u="none" strike="noStrike" kern="1200" cap="none" spc="0" normalizeH="0" baseline="0" noProof="0" dirty="0">
              <a:ln>
                <a:noFill/>
              </a:ln>
              <a:solidFill>
                <a:sysClr val="windowText" lastClr="000000"/>
              </a:solidFill>
              <a:effectLst/>
              <a:uLnTx/>
              <a:uFillTx/>
              <a:latin typeface="Twinkl"/>
              <a:ea typeface="+mn-ea"/>
              <a:cs typeface="+mn-cs"/>
            </a:endParaRPr>
          </a:p>
        </p:txBody>
      </p:sp>
      <p:pic>
        <p:nvPicPr>
          <p:cNvPr id="19" name="Picture 18">
            <a:extLst>
              <a:ext uri="{FF2B5EF4-FFF2-40B4-BE49-F238E27FC236}">
                <a16:creationId xmlns:a16="http://schemas.microsoft.com/office/drawing/2014/main" id="{FB27E377-6B04-430B-ACDE-E4D9DD678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295775"/>
            <a:ext cx="1370012"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AE758F21-BE18-49E4-B221-4DF57DB8F3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7013" y="3913188"/>
            <a:ext cx="849312"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10D8FF17-8408-457E-AE6D-D3B59646B5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1788" y="3513138"/>
            <a:ext cx="619125"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CE5CF836-E2FC-4586-96F7-660BAB2F38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753350" y="4229100"/>
            <a:ext cx="6858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animBg="1"/>
      <p:bldP spid="6" grpId="1" animBg="1"/>
      <p:bldP spid="8" grpId="0"/>
      <p:bldP spid="11" grpId="0" animBg="1"/>
      <p:bldP spid="13" grpId="0"/>
      <p:bldP spid="14" grpId="0" animBg="1"/>
      <p:bldP spid="15" grpId="0" animBg="1"/>
      <p:bldP spid="16"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0D54D409-6A1A-4064-A9DB-AB6E1258FD71}"/>
              </a:ext>
            </a:extLst>
          </p:cNvPr>
          <p:cNvSpPr>
            <a:spLocks noGrp="1" noChangeArrowheads="1"/>
          </p:cNvSpPr>
          <p:nvPr>
            <p:ph type="title"/>
          </p:nvPr>
        </p:nvSpPr>
        <p:spPr>
          <a:xfrm>
            <a:off x="457200" y="479425"/>
            <a:ext cx="8220075" cy="993775"/>
          </a:xfrm>
        </p:spPr>
        <p:txBody>
          <a:bodyPr/>
          <a:lstStyle/>
          <a:p>
            <a:pPr eaLnBrk="1" hangingPunct="1"/>
            <a:r>
              <a:rPr lang="en-GB" altLang="en-US">
                <a:latin typeface="Twinkl"/>
              </a:rPr>
              <a:t>Risky Relationships</a:t>
            </a:r>
          </a:p>
        </p:txBody>
      </p:sp>
      <p:sp>
        <p:nvSpPr>
          <p:cNvPr id="29" name="Rectangle 28">
            <a:extLst>
              <a:ext uri="{FF2B5EF4-FFF2-40B4-BE49-F238E27FC236}">
                <a16:creationId xmlns:a16="http://schemas.microsoft.com/office/drawing/2014/main" id="{4BE50830-7B0D-4486-B26C-59B1CAE3AA44}"/>
              </a:ext>
            </a:extLst>
          </p:cNvPr>
          <p:cNvSpPr/>
          <p:nvPr/>
        </p:nvSpPr>
        <p:spPr bwMode="auto">
          <a:xfrm>
            <a:off x="803275" y="1531938"/>
            <a:ext cx="3902075" cy="45624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pic>
        <p:nvPicPr>
          <p:cNvPr id="5" name="Picture 4">
            <a:extLst>
              <a:ext uri="{FF2B5EF4-FFF2-40B4-BE49-F238E27FC236}">
                <a16:creationId xmlns:a16="http://schemas.microsoft.com/office/drawing/2014/main" id="{7C91874D-C886-47C1-9FCF-134B671BD1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7425" y="2973388"/>
            <a:ext cx="1682750" cy="2381250"/>
          </a:xfrm>
          <a:prstGeom prst="rect">
            <a:avLst/>
          </a:prstGeom>
          <a:noFill/>
          <a:ln w="9525">
            <a:solidFill>
              <a:srgbClr val="BFBFBF"/>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7E46D3E-CEE1-4129-93B7-1A5E0E30E0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6863" y="3514725"/>
            <a:ext cx="1682750" cy="2379663"/>
          </a:xfrm>
          <a:prstGeom prst="rect">
            <a:avLst/>
          </a:prstGeom>
          <a:noFill/>
          <a:ln w="9525">
            <a:solidFill>
              <a:srgbClr val="BFBFBF"/>
            </a:solidFill>
            <a:miter lim="800000"/>
            <a:headEnd/>
            <a:tailEnd/>
          </a:ln>
          <a:extLst>
            <a:ext uri="{909E8E84-426E-40DD-AFC4-6F175D3DCCD1}">
              <a14:hiddenFill xmlns:a14="http://schemas.microsoft.com/office/drawing/2010/main">
                <a:solidFill>
                  <a:srgbClr val="FFFFFF"/>
                </a:solidFill>
              </a14:hiddenFill>
            </a:ext>
          </a:extLst>
        </p:spPr>
      </p:pic>
      <p:sp>
        <p:nvSpPr>
          <p:cNvPr id="18" name="TextBox 4">
            <a:extLst>
              <a:ext uri="{FF2B5EF4-FFF2-40B4-BE49-F238E27FC236}">
                <a16:creationId xmlns:a16="http://schemas.microsoft.com/office/drawing/2014/main" id="{F49AC830-FCA9-4EE4-9A80-E82269304B49}"/>
              </a:ext>
            </a:extLst>
          </p:cNvPr>
          <p:cNvSpPr txBox="1">
            <a:spLocks noChangeArrowheads="1"/>
          </p:cNvSpPr>
          <p:nvPr/>
        </p:nvSpPr>
        <p:spPr bwMode="auto">
          <a:xfrm>
            <a:off x="1231900" y="1763713"/>
            <a:ext cx="3043238"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srgbClr val="1C1C1C"/>
                </a:solidFill>
                <a:effectLst/>
                <a:uLnTx/>
                <a:uFillTx/>
                <a:latin typeface="Twinkl"/>
                <a:ea typeface="+mn-ea"/>
              </a:rPr>
              <a:t>In pairs, use your </a:t>
            </a:r>
            <a:r>
              <a:rPr kumimoji="0" lang="en-GB" altLang="en-US" sz="1600" b="0" i="0" u="none" strike="noStrike" kern="1200" cap="none" spc="0" normalizeH="0" baseline="0" noProof="0">
                <a:ln>
                  <a:noFill/>
                </a:ln>
                <a:solidFill>
                  <a:srgbClr val="00B0F0"/>
                </a:solidFill>
                <a:effectLst/>
                <a:uLnTx/>
                <a:uFillTx/>
                <a:latin typeface="Twinkl"/>
                <a:ea typeface="+mn-ea"/>
              </a:rPr>
              <a:t>Risky Relationships Activity Sheet</a:t>
            </a:r>
            <a:r>
              <a:rPr kumimoji="0" lang="en-GB" altLang="en-US" sz="1600" b="1" i="0" u="none" strike="noStrike" kern="1200" cap="none" spc="0" normalizeH="0" baseline="0" noProof="0">
                <a:ln>
                  <a:noFill/>
                </a:ln>
                <a:solidFill>
                  <a:srgbClr val="00B0F0"/>
                </a:solidFill>
                <a:effectLst/>
                <a:uLnTx/>
                <a:uFillTx/>
                <a:latin typeface="Twinkl"/>
                <a:ea typeface="+mn-ea"/>
              </a:rPr>
              <a:t> </a:t>
            </a:r>
            <a:r>
              <a:rPr kumimoji="0" lang="en-GB" altLang="en-US" sz="1600" b="0" i="0" u="none" strike="noStrike" kern="1200" cap="none" spc="0" normalizeH="0" baseline="0" noProof="0">
                <a:ln>
                  <a:noFill/>
                </a:ln>
                <a:solidFill>
                  <a:srgbClr val="1C1C1C"/>
                </a:solidFill>
                <a:effectLst/>
                <a:uLnTx/>
                <a:uFillTx/>
                <a:latin typeface="Twinkl"/>
                <a:ea typeface="+mn-ea"/>
              </a:rPr>
              <a:t>to identify which relationships are unhealthy.</a:t>
            </a:r>
          </a:p>
        </p:txBody>
      </p:sp>
      <p:grpSp>
        <p:nvGrpSpPr>
          <p:cNvPr id="11" name="Group 10">
            <a:extLst>
              <a:ext uri="{FF2B5EF4-FFF2-40B4-BE49-F238E27FC236}">
                <a16:creationId xmlns:a16="http://schemas.microsoft.com/office/drawing/2014/main" id="{AFF21A12-4830-4D8E-82E3-EC85D7DCC857}"/>
              </a:ext>
            </a:extLst>
          </p:cNvPr>
          <p:cNvGrpSpPr>
            <a:grpSpLocks/>
          </p:cNvGrpSpPr>
          <p:nvPr/>
        </p:nvGrpSpPr>
        <p:grpSpPr bwMode="auto">
          <a:xfrm>
            <a:off x="5076825" y="1436688"/>
            <a:ext cx="3025775" cy="2089150"/>
            <a:chOff x="5076056" y="1436895"/>
            <a:chExt cx="3026701" cy="2089159"/>
          </a:xfrm>
        </p:grpSpPr>
        <p:grpSp>
          <p:nvGrpSpPr>
            <p:cNvPr id="23571" name="Group 22">
              <a:extLst>
                <a:ext uri="{FF2B5EF4-FFF2-40B4-BE49-F238E27FC236}">
                  <a16:creationId xmlns:a16="http://schemas.microsoft.com/office/drawing/2014/main" id="{FE6A7C09-6390-4D01-96A4-90C63428B59D}"/>
                </a:ext>
              </a:extLst>
            </p:cNvPr>
            <p:cNvGrpSpPr>
              <a:grpSpLocks/>
            </p:cNvGrpSpPr>
            <p:nvPr/>
          </p:nvGrpSpPr>
          <p:grpSpPr bwMode="auto">
            <a:xfrm>
              <a:off x="5076056" y="1436895"/>
              <a:ext cx="3026701" cy="2089159"/>
              <a:chOff x="3203575" y="2035175"/>
              <a:chExt cx="3167063" cy="2122488"/>
            </a:xfrm>
          </p:grpSpPr>
          <p:sp>
            <p:nvSpPr>
              <p:cNvPr id="24" name="Thought Bubble: Cloud 23">
                <a:extLst>
                  <a:ext uri="{FF2B5EF4-FFF2-40B4-BE49-F238E27FC236}">
                    <a16:creationId xmlns:a16="http://schemas.microsoft.com/office/drawing/2014/main" id="{D407D848-41C3-4EBE-A238-4DA4A7B89A53}"/>
                  </a:ext>
                </a:extLst>
              </p:cNvPr>
              <p:cNvSpPr/>
              <p:nvPr/>
            </p:nvSpPr>
            <p:spPr bwMode="auto">
              <a:xfrm>
                <a:off x="3203575" y="2035175"/>
                <a:ext cx="3167063" cy="2122488"/>
              </a:xfrm>
              <a:prstGeom prst="cloudCallout">
                <a:avLst>
                  <a:gd name="adj1" fmla="val 59417"/>
                  <a:gd name="adj2" fmla="val 46353"/>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5" name="Freeform: Shape 24">
                <a:extLst>
                  <a:ext uri="{FF2B5EF4-FFF2-40B4-BE49-F238E27FC236}">
                    <a16:creationId xmlns:a16="http://schemas.microsoft.com/office/drawing/2014/main" id="{F8AE22B1-3653-417C-A328-2A1822AFB8E6}"/>
                  </a:ext>
                </a:extLst>
              </p:cNvPr>
              <p:cNvSpPr/>
              <p:nvPr/>
            </p:nvSpPr>
            <p:spPr bwMode="auto">
              <a:xfrm>
                <a:off x="3376384" y="2183556"/>
                <a:ext cx="2871293" cy="1804759"/>
              </a:xfrm>
              <a:custGeom>
                <a:avLst/>
                <a:gdLst>
                  <a:gd name="connsiteX0" fmla="*/ 1288473 w 2413618"/>
                  <a:gd name="connsiteY0" fmla="*/ 41564 h 1517073"/>
                  <a:gd name="connsiteX1" fmla="*/ 1288473 w 2413618"/>
                  <a:gd name="connsiteY1" fmla="*/ 41564 h 1517073"/>
                  <a:gd name="connsiteX2" fmla="*/ 1241714 w 2413618"/>
                  <a:gd name="connsiteY2" fmla="*/ 36369 h 1517073"/>
                  <a:gd name="connsiteX3" fmla="*/ 1226128 w 2413618"/>
                  <a:gd name="connsiteY3" fmla="*/ 25978 h 1517073"/>
                  <a:gd name="connsiteX4" fmla="*/ 1137805 w 2413618"/>
                  <a:gd name="connsiteY4" fmla="*/ 31173 h 1517073"/>
                  <a:gd name="connsiteX5" fmla="*/ 1122219 w 2413618"/>
                  <a:gd name="connsiteY5" fmla="*/ 36369 h 1517073"/>
                  <a:gd name="connsiteX6" fmla="*/ 919596 w 2413618"/>
                  <a:gd name="connsiteY6" fmla="*/ 46759 h 1517073"/>
                  <a:gd name="connsiteX7" fmla="*/ 888423 w 2413618"/>
                  <a:gd name="connsiteY7" fmla="*/ 57150 h 1517073"/>
                  <a:gd name="connsiteX8" fmla="*/ 841664 w 2413618"/>
                  <a:gd name="connsiteY8" fmla="*/ 67541 h 1517073"/>
                  <a:gd name="connsiteX9" fmla="*/ 826078 w 2413618"/>
                  <a:gd name="connsiteY9" fmla="*/ 72737 h 1517073"/>
                  <a:gd name="connsiteX10" fmla="*/ 784514 w 2413618"/>
                  <a:gd name="connsiteY10" fmla="*/ 83128 h 1517073"/>
                  <a:gd name="connsiteX11" fmla="*/ 753341 w 2413618"/>
                  <a:gd name="connsiteY11" fmla="*/ 93519 h 1517073"/>
                  <a:gd name="connsiteX12" fmla="*/ 737755 w 2413618"/>
                  <a:gd name="connsiteY12" fmla="*/ 98714 h 1517073"/>
                  <a:gd name="connsiteX13" fmla="*/ 665019 w 2413618"/>
                  <a:gd name="connsiteY13" fmla="*/ 109105 h 1517073"/>
                  <a:gd name="connsiteX14" fmla="*/ 633846 w 2413618"/>
                  <a:gd name="connsiteY14" fmla="*/ 119496 h 1517073"/>
                  <a:gd name="connsiteX15" fmla="*/ 602673 w 2413618"/>
                  <a:gd name="connsiteY15" fmla="*/ 129887 h 1517073"/>
                  <a:gd name="connsiteX16" fmla="*/ 587087 w 2413618"/>
                  <a:gd name="connsiteY16" fmla="*/ 135082 h 1517073"/>
                  <a:gd name="connsiteX17" fmla="*/ 535132 w 2413618"/>
                  <a:gd name="connsiteY17" fmla="*/ 150669 h 1517073"/>
                  <a:gd name="connsiteX18" fmla="*/ 514350 w 2413618"/>
                  <a:gd name="connsiteY18" fmla="*/ 161059 h 1517073"/>
                  <a:gd name="connsiteX19" fmla="*/ 462396 w 2413618"/>
                  <a:gd name="connsiteY19" fmla="*/ 176646 h 1517073"/>
                  <a:gd name="connsiteX20" fmla="*/ 446809 w 2413618"/>
                  <a:gd name="connsiteY20" fmla="*/ 187037 h 1517073"/>
                  <a:gd name="connsiteX21" fmla="*/ 415637 w 2413618"/>
                  <a:gd name="connsiteY21" fmla="*/ 197428 h 1517073"/>
                  <a:gd name="connsiteX22" fmla="*/ 400050 w 2413618"/>
                  <a:gd name="connsiteY22" fmla="*/ 202623 h 1517073"/>
                  <a:gd name="connsiteX23" fmla="*/ 379269 w 2413618"/>
                  <a:gd name="connsiteY23" fmla="*/ 213014 h 1517073"/>
                  <a:gd name="connsiteX24" fmla="*/ 363682 w 2413618"/>
                  <a:gd name="connsiteY24" fmla="*/ 228600 h 1517073"/>
                  <a:gd name="connsiteX25" fmla="*/ 332509 w 2413618"/>
                  <a:gd name="connsiteY25" fmla="*/ 244187 h 1517073"/>
                  <a:gd name="connsiteX26" fmla="*/ 316923 w 2413618"/>
                  <a:gd name="connsiteY26" fmla="*/ 259773 h 1517073"/>
                  <a:gd name="connsiteX27" fmla="*/ 301337 w 2413618"/>
                  <a:gd name="connsiteY27" fmla="*/ 264969 h 1517073"/>
                  <a:gd name="connsiteX28" fmla="*/ 290946 w 2413618"/>
                  <a:gd name="connsiteY28" fmla="*/ 290946 h 1517073"/>
                  <a:gd name="connsiteX29" fmla="*/ 280555 w 2413618"/>
                  <a:gd name="connsiteY29" fmla="*/ 306532 h 1517073"/>
                  <a:gd name="connsiteX30" fmla="*/ 275359 w 2413618"/>
                  <a:gd name="connsiteY30" fmla="*/ 322119 h 1517073"/>
                  <a:gd name="connsiteX31" fmla="*/ 264969 w 2413618"/>
                  <a:gd name="connsiteY31" fmla="*/ 348096 h 1517073"/>
                  <a:gd name="connsiteX32" fmla="*/ 244187 w 2413618"/>
                  <a:gd name="connsiteY32" fmla="*/ 379269 h 1517073"/>
                  <a:gd name="connsiteX33" fmla="*/ 223405 w 2413618"/>
                  <a:gd name="connsiteY33" fmla="*/ 384464 h 1517073"/>
                  <a:gd name="connsiteX34" fmla="*/ 202623 w 2413618"/>
                  <a:gd name="connsiteY34" fmla="*/ 400050 h 1517073"/>
                  <a:gd name="connsiteX35" fmla="*/ 187037 w 2413618"/>
                  <a:gd name="connsiteY35" fmla="*/ 415637 h 1517073"/>
                  <a:gd name="connsiteX36" fmla="*/ 155864 w 2413618"/>
                  <a:gd name="connsiteY36" fmla="*/ 436419 h 1517073"/>
                  <a:gd name="connsiteX37" fmla="*/ 140278 w 2413618"/>
                  <a:gd name="connsiteY37" fmla="*/ 446809 h 1517073"/>
                  <a:gd name="connsiteX38" fmla="*/ 124691 w 2413618"/>
                  <a:gd name="connsiteY38" fmla="*/ 477982 h 1517073"/>
                  <a:gd name="connsiteX39" fmla="*/ 109105 w 2413618"/>
                  <a:gd name="connsiteY39" fmla="*/ 483178 h 1517073"/>
                  <a:gd name="connsiteX40" fmla="*/ 93519 w 2413618"/>
                  <a:gd name="connsiteY40" fmla="*/ 498764 h 1517073"/>
                  <a:gd name="connsiteX41" fmla="*/ 83128 w 2413618"/>
                  <a:gd name="connsiteY41" fmla="*/ 529937 h 1517073"/>
                  <a:gd name="connsiteX42" fmla="*/ 77932 w 2413618"/>
                  <a:gd name="connsiteY42" fmla="*/ 545523 h 1517073"/>
                  <a:gd name="connsiteX43" fmla="*/ 62346 w 2413618"/>
                  <a:gd name="connsiteY43" fmla="*/ 550719 h 1517073"/>
                  <a:gd name="connsiteX44" fmla="*/ 46759 w 2413618"/>
                  <a:gd name="connsiteY44" fmla="*/ 597478 h 1517073"/>
                  <a:gd name="connsiteX45" fmla="*/ 41564 w 2413618"/>
                  <a:gd name="connsiteY45" fmla="*/ 613064 h 1517073"/>
                  <a:gd name="connsiteX46" fmla="*/ 36369 w 2413618"/>
                  <a:gd name="connsiteY46" fmla="*/ 633846 h 1517073"/>
                  <a:gd name="connsiteX47" fmla="*/ 31173 w 2413618"/>
                  <a:gd name="connsiteY47" fmla="*/ 716973 h 1517073"/>
                  <a:gd name="connsiteX48" fmla="*/ 20782 w 2413618"/>
                  <a:gd name="connsiteY48" fmla="*/ 748146 h 1517073"/>
                  <a:gd name="connsiteX49" fmla="*/ 15587 w 2413618"/>
                  <a:gd name="connsiteY49" fmla="*/ 763732 h 1517073"/>
                  <a:gd name="connsiteX50" fmla="*/ 10391 w 2413618"/>
                  <a:gd name="connsiteY50" fmla="*/ 779319 h 1517073"/>
                  <a:gd name="connsiteX51" fmla="*/ 0 w 2413618"/>
                  <a:gd name="connsiteY51" fmla="*/ 883228 h 1517073"/>
                  <a:gd name="connsiteX52" fmla="*/ 10391 w 2413618"/>
                  <a:gd name="connsiteY52" fmla="*/ 976746 h 1517073"/>
                  <a:gd name="connsiteX53" fmla="*/ 15587 w 2413618"/>
                  <a:gd name="connsiteY53" fmla="*/ 997528 h 1517073"/>
                  <a:gd name="connsiteX54" fmla="*/ 25978 w 2413618"/>
                  <a:gd name="connsiteY54" fmla="*/ 1028700 h 1517073"/>
                  <a:gd name="connsiteX55" fmla="*/ 36369 w 2413618"/>
                  <a:gd name="connsiteY55" fmla="*/ 1059873 h 1517073"/>
                  <a:gd name="connsiteX56" fmla="*/ 57150 w 2413618"/>
                  <a:gd name="connsiteY56" fmla="*/ 1091046 h 1517073"/>
                  <a:gd name="connsiteX57" fmla="*/ 72737 w 2413618"/>
                  <a:gd name="connsiteY57" fmla="*/ 1122219 h 1517073"/>
                  <a:gd name="connsiteX58" fmla="*/ 93519 w 2413618"/>
                  <a:gd name="connsiteY58" fmla="*/ 1153391 h 1517073"/>
                  <a:gd name="connsiteX59" fmla="*/ 103909 w 2413618"/>
                  <a:gd name="connsiteY59" fmla="*/ 1168978 h 1517073"/>
                  <a:gd name="connsiteX60" fmla="*/ 135082 w 2413618"/>
                  <a:gd name="connsiteY60" fmla="*/ 1189759 h 1517073"/>
                  <a:gd name="connsiteX61" fmla="*/ 150669 w 2413618"/>
                  <a:gd name="connsiteY61" fmla="*/ 1205346 h 1517073"/>
                  <a:gd name="connsiteX62" fmla="*/ 171450 w 2413618"/>
                  <a:gd name="connsiteY62" fmla="*/ 1231323 h 1517073"/>
                  <a:gd name="connsiteX63" fmla="*/ 176646 w 2413618"/>
                  <a:gd name="connsiteY63" fmla="*/ 1246909 h 1517073"/>
                  <a:gd name="connsiteX64" fmla="*/ 197428 w 2413618"/>
                  <a:gd name="connsiteY64" fmla="*/ 1278082 h 1517073"/>
                  <a:gd name="connsiteX65" fmla="*/ 207819 w 2413618"/>
                  <a:gd name="connsiteY65" fmla="*/ 1293669 h 1517073"/>
                  <a:gd name="connsiteX66" fmla="*/ 213014 w 2413618"/>
                  <a:gd name="connsiteY66" fmla="*/ 1309255 h 1517073"/>
                  <a:gd name="connsiteX67" fmla="*/ 249382 w 2413618"/>
                  <a:gd name="connsiteY67" fmla="*/ 1356014 h 1517073"/>
                  <a:gd name="connsiteX68" fmla="*/ 280555 w 2413618"/>
                  <a:gd name="connsiteY68" fmla="*/ 1376796 h 1517073"/>
                  <a:gd name="connsiteX69" fmla="*/ 311728 w 2413618"/>
                  <a:gd name="connsiteY69" fmla="*/ 1387187 h 1517073"/>
                  <a:gd name="connsiteX70" fmla="*/ 342900 w 2413618"/>
                  <a:gd name="connsiteY70" fmla="*/ 1402773 h 1517073"/>
                  <a:gd name="connsiteX71" fmla="*/ 374073 w 2413618"/>
                  <a:gd name="connsiteY71" fmla="*/ 1423555 h 1517073"/>
                  <a:gd name="connsiteX72" fmla="*/ 389659 w 2413618"/>
                  <a:gd name="connsiteY72" fmla="*/ 1433946 h 1517073"/>
                  <a:gd name="connsiteX73" fmla="*/ 420832 w 2413618"/>
                  <a:gd name="connsiteY73" fmla="*/ 1444337 h 1517073"/>
                  <a:gd name="connsiteX74" fmla="*/ 436419 w 2413618"/>
                  <a:gd name="connsiteY74" fmla="*/ 1449532 h 1517073"/>
                  <a:gd name="connsiteX75" fmla="*/ 462396 w 2413618"/>
                  <a:gd name="connsiteY75" fmla="*/ 1454728 h 1517073"/>
                  <a:gd name="connsiteX76" fmla="*/ 477982 w 2413618"/>
                  <a:gd name="connsiteY76" fmla="*/ 1459923 h 1517073"/>
                  <a:gd name="connsiteX77" fmla="*/ 524741 w 2413618"/>
                  <a:gd name="connsiteY77" fmla="*/ 1470314 h 1517073"/>
                  <a:gd name="connsiteX78" fmla="*/ 597478 w 2413618"/>
                  <a:gd name="connsiteY78" fmla="*/ 1480705 h 1517073"/>
                  <a:gd name="connsiteX79" fmla="*/ 644237 w 2413618"/>
                  <a:gd name="connsiteY79" fmla="*/ 1501487 h 1517073"/>
                  <a:gd name="connsiteX80" fmla="*/ 665019 w 2413618"/>
                  <a:gd name="connsiteY80" fmla="*/ 1511878 h 1517073"/>
                  <a:gd name="connsiteX81" fmla="*/ 680605 w 2413618"/>
                  <a:gd name="connsiteY81" fmla="*/ 1517073 h 1517073"/>
                  <a:gd name="connsiteX82" fmla="*/ 727364 w 2413618"/>
                  <a:gd name="connsiteY82" fmla="*/ 1511878 h 1517073"/>
                  <a:gd name="connsiteX83" fmla="*/ 758537 w 2413618"/>
                  <a:gd name="connsiteY83" fmla="*/ 1491096 h 1517073"/>
                  <a:gd name="connsiteX84" fmla="*/ 774123 w 2413618"/>
                  <a:gd name="connsiteY84" fmla="*/ 1480705 h 1517073"/>
                  <a:gd name="connsiteX85" fmla="*/ 1117023 w 2413618"/>
                  <a:gd name="connsiteY85" fmla="*/ 1475509 h 1517073"/>
                  <a:gd name="connsiteX86" fmla="*/ 1200150 w 2413618"/>
                  <a:gd name="connsiteY86" fmla="*/ 1465119 h 1517073"/>
                  <a:gd name="connsiteX87" fmla="*/ 1309255 w 2413618"/>
                  <a:gd name="connsiteY87" fmla="*/ 1459923 h 1517073"/>
                  <a:gd name="connsiteX88" fmla="*/ 1356014 w 2413618"/>
                  <a:gd name="connsiteY88" fmla="*/ 1444337 h 1517073"/>
                  <a:gd name="connsiteX89" fmla="*/ 1371600 w 2413618"/>
                  <a:gd name="connsiteY89" fmla="*/ 1439141 h 1517073"/>
                  <a:gd name="connsiteX90" fmla="*/ 1423555 w 2413618"/>
                  <a:gd name="connsiteY90" fmla="*/ 1428750 h 1517073"/>
                  <a:gd name="connsiteX91" fmla="*/ 1444337 w 2413618"/>
                  <a:gd name="connsiteY91" fmla="*/ 1423555 h 1517073"/>
                  <a:gd name="connsiteX92" fmla="*/ 1496291 w 2413618"/>
                  <a:gd name="connsiteY92" fmla="*/ 1418359 h 1517073"/>
                  <a:gd name="connsiteX93" fmla="*/ 1537855 w 2413618"/>
                  <a:gd name="connsiteY93" fmla="*/ 1402773 h 1517073"/>
                  <a:gd name="connsiteX94" fmla="*/ 1553441 w 2413618"/>
                  <a:gd name="connsiteY94" fmla="*/ 1397578 h 1517073"/>
                  <a:gd name="connsiteX95" fmla="*/ 1615787 w 2413618"/>
                  <a:gd name="connsiteY95" fmla="*/ 1387187 h 1517073"/>
                  <a:gd name="connsiteX96" fmla="*/ 1652155 w 2413618"/>
                  <a:gd name="connsiteY96" fmla="*/ 1376796 h 1517073"/>
                  <a:gd name="connsiteX97" fmla="*/ 1688523 w 2413618"/>
                  <a:gd name="connsiteY97" fmla="*/ 1366405 h 1517073"/>
                  <a:gd name="connsiteX98" fmla="*/ 1719696 w 2413618"/>
                  <a:gd name="connsiteY98" fmla="*/ 1361209 h 1517073"/>
                  <a:gd name="connsiteX99" fmla="*/ 1771650 w 2413618"/>
                  <a:gd name="connsiteY99" fmla="*/ 1345623 h 1517073"/>
                  <a:gd name="connsiteX100" fmla="*/ 1792432 w 2413618"/>
                  <a:gd name="connsiteY100" fmla="*/ 1340428 h 1517073"/>
                  <a:gd name="connsiteX101" fmla="*/ 1828800 w 2413618"/>
                  <a:gd name="connsiteY101" fmla="*/ 1319646 h 1517073"/>
                  <a:gd name="connsiteX102" fmla="*/ 1859973 w 2413618"/>
                  <a:gd name="connsiteY102" fmla="*/ 1298864 h 1517073"/>
                  <a:gd name="connsiteX103" fmla="*/ 1880755 w 2413618"/>
                  <a:gd name="connsiteY103" fmla="*/ 1283278 h 1517073"/>
                  <a:gd name="connsiteX104" fmla="*/ 1906732 w 2413618"/>
                  <a:gd name="connsiteY104" fmla="*/ 1272887 h 1517073"/>
                  <a:gd name="connsiteX105" fmla="*/ 1937905 w 2413618"/>
                  <a:gd name="connsiteY105" fmla="*/ 1252105 h 1517073"/>
                  <a:gd name="connsiteX106" fmla="*/ 1979469 w 2413618"/>
                  <a:gd name="connsiteY106" fmla="*/ 1226128 h 1517073"/>
                  <a:gd name="connsiteX107" fmla="*/ 2015837 w 2413618"/>
                  <a:gd name="connsiteY107" fmla="*/ 1205346 h 1517073"/>
                  <a:gd name="connsiteX108" fmla="*/ 2031423 w 2413618"/>
                  <a:gd name="connsiteY108" fmla="*/ 1194955 h 1517073"/>
                  <a:gd name="connsiteX109" fmla="*/ 2072987 w 2413618"/>
                  <a:gd name="connsiteY109" fmla="*/ 1174173 h 1517073"/>
                  <a:gd name="connsiteX110" fmla="*/ 2098964 w 2413618"/>
                  <a:gd name="connsiteY110" fmla="*/ 1148196 h 1517073"/>
                  <a:gd name="connsiteX111" fmla="*/ 2130137 w 2413618"/>
                  <a:gd name="connsiteY111" fmla="*/ 1122219 h 1517073"/>
                  <a:gd name="connsiteX112" fmla="*/ 2145723 w 2413618"/>
                  <a:gd name="connsiteY112" fmla="*/ 1101437 h 1517073"/>
                  <a:gd name="connsiteX113" fmla="*/ 2150919 w 2413618"/>
                  <a:gd name="connsiteY113" fmla="*/ 1085850 h 1517073"/>
                  <a:gd name="connsiteX114" fmla="*/ 2202873 w 2413618"/>
                  <a:gd name="connsiteY114" fmla="*/ 1054678 h 1517073"/>
                  <a:gd name="connsiteX115" fmla="*/ 2218459 w 2413618"/>
                  <a:gd name="connsiteY115" fmla="*/ 1039091 h 1517073"/>
                  <a:gd name="connsiteX116" fmla="*/ 2228850 w 2413618"/>
                  <a:gd name="connsiteY116" fmla="*/ 1023505 h 1517073"/>
                  <a:gd name="connsiteX117" fmla="*/ 2244437 w 2413618"/>
                  <a:gd name="connsiteY117" fmla="*/ 1002723 h 1517073"/>
                  <a:gd name="connsiteX118" fmla="*/ 2265219 w 2413618"/>
                  <a:gd name="connsiteY118" fmla="*/ 976746 h 1517073"/>
                  <a:gd name="connsiteX119" fmla="*/ 2270414 w 2413618"/>
                  <a:gd name="connsiteY119" fmla="*/ 955964 h 1517073"/>
                  <a:gd name="connsiteX120" fmla="*/ 2291196 w 2413618"/>
                  <a:gd name="connsiteY120" fmla="*/ 909205 h 1517073"/>
                  <a:gd name="connsiteX121" fmla="*/ 2306782 w 2413618"/>
                  <a:gd name="connsiteY121" fmla="*/ 888423 h 1517073"/>
                  <a:gd name="connsiteX122" fmla="*/ 2322369 w 2413618"/>
                  <a:gd name="connsiteY122" fmla="*/ 852055 h 1517073"/>
                  <a:gd name="connsiteX123" fmla="*/ 2337955 w 2413618"/>
                  <a:gd name="connsiteY123" fmla="*/ 800100 h 1517073"/>
                  <a:gd name="connsiteX124" fmla="*/ 2353541 w 2413618"/>
                  <a:gd name="connsiteY124" fmla="*/ 779319 h 1517073"/>
                  <a:gd name="connsiteX125" fmla="*/ 2363932 w 2413618"/>
                  <a:gd name="connsiteY125" fmla="*/ 758537 h 1517073"/>
                  <a:gd name="connsiteX126" fmla="*/ 2389909 w 2413618"/>
                  <a:gd name="connsiteY126" fmla="*/ 727364 h 1517073"/>
                  <a:gd name="connsiteX127" fmla="*/ 2405496 w 2413618"/>
                  <a:gd name="connsiteY127" fmla="*/ 696191 h 1517073"/>
                  <a:gd name="connsiteX128" fmla="*/ 2405496 w 2413618"/>
                  <a:gd name="connsiteY128" fmla="*/ 457200 h 1517073"/>
                  <a:gd name="connsiteX129" fmla="*/ 2400300 w 2413618"/>
                  <a:gd name="connsiteY129" fmla="*/ 436419 h 1517073"/>
                  <a:gd name="connsiteX130" fmla="*/ 2395105 w 2413618"/>
                  <a:gd name="connsiteY130" fmla="*/ 410441 h 1517073"/>
                  <a:gd name="connsiteX131" fmla="*/ 2374323 w 2413618"/>
                  <a:gd name="connsiteY131" fmla="*/ 368878 h 1517073"/>
                  <a:gd name="connsiteX132" fmla="*/ 2363932 w 2413618"/>
                  <a:gd name="connsiteY132" fmla="*/ 332509 h 1517073"/>
                  <a:gd name="connsiteX133" fmla="*/ 2348346 w 2413618"/>
                  <a:gd name="connsiteY133" fmla="*/ 311728 h 1517073"/>
                  <a:gd name="connsiteX134" fmla="*/ 2337955 w 2413618"/>
                  <a:gd name="connsiteY134" fmla="*/ 296141 h 1517073"/>
                  <a:gd name="connsiteX135" fmla="*/ 2332759 w 2413618"/>
                  <a:gd name="connsiteY135" fmla="*/ 259773 h 1517073"/>
                  <a:gd name="connsiteX136" fmla="*/ 2317173 w 2413618"/>
                  <a:gd name="connsiteY136" fmla="*/ 244187 h 1517073"/>
                  <a:gd name="connsiteX137" fmla="*/ 2291196 w 2413618"/>
                  <a:gd name="connsiteY137" fmla="*/ 218209 h 1517073"/>
                  <a:gd name="connsiteX138" fmla="*/ 2286000 w 2413618"/>
                  <a:gd name="connsiteY138" fmla="*/ 202623 h 1517073"/>
                  <a:gd name="connsiteX139" fmla="*/ 2260023 w 2413618"/>
                  <a:gd name="connsiteY139" fmla="*/ 166255 h 1517073"/>
                  <a:gd name="connsiteX140" fmla="*/ 2244437 w 2413618"/>
                  <a:gd name="connsiteY140" fmla="*/ 155864 h 1517073"/>
                  <a:gd name="connsiteX141" fmla="*/ 2234046 w 2413618"/>
                  <a:gd name="connsiteY141" fmla="*/ 140278 h 1517073"/>
                  <a:gd name="connsiteX142" fmla="*/ 2202873 w 2413618"/>
                  <a:gd name="connsiteY142" fmla="*/ 129887 h 1517073"/>
                  <a:gd name="connsiteX143" fmla="*/ 2182091 w 2413618"/>
                  <a:gd name="connsiteY143" fmla="*/ 114300 h 1517073"/>
                  <a:gd name="connsiteX144" fmla="*/ 2150919 w 2413618"/>
                  <a:gd name="connsiteY144" fmla="*/ 103909 h 1517073"/>
                  <a:gd name="connsiteX145" fmla="*/ 2078182 w 2413618"/>
                  <a:gd name="connsiteY145" fmla="*/ 93519 h 1517073"/>
                  <a:gd name="connsiteX146" fmla="*/ 1974273 w 2413618"/>
                  <a:gd name="connsiteY146" fmla="*/ 88323 h 1517073"/>
                  <a:gd name="connsiteX147" fmla="*/ 1917123 w 2413618"/>
                  <a:gd name="connsiteY147" fmla="*/ 72737 h 1517073"/>
                  <a:gd name="connsiteX148" fmla="*/ 1885950 w 2413618"/>
                  <a:gd name="connsiteY148" fmla="*/ 67541 h 1517073"/>
                  <a:gd name="connsiteX149" fmla="*/ 1870364 w 2413618"/>
                  <a:gd name="connsiteY149" fmla="*/ 57150 h 1517073"/>
                  <a:gd name="connsiteX150" fmla="*/ 1839191 w 2413618"/>
                  <a:gd name="connsiteY150" fmla="*/ 46759 h 1517073"/>
                  <a:gd name="connsiteX151" fmla="*/ 1750869 w 2413618"/>
                  <a:gd name="connsiteY151" fmla="*/ 31173 h 1517073"/>
                  <a:gd name="connsiteX152" fmla="*/ 1704109 w 2413618"/>
                  <a:gd name="connsiteY152" fmla="*/ 15587 h 1517073"/>
                  <a:gd name="connsiteX153" fmla="*/ 1688523 w 2413618"/>
                  <a:gd name="connsiteY153" fmla="*/ 10391 h 1517073"/>
                  <a:gd name="connsiteX154" fmla="*/ 1589809 w 2413618"/>
                  <a:gd name="connsiteY154" fmla="*/ 0 h 1517073"/>
                  <a:gd name="connsiteX155" fmla="*/ 1371600 w 2413618"/>
                  <a:gd name="connsiteY155" fmla="*/ 10391 h 1517073"/>
                  <a:gd name="connsiteX156" fmla="*/ 1356014 w 2413618"/>
                  <a:gd name="connsiteY156" fmla="*/ 15587 h 1517073"/>
                  <a:gd name="connsiteX157" fmla="*/ 1335232 w 2413618"/>
                  <a:gd name="connsiteY157" fmla="*/ 20782 h 1517073"/>
                  <a:gd name="connsiteX158" fmla="*/ 1288473 w 2413618"/>
                  <a:gd name="connsiteY158" fmla="*/ 41564 h 151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2413618" h="1517073">
                    <a:moveTo>
                      <a:pt x="1288473" y="41564"/>
                    </a:moveTo>
                    <a:lnTo>
                      <a:pt x="1288473" y="41564"/>
                    </a:lnTo>
                    <a:cubicBezTo>
                      <a:pt x="1272887" y="39832"/>
                      <a:pt x="1256928" y="40172"/>
                      <a:pt x="1241714" y="36369"/>
                    </a:cubicBezTo>
                    <a:cubicBezTo>
                      <a:pt x="1235656" y="34855"/>
                      <a:pt x="1232364" y="26290"/>
                      <a:pt x="1226128" y="25978"/>
                    </a:cubicBezTo>
                    <a:lnTo>
                      <a:pt x="1137805" y="31173"/>
                    </a:lnTo>
                    <a:cubicBezTo>
                      <a:pt x="1132610" y="32905"/>
                      <a:pt x="1127687" y="36073"/>
                      <a:pt x="1122219" y="36369"/>
                    </a:cubicBezTo>
                    <a:cubicBezTo>
                      <a:pt x="1101662" y="37480"/>
                      <a:pt x="978615" y="30663"/>
                      <a:pt x="919596" y="46759"/>
                    </a:cubicBezTo>
                    <a:cubicBezTo>
                      <a:pt x="909029" y="49641"/>
                      <a:pt x="899163" y="55002"/>
                      <a:pt x="888423" y="57150"/>
                    </a:cubicBezTo>
                    <a:cubicBezTo>
                      <a:pt x="870582" y="60719"/>
                      <a:pt x="858772" y="62653"/>
                      <a:pt x="841664" y="67541"/>
                    </a:cubicBezTo>
                    <a:cubicBezTo>
                      <a:pt x="836398" y="69046"/>
                      <a:pt x="831361" y="71296"/>
                      <a:pt x="826078" y="72737"/>
                    </a:cubicBezTo>
                    <a:cubicBezTo>
                      <a:pt x="812300" y="76495"/>
                      <a:pt x="798062" y="78612"/>
                      <a:pt x="784514" y="83128"/>
                    </a:cubicBezTo>
                    <a:lnTo>
                      <a:pt x="753341" y="93519"/>
                    </a:lnTo>
                    <a:cubicBezTo>
                      <a:pt x="748146" y="95251"/>
                      <a:pt x="743189" y="98035"/>
                      <a:pt x="737755" y="98714"/>
                    </a:cubicBezTo>
                    <a:cubicBezTo>
                      <a:pt x="725441" y="100253"/>
                      <a:pt x="680010" y="105357"/>
                      <a:pt x="665019" y="109105"/>
                    </a:cubicBezTo>
                    <a:cubicBezTo>
                      <a:pt x="654393" y="111762"/>
                      <a:pt x="644237" y="116032"/>
                      <a:pt x="633846" y="119496"/>
                    </a:cubicBezTo>
                    <a:lnTo>
                      <a:pt x="602673" y="129887"/>
                    </a:lnTo>
                    <a:cubicBezTo>
                      <a:pt x="597478" y="131619"/>
                      <a:pt x="592400" y="133754"/>
                      <a:pt x="587087" y="135082"/>
                    </a:cubicBezTo>
                    <a:cubicBezTo>
                      <a:pt x="572171" y="138811"/>
                      <a:pt x="547781" y="144345"/>
                      <a:pt x="535132" y="150669"/>
                    </a:cubicBezTo>
                    <a:cubicBezTo>
                      <a:pt x="528205" y="154132"/>
                      <a:pt x="521541" y="158183"/>
                      <a:pt x="514350" y="161059"/>
                    </a:cubicBezTo>
                    <a:cubicBezTo>
                      <a:pt x="493267" y="169492"/>
                      <a:pt x="482810" y="171542"/>
                      <a:pt x="462396" y="176646"/>
                    </a:cubicBezTo>
                    <a:cubicBezTo>
                      <a:pt x="457200" y="180110"/>
                      <a:pt x="452515" y="184501"/>
                      <a:pt x="446809" y="187037"/>
                    </a:cubicBezTo>
                    <a:cubicBezTo>
                      <a:pt x="436800" y="191485"/>
                      <a:pt x="426028" y="193964"/>
                      <a:pt x="415637" y="197428"/>
                    </a:cubicBezTo>
                    <a:cubicBezTo>
                      <a:pt x="410441" y="199160"/>
                      <a:pt x="404948" y="200174"/>
                      <a:pt x="400050" y="202623"/>
                    </a:cubicBezTo>
                    <a:cubicBezTo>
                      <a:pt x="393123" y="206087"/>
                      <a:pt x="385571" y="208513"/>
                      <a:pt x="379269" y="213014"/>
                    </a:cubicBezTo>
                    <a:cubicBezTo>
                      <a:pt x="373290" y="217285"/>
                      <a:pt x="369327" y="223896"/>
                      <a:pt x="363682" y="228600"/>
                    </a:cubicBezTo>
                    <a:cubicBezTo>
                      <a:pt x="350252" y="239791"/>
                      <a:pt x="348131" y="238979"/>
                      <a:pt x="332509" y="244187"/>
                    </a:cubicBezTo>
                    <a:cubicBezTo>
                      <a:pt x="327314" y="249382"/>
                      <a:pt x="323036" y="255697"/>
                      <a:pt x="316923" y="259773"/>
                    </a:cubicBezTo>
                    <a:cubicBezTo>
                      <a:pt x="312366" y="262811"/>
                      <a:pt x="304843" y="260762"/>
                      <a:pt x="301337" y="264969"/>
                    </a:cubicBezTo>
                    <a:cubicBezTo>
                      <a:pt x="295367" y="272134"/>
                      <a:pt x="295117" y="282605"/>
                      <a:pt x="290946" y="290946"/>
                    </a:cubicBezTo>
                    <a:cubicBezTo>
                      <a:pt x="288154" y="296531"/>
                      <a:pt x="283348" y="300947"/>
                      <a:pt x="280555" y="306532"/>
                    </a:cubicBezTo>
                    <a:cubicBezTo>
                      <a:pt x="278106" y="311431"/>
                      <a:pt x="277282" y="316991"/>
                      <a:pt x="275359" y="322119"/>
                    </a:cubicBezTo>
                    <a:cubicBezTo>
                      <a:pt x="272085" y="330851"/>
                      <a:pt x="269435" y="339909"/>
                      <a:pt x="264969" y="348096"/>
                    </a:cubicBezTo>
                    <a:cubicBezTo>
                      <a:pt x="258989" y="359060"/>
                      <a:pt x="256303" y="376240"/>
                      <a:pt x="244187" y="379269"/>
                    </a:cubicBezTo>
                    <a:lnTo>
                      <a:pt x="223405" y="384464"/>
                    </a:lnTo>
                    <a:cubicBezTo>
                      <a:pt x="216478" y="389659"/>
                      <a:pt x="209197" y="394415"/>
                      <a:pt x="202623" y="400050"/>
                    </a:cubicBezTo>
                    <a:cubicBezTo>
                      <a:pt x="197044" y="404832"/>
                      <a:pt x="192837" y="411126"/>
                      <a:pt x="187037" y="415637"/>
                    </a:cubicBezTo>
                    <a:cubicBezTo>
                      <a:pt x="177179" y="423304"/>
                      <a:pt x="166255" y="429492"/>
                      <a:pt x="155864" y="436419"/>
                    </a:cubicBezTo>
                    <a:lnTo>
                      <a:pt x="140278" y="446809"/>
                    </a:lnTo>
                    <a:cubicBezTo>
                      <a:pt x="136855" y="457077"/>
                      <a:pt x="133847" y="470657"/>
                      <a:pt x="124691" y="477982"/>
                    </a:cubicBezTo>
                    <a:cubicBezTo>
                      <a:pt x="120415" y="481403"/>
                      <a:pt x="114300" y="481446"/>
                      <a:pt x="109105" y="483178"/>
                    </a:cubicBezTo>
                    <a:cubicBezTo>
                      <a:pt x="103910" y="488373"/>
                      <a:pt x="97087" y="492341"/>
                      <a:pt x="93519" y="498764"/>
                    </a:cubicBezTo>
                    <a:cubicBezTo>
                      <a:pt x="88200" y="508339"/>
                      <a:pt x="86592" y="519546"/>
                      <a:pt x="83128" y="529937"/>
                    </a:cubicBezTo>
                    <a:cubicBezTo>
                      <a:pt x="81396" y="535132"/>
                      <a:pt x="83127" y="543791"/>
                      <a:pt x="77932" y="545523"/>
                    </a:cubicBezTo>
                    <a:lnTo>
                      <a:pt x="62346" y="550719"/>
                    </a:lnTo>
                    <a:lnTo>
                      <a:pt x="46759" y="597478"/>
                    </a:lnTo>
                    <a:cubicBezTo>
                      <a:pt x="45027" y="602673"/>
                      <a:pt x="42892" y="607751"/>
                      <a:pt x="41564" y="613064"/>
                    </a:cubicBezTo>
                    <a:lnTo>
                      <a:pt x="36369" y="633846"/>
                    </a:lnTo>
                    <a:cubicBezTo>
                      <a:pt x="34637" y="661555"/>
                      <a:pt x="34924" y="689465"/>
                      <a:pt x="31173" y="716973"/>
                    </a:cubicBezTo>
                    <a:cubicBezTo>
                      <a:pt x="29693" y="727826"/>
                      <a:pt x="24246" y="737755"/>
                      <a:pt x="20782" y="748146"/>
                    </a:cubicBezTo>
                    <a:lnTo>
                      <a:pt x="15587" y="763732"/>
                    </a:lnTo>
                    <a:lnTo>
                      <a:pt x="10391" y="779319"/>
                    </a:lnTo>
                    <a:cubicBezTo>
                      <a:pt x="8508" y="796270"/>
                      <a:pt x="0" y="870009"/>
                      <a:pt x="0" y="883228"/>
                    </a:cubicBezTo>
                    <a:cubicBezTo>
                      <a:pt x="0" y="920830"/>
                      <a:pt x="3065" y="943779"/>
                      <a:pt x="10391" y="976746"/>
                    </a:cubicBezTo>
                    <a:cubicBezTo>
                      <a:pt x="11940" y="983717"/>
                      <a:pt x="13535" y="990689"/>
                      <a:pt x="15587" y="997528"/>
                    </a:cubicBezTo>
                    <a:cubicBezTo>
                      <a:pt x="18734" y="1008019"/>
                      <a:pt x="22514" y="1018309"/>
                      <a:pt x="25978" y="1028700"/>
                    </a:cubicBezTo>
                    <a:cubicBezTo>
                      <a:pt x="25980" y="1028705"/>
                      <a:pt x="36365" y="1059868"/>
                      <a:pt x="36369" y="1059873"/>
                    </a:cubicBezTo>
                    <a:cubicBezTo>
                      <a:pt x="43296" y="1070264"/>
                      <a:pt x="53200" y="1079199"/>
                      <a:pt x="57150" y="1091046"/>
                    </a:cubicBezTo>
                    <a:cubicBezTo>
                      <a:pt x="64321" y="1112556"/>
                      <a:pt x="59308" y="1102075"/>
                      <a:pt x="72737" y="1122219"/>
                    </a:cubicBezTo>
                    <a:cubicBezTo>
                      <a:pt x="81867" y="1149612"/>
                      <a:pt x="71897" y="1127444"/>
                      <a:pt x="93519" y="1153391"/>
                    </a:cubicBezTo>
                    <a:cubicBezTo>
                      <a:pt x="97516" y="1158188"/>
                      <a:pt x="99210" y="1164866"/>
                      <a:pt x="103909" y="1168978"/>
                    </a:cubicBezTo>
                    <a:cubicBezTo>
                      <a:pt x="113307" y="1177202"/>
                      <a:pt x="126251" y="1180928"/>
                      <a:pt x="135082" y="1189759"/>
                    </a:cubicBezTo>
                    <a:lnTo>
                      <a:pt x="150669" y="1205346"/>
                    </a:lnTo>
                    <a:cubicBezTo>
                      <a:pt x="163726" y="1244519"/>
                      <a:pt x="144595" y="1197754"/>
                      <a:pt x="171450" y="1231323"/>
                    </a:cubicBezTo>
                    <a:cubicBezTo>
                      <a:pt x="174871" y="1235599"/>
                      <a:pt x="173986" y="1242122"/>
                      <a:pt x="176646" y="1246909"/>
                    </a:cubicBezTo>
                    <a:cubicBezTo>
                      <a:pt x="182711" y="1257826"/>
                      <a:pt x="190501" y="1267691"/>
                      <a:pt x="197428" y="1278082"/>
                    </a:cubicBezTo>
                    <a:lnTo>
                      <a:pt x="207819" y="1293669"/>
                    </a:lnTo>
                    <a:cubicBezTo>
                      <a:pt x="209551" y="1298864"/>
                      <a:pt x="210354" y="1304468"/>
                      <a:pt x="213014" y="1309255"/>
                    </a:cubicBezTo>
                    <a:cubicBezTo>
                      <a:pt x="221554" y="1324627"/>
                      <a:pt x="234565" y="1344490"/>
                      <a:pt x="249382" y="1356014"/>
                    </a:cubicBezTo>
                    <a:cubicBezTo>
                      <a:pt x="259240" y="1363681"/>
                      <a:pt x="268707" y="1372847"/>
                      <a:pt x="280555" y="1376796"/>
                    </a:cubicBezTo>
                    <a:cubicBezTo>
                      <a:pt x="290946" y="1380260"/>
                      <a:pt x="302615" y="1381111"/>
                      <a:pt x="311728" y="1387187"/>
                    </a:cubicBezTo>
                    <a:cubicBezTo>
                      <a:pt x="331871" y="1400616"/>
                      <a:pt x="321390" y="1395604"/>
                      <a:pt x="342900" y="1402773"/>
                    </a:cubicBezTo>
                    <a:lnTo>
                      <a:pt x="374073" y="1423555"/>
                    </a:lnTo>
                    <a:cubicBezTo>
                      <a:pt x="379268" y="1427019"/>
                      <a:pt x="383735" y="1431971"/>
                      <a:pt x="389659" y="1433946"/>
                    </a:cubicBezTo>
                    <a:lnTo>
                      <a:pt x="420832" y="1444337"/>
                    </a:lnTo>
                    <a:cubicBezTo>
                      <a:pt x="426028" y="1446069"/>
                      <a:pt x="431049" y="1448458"/>
                      <a:pt x="436419" y="1449532"/>
                    </a:cubicBezTo>
                    <a:cubicBezTo>
                      <a:pt x="445078" y="1451264"/>
                      <a:pt x="453829" y="1452586"/>
                      <a:pt x="462396" y="1454728"/>
                    </a:cubicBezTo>
                    <a:cubicBezTo>
                      <a:pt x="467709" y="1456056"/>
                      <a:pt x="472716" y="1458419"/>
                      <a:pt x="477982" y="1459923"/>
                    </a:cubicBezTo>
                    <a:cubicBezTo>
                      <a:pt x="489333" y="1463166"/>
                      <a:pt x="514019" y="1468782"/>
                      <a:pt x="524741" y="1470314"/>
                    </a:cubicBezTo>
                    <a:cubicBezTo>
                      <a:pt x="611113" y="1482652"/>
                      <a:pt x="538758" y="1468960"/>
                      <a:pt x="597478" y="1480705"/>
                    </a:cubicBezTo>
                    <a:cubicBezTo>
                      <a:pt x="653602" y="1514379"/>
                      <a:pt x="596671" y="1483649"/>
                      <a:pt x="644237" y="1501487"/>
                    </a:cubicBezTo>
                    <a:cubicBezTo>
                      <a:pt x="651489" y="1504207"/>
                      <a:pt x="657900" y="1508827"/>
                      <a:pt x="665019" y="1511878"/>
                    </a:cubicBezTo>
                    <a:cubicBezTo>
                      <a:pt x="670053" y="1514035"/>
                      <a:pt x="675410" y="1515341"/>
                      <a:pt x="680605" y="1517073"/>
                    </a:cubicBezTo>
                    <a:cubicBezTo>
                      <a:pt x="696191" y="1515341"/>
                      <a:pt x="712487" y="1516837"/>
                      <a:pt x="727364" y="1511878"/>
                    </a:cubicBezTo>
                    <a:cubicBezTo>
                      <a:pt x="739212" y="1507929"/>
                      <a:pt x="748146" y="1498023"/>
                      <a:pt x="758537" y="1491096"/>
                    </a:cubicBezTo>
                    <a:cubicBezTo>
                      <a:pt x="763732" y="1487632"/>
                      <a:pt x="767880" y="1480800"/>
                      <a:pt x="774123" y="1480705"/>
                    </a:cubicBezTo>
                    <a:lnTo>
                      <a:pt x="1117023" y="1475509"/>
                    </a:lnTo>
                    <a:cubicBezTo>
                      <a:pt x="1152864" y="1463563"/>
                      <a:pt x="1131961" y="1469130"/>
                      <a:pt x="1200150" y="1465119"/>
                    </a:cubicBezTo>
                    <a:cubicBezTo>
                      <a:pt x="1236497" y="1462981"/>
                      <a:pt x="1272887" y="1461655"/>
                      <a:pt x="1309255" y="1459923"/>
                    </a:cubicBezTo>
                    <a:lnTo>
                      <a:pt x="1356014" y="1444337"/>
                    </a:lnTo>
                    <a:cubicBezTo>
                      <a:pt x="1361209" y="1442605"/>
                      <a:pt x="1366287" y="1440469"/>
                      <a:pt x="1371600" y="1439141"/>
                    </a:cubicBezTo>
                    <a:cubicBezTo>
                      <a:pt x="1419871" y="1427074"/>
                      <a:pt x="1359861" y="1441489"/>
                      <a:pt x="1423555" y="1428750"/>
                    </a:cubicBezTo>
                    <a:cubicBezTo>
                      <a:pt x="1430557" y="1427350"/>
                      <a:pt x="1437268" y="1424565"/>
                      <a:pt x="1444337" y="1423555"/>
                    </a:cubicBezTo>
                    <a:cubicBezTo>
                      <a:pt x="1461566" y="1421094"/>
                      <a:pt x="1478973" y="1420091"/>
                      <a:pt x="1496291" y="1418359"/>
                    </a:cubicBezTo>
                    <a:cubicBezTo>
                      <a:pt x="1528573" y="1402219"/>
                      <a:pt x="1504845" y="1412205"/>
                      <a:pt x="1537855" y="1402773"/>
                    </a:cubicBezTo>
                    <a:cubicBezTo>
                      <a:pt x="1543121" y="1401269"/>
                      <a:pt x="1548071" y="1398652"/>
                      <a:pt x="1553441" y="1397578"/>
                    </a:cubicBezTo>
                    <a:cubicBezTo>
                      <a:pt x="1574101" y="1393446"/>
                      <a:pt x="1615787" y="1387187"/>
                      <a:pt x="1615787" y="1387187"/>
                    </a:cubicBezTo>
                    <a:cubicBezTo>
                      <a:pt x="1653157" y="1374729"/>
                      <a:pt x="1606489" y="1389843"/>
                      <a:pt x="1652155" y="1376796"/>
                    </a:cubicBezTo>
                    <a:cubicBezTo>
                      <a:pt x="1675278" y="1370189"/>
                      <a:pt x="1661433" y="1371823"/>
                      <a:pt x="1688523" y="1366405"/>
                    </a:cubicBezTo>
                    <a:cubicBezTo>
                      <a:pt x="1698853" y="1364339"/>
                      <a:pt x="1709366" y="1363275"/>
                      <a:pt x="1719696" y="1361209"/>
                    </a:cubicBezTo>
                    <a:cubicBezTo>
                      <a:pt x="1760964" y="1352955"/>
                      <a:pt x="1718580" y="1358889"/>
                      <a:pt x="1771650" y="1345623"/>
                    </a:cubicBezTo>
                    <a:lnTo>
                      <a:pt x="1792432" y="1340428"/>
                    </a:lnTo>
                    <a:cubicBezTo>
                      <a:pt x="1860603" y="1289298"/>
                      <a:pt x="1777800" y="1347979"/>
                      <a:pt x="1828800" y="1319646"/>
                    </a:cubicBezTo>
                    <a:cubicBezTo>
                      <a:pt x="1839717" y="1313581"/>
                      <a:pt x="1849982" y="1306357"/>
                      <a:pt x="1859973" y="1298864"/>
                    </a:cubicBezTo>
                    <a:cubicBezTo>
                      <a:pt x="1866900" y="1293669"/>
                      <a:pt x="1873186" y="1287483"/>
                      <a:pt x="1880755" y="1283278"/>
                    </a:cubicBezTo>
                    <a:cubicBezTo>
                      <a:pt x="1888907" y="1278749"/>
                      <a:pt x="1898545" y="1277353"/>
                      <a:pt x="1906732" y="1272887"/>
                    </a:cubicBezTo>
                    <a:cubicBezTo>
                      <a:pt x="1917696" y="1266907"/>
                      <a:pt x="1927196" y="1258530"/>
                      <a:pt x="1937905" y="1252105"/>
                    </a:cubicBezTo>
                    <a:cubicBezTo>
                      <a:pt x="1941523" y="1249934"/>
                      <a:pt x="1972617" y="1231838"/>
                      <a:pt x="1979469" y="1226128"/>
                    </a:cubicBezTo>
                    <a:cubicBezTo>
                      <a:pt x="2006001" y="1204018"/>
                      <a:pt x="1982196" y="1213755"/>
                      <a:pt x="2015837" y="1205346"/>
                    </a:cubicBezTo>
                    <a:cubicBezTo>
                      <a:pt x="2021032" y="1201882"/>
                      <a:pt x="2025838" y="1197747"/>
                      <a:pt x="2031423" y="1194955"/>
                    </a:cubicBezTo>
                    <a:cubicBezTo>
                      <a:pt x="2082267" y="1169532"/>
                      <a:pt x="2036872" y="1198249"/>
                      <a:pt x="2072987" y="1174173"/>
                    </a:cubicBezTo>
                    <a:cubicBezTo>
                      <a:pt x="2092038" y="1145597"/>
                      <a:pt x="2072986" y="1169845"/>
                      <a:pt x="2098964" y="1148196"/>
                    </a:cubicBezTo>
                    <a:cubicBezTo>
                      <a:pt x="2138953" y="1114870"/>
                      <a:pt x="2091450" y="1148007"/>
                      <a:pt x="2130137" y="1122219"/>
                    </a:cubicBezTo>
                    <a:cubicBezTo>
                      <a:pt x="2135332" y="1115292"/>
                      <a:pt x="2141427" y="1108955"/>
                      <a:pt x="2145723" y="1101437"/>
                    </a:cubicBezTo>
                    <a:cubicBezTo>
                      <a:pt x="2148440" y="1096682"/>
                      <a:pt x="2147046" y="1089723"/>
                      <a:pt x="2150919" y="1085850"/>
                    </a:cubicBezTo>
                    <a:cubicBezTo>
                      <a:pt x="2163457" y="1073312"/>
                      <a:pt x="2186475" y="1062877"/>
                      <a:pt x="2202873" y="1054678"/>
                    </a:cubicBezTo>
                    <a:cubicBezTo>
                      <a:pt x="2208068" y="1049482"/>
                      <a:pt x="2213755" y="1044736"/>
                      <a:pt x="2218459" y="1039091"/>
                    </a:cubicBezTo>
                    <a:cubicBezTo>
                      <a:pt x="2222456" y="1034294"/>
                      <a:pt x="2225221" y="1028586"/>
                      <a:pt x="2228850" y="1023505"/>
                    </a:cubicBezTo>
                    <a:cubicBezTo>
                      <a:pt x="2233883" y="1016459"/>
                      <a:pt x="2239241" y="1009650"/>
                      <a:pt x="2244437" y="1002723"/>
                    </a:cubicBezTo>
                    <a:cubicBezTo>
                      <a:pt x="2261420" y="951771"/>
                      <a:pt x="2233886" y="1023746"/>
                      <a:pt x="2265219" y="976746"/>
                    </a:cubicBezTo>
                    <a:cubicBezTo>
                      <a:pt x="2269180" y="970805"/>
                      <a:pt x="2268156" y="962738"/>
                      <a:pt x="2270414" y="955964"/>
                    </a:cubicBezTo>
                    <a:cubicBezTo>
                      <a:pt x="2273933" y="945407"/>
                      <a:pt x="2284730" y="919550"/>
                      <a:pt x="2291196" y="909205"/>
                    </a:cubicBezTo>
                    <a:cubicBezTo>
                      <a:pt x="2295785" y="901862"/>
                      <a:pt x="2301587" y="895350"/>
                      <a:pt x="2306782" y="888423"/>
                    </a:cubicBezTo>
                    <a:cubicBezTo>
                      <a:pt x="2321702" y="828749"/>
                      <a:pt x="2300838" y="902294"/>
                      <a:pt x="2322369" y="852055"/>
                    </a:cubicBezTo>
                    <a:cubicBezTo>
                      <a:pt x="2329565" y="835265"/>
                      <a:pt x="2326311" y="815624"/>
                      <a:pt x="2337955" y="800100"/>
                    </a:cubicBezTo>
                    <a:cubicBezTo>
                      <a:pt x="2343150" y="793173"/>
                      <a:pt x="2348952" y="786662"/>
                      <a:pt x="2353541" y="779319"/>
                    </a:cubicBezTo>
                    <a:cubicBezTo>
                      <a:pt x="2357646" y="772751"/>
                      <a:pt x="2359430" y="764839"/>
                      <a:pt x="2363932" y="758537"/>
                    </a:cubicBezTo>
                    <a:cubicBezTo>
                      <a:pt x="2383085" y="731722"/>
                      <a:pt x="2376165" y="754853"/>
                      <a:pt x="2389909" y="727364"/>
                    </a:cubicBezTo>
                    <a:cubicBezTo>
                      <a:pt x="2411417" y="684347"/>
                      <a:pt x="2375719" y="740858"/>
                      <a:pt x="2405496" y="696191"/>
                    </a:cubicBezTo>
                    <a:cubicBezTo>
                      <a:pt x="2418164" y="594838"/>
                      <a:pt x="2414320" y="642493"/>
                      <a:pt x="2405496" y="457200"/>
                    </a:cubicBezTo>
                    <a:cubicBezTo>
                      <a:pt x="2405156" y="450068"/>
                      <a:pt x="2401849" y="443389"/>
                      <a:pt x="2400300" y="436419"/>
                    </a:cubicBezTo>
                    <a:cubicBezTo>
                      <a:pt x="2398384" y="427799"/>
                      <a:pt x="2398275" y="418683"/>
                      <a:pt x="2395105" y="410441"/>
                    </a:cubicBezTo>
                    <a:cubicBezTo>
                      <a:pt x="2389545" y="395984"/>
                      <a:pt x="2374323" y="368878"/>
                      <a:pt x="2374323" y="368878"/>
                    </a:cubicBezTo>
                    <a:cubicBezTo>
                      <a:pt x="2373197" y="364375"/>
                      <a:pt x="2367246" y="338309"/>
                      <a:pt x="2363932" y="332509"/>
                    </a:cubicBezTo>
                    <a:cubicBezTo>
                      <a:pt x="2359636" y="324991"/>
                      <a:pt x="2353379" y="318774"/>
                      <a:pt x="2348346" y="311728"/>
                    </a:cubicBezTo>
                    <a:cubicBezTo>
                      <a:pt x="2344717" y="306647"/>
                      <a:pt x="2341419" y="301337"/>
                      <a:pt x="2337955" y="296141"/>
                    </a:cubicBezTo>
                    <a:cubicBezTo>
                      <a:pt x="2336223" y="284018"/>
                      <a:pt x="2337307" y="271143"/>
                      <a:pt x="2332759" y="259773"/>
                    </a:cubicBezTo>
                    <a:cubicBezTo>
                      <a:pt x="2330030" y="252951"/>
                      <a:pt x="2321877" y="249831"/>
                      <a:pt x="2317173" y="244187"/>
                    </a:cubicBezTo>
                    <a:cubicBezTo>
                      <a:pt x="2295525" y="218209"/>
                      <a:pt x="2319771" y="237260"/>
                      <a:pt x="2291196" y="218209"/>
                    </a:cubicBezTo>
                    <a:cubicBezTo>
                      <a:pt x="2289464" y="213014"/>
                      <a:pt x="2288449" y="207521"/>
                      <a:pt x="2286000" y="202623"/>
                    </a:cubicBezTo>
                    <a:cubicBezTo>
                      <a:pt x="2283051" y="196725"/>
                      <a:pt x="2262375" y="168607"/>
                      <a:pt x="2260023" y="166255"/>
                    </a:cubicBezTo>
                    <a:cubicBezTo>
                      <a:pt x="2255608" y="161840"/>
                      <a:pt x="2249632" y="159328"/>
                      <a:pt x="2244437" y="155864"/>
                    </a:cubicBezTo>
                    <a:cubicBezTo>
                      <a:pt x="2240973" y="150669"/>
                      <a:pt x="2239341" y="143587"/>
                      <a:pt x="2234046" y="140278"/>
                    </a:cubicBezTo>
                    <a:cubicBezTo>
                      <a:pt x="2224758" y="134473"/>
                      <a:pt x="2202873" y="129887"/>
                      <a:pt x="2202873" y="129887"/>
                    </a:cubicBezTo>
                    <a:cubicBezTo>
                      <a:pt x="2195946" y="124691"/>
                      <a:pt x="2189836" y="118173"/>
                      <a:pt x="2182091" y="114300"/>
                    </a:cubicBezTo>
                    <a:cubicBezTo>
                      <a:pt x="2172295" y="109402"/>
                      <a:pt x="2161310" y="107373"/>
                      <a:pt x="2150919" y="103909"/>
                    </a:cubicBezTo>
                    <a:cubicBezTo>
                      <a:pt x="2118949" y="93252"/>
                      <a:pt x="2134626" y="97161"/>
                      <a:pt x="2078182" y="93519"/>
                    </a:cubicBezTo>
                    <a:cubicBezTo>
                      <a:pt x="2043574" y="91286"/>
                      <a:pt x="2008909" y="90055"/>
                      <a:pt x="1974273" y="88323"/>
                    </a:cubicBezTo>
                    <a:cubicBezTo>
                      <a:pt x="1954127" y="81608"/>
                      <a:pt x="1940561" y="76644"/>
                      <a:pt x="1917123" y="72737"/>
                    </a:cubicBezTo>
                    <a:lnTo>
                      <a:pt x="1885950" y="67541"/>
                    </a:lnTo>
                    <a:cubicBezTo>
                      <a:pt x="1880755" y="64077"/>
                      <a:pt x="1876070" y="59686"/>
                      <a:pt x="1870364" y="57150"/>
                    </a:cubicBezTo>
                    <a:cubicBezTo>
                      <a:pt x="1860355" y="52701"/>
                      <a:pt x="1849931" y="48907"/>
                      <a:pt x="1839191" y="46759"/>
                    </a:cubicBezTo>
                    <a:cubicBezTo>
                      <a:pt x="1775229" y="33968"/>
                      <a:pt x="1804720" y="38867"/>
                      <a:pt x="1750869" y="31173"/>
                    </a:cubicBezTo>
                    <a:lnTo>
                      <a:pt x="1704109" y="15587"/>
                    </a:lnTo>
                    <a:cubicBezTo>
                      <a:pt x="1698914" y="13855"/>
                      <a:pt x="1693981" y="10846"/>
                      <a:pt x="1688523" y="10391"/>
                    </a:cubicBezTo>
                    <a:cubicBezTo>
                      <a:pt x="1613974" y="4179"/>
                      <a:pt x="1646822" y="8145"/>
                      <a:pt x="1589809" y="0"/>
                    </a:cubicBezTo>
                    <a:cubicBezTo>
                      <a:pt x="1555665" y="1178"/>
                      <a:pt x="1426747" y="3497"/>
                      <a:pt x="1371600" y="10391"/>
                    </a:cubicBezTo>
                    <a:cubicBezTo>
                      <a:pt x="1366166" y="11070"/>
                      <a:pt x="1361280" y="14082"/>
                      <a:pt x="1356014" y="15587"/>
                    </a:cubicBezTo>
                    <a:cubicBezTo>
                      <a:pt x="1349148" y="17549"/>
                      <a:pt x="1342214" y="19286"/>
                      <a:pt x="1335232" y="20782"/>
                    </a:cubicBezTo>
                    <a:cubicBezTo>
                      <a:pt x="1283570" y="31852"/>
                      <a:pt x="1296266" y="38100"/>
                      <a:pt x="1288473" y="415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sp>
          <p:nvSpPr>
            <p:cNvPr id="23572" name="TextBox 4">
              <a:extLst>
                <a:ext uri="{FF2B5EF4-FFF2-40B4-BE49-F238E27FC236}">
                  <a16:creationId xmlns:a16="http://schemas.microsoft.com/office/drawing/2014/main" id="{B039627F-0FC8-4A1C-9C25-AF26420C23EE}"/>
                </a:ext>
              </a:extLst>
            </p:cNvPr>
            <p:cNvSpPr txBox="1">
              <a:spLocks noChangeArrowheads="1"/>
            </p:cNvSpPr>
            <p:nvPr/>
          </p:nvSpPr>
          <p:spPr bwMode="auto">
            <a:xfrm>
              <a:off x="5456729" y="1763723"/>
              <a:ext cx="2331102"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srgbClr val="1C1C1C"/>
                  </a:solidFill>
                  <a:effectLst/>
                  <a:uLnTx/>
                  <a:uFillTx/>
                  <a:latin typeface="Twinkl"/>
                  <a:ea typeface="+mn-ea"/>
                </a:rPr>
                <a:t>Discuss together whether the person in the relationship would be able to recognise that the relationship</a:t>
              </a:r>
              <a:br>
                <a:rPr kumimoji="0" lang="en-GB" altLang="en-US" sz="1600" b="0" i="0" u="none" strike="noStrike" kern="1200" cap="none" spc="0" normalizeH="0" baseline="0" noProof="0">
                  <a:ln>
                    <a:noFill/>
                  </a:ln>
                  <a:solidFill>
                    <a:srgbClr val="1C1C1C"/>
                  </a:solidFill>
                  <a:effectLst/>
                  <a:uLnTx/>
                  <a:uFillTx/>
                  <a:latin typeface="Twinkl"/>
                  <a:ea typeface="+mn-ea"/>
                </a:rPr>
              </a:br>
              <a:r>
                <a:rPr kumimoji="0" lang="en-GB" altLang="en-US" sz="1600" b="0" i="0" u="none" strike="noStrike" kern="1200" cap="none" spc="0" normalizeH="0" baseline="0" noProof="0">
                  <a:ln>
                    <a:noFill/>
                  </a:ln>
                  <a:solidFill>
                    <a:srgbClr val="1C1C1C"/>
                  </a:solidFill>
                  <a:effectLst/>
                  <a:uLnTx/>
                  <a:uFillTx/>
                  <a:latin typeface="Twinkl"/>
                  <a:ea typeface="+mn-ea"/>
                </a:rPr>
                <a:t>is unhealthy.</a:t>
              </a:r>
            </a:p>
          </p:txBody>
        </p:sp>
      </p:grpSp>
      <p:grpSp>
        <p:nvGrpSpPr>
          <p:cNvPr id="12" name="Group 11">
            <a:extLst>
              <a:ext uri="{FF2B5EF4-FFF2-40B4-BE49-F238E27FC236}">
                <a16:creationId xmlns:a16="http://schemas.microsoft.com/office/drawing/2014/main" id="{378176D9-826C-4FF3-BDB7-50B759CBF9CF}"/>
              </a:ext>
            </a:extLst>
          </p:cNvPr>
          <p:cNvGrpSpPr>
            <a:grpSpLocks/>
          </p:cNvGrpSpPr>
          <p:nvPr/>
        </p:nvGrpSpPr>
        <p:grpSpPr bwMode="auto">
          <a:xfrm>
            <a:off x="4284663" y="3644900"/>
            <a:ext cx="3568700" cy="2463800"/>
            <a:chOff x="4283968" y="3645024"/>
            <a:chExt cx="3569630" cy="2463912"/>
          </a:xfrm>
        </p:grpSpPr>
        <p:grpSp>
          <p:nvGrpSpPr>
            <p:cNvPr id="23567" name="Group 25">
              <a:extLst>
                <a:ext uri="{FF2B5EF4-FFF2-40B4-BE49-F238E27FC236}">
                  <a16:creationId xmlns:a16="http://schemas.microsoft.com/office/drawing/2014/main" id="{6075313E-24AB-4B08-A281-0ADBD719953E}"/>
                </a:ext>
              </a:extLst>
            </p:cNvPr>
            <p:cNvGrpSpPr>
              <a:grpSpLocks/>
            </p:cNvGrpSpPr>
            <p:nvPr/>
          </p:nvGrpSpPr>
          <p:grpSpPr bwMode="auto">
            <a:xfrm>
              <a:off x="4283968" y="3645024"/>
              <a:ext cx="3569630" cy="2463912"/>
              <a:chOff x="3203575" y="2035175"/>
              <a:chExt cx="3167063" cy="2122488"/>
            </a:xfrm>
          </p:grpSpPr>
          <p:sp>
            <p:nvSpPr>
              <p:cNvPr id="27" name="Thought Bubble: Cloud 26">
                <a:extLst>
                  <a:ext uri="{FF2B5EF4-FFF2-40B4-BE49-F238E27FC236}">
                    <a16:creationId xmlns:a16="http://schemas.microsoft.com/office/drawing/2014/main" id="{E5F63C46-F123-429F-B706-4ACE500EE118}"/>
                  </a:ext>
                </a:extLst>
              </p:cNvPr>
              <p:cNvSpPr/>
              <p:nvPr/>
            </p:nvSpPr>
            <p:spPr bwMode="auto">
              <a:xfrm>
                <a:off x="3203575" y="2035175"/>
                <a:ext cx="3167063" cy="2122488"/>
              </a:xfrm>
              <a:prstGeom prst="cloudCallout">
                <a:avLst>
                  <a:gd name="adj1" fmla="val 70047"/>
                  <a:gd name="adj2" fmla="val -20854"/>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8" name="Freeform: Shape 27">
                <a:extLst>
                  <a:ext uri="{FF2B5EF4-FFF2-40B4-BE49-F238E27FC236}">
                    <a16:creationId xmlns:a16="http://schemas.microsoft.com/office/drawing/2014/main" id="{899A8B88-0A0C-4B66-B902-0B01F7F1A881}"/>
                  </a:ext>
                </a:extLst>
              </p:cNvPr>
              <p:cNvSpPr/>
              <p:nvPr/>
            </p:nvSpPr>
            <p:spPr bwMode="auto">
              <a:xfrm>
                <a:off x="3376861" y="2182874"/>
                <a:ext cx="2871207" cy="1805209"/>
              </a:xfrm>
              <a:custGeom>
                <a:avLst/>
                <a:gdLst>
                  <a:gd name="connsiteX0" fmla="*/ 1288473 w 2413618"/>
                  <a:gd name="connsiteY0" fmla="*/ 41564 h 1517073"/>
                  <a:gd name="connsiteX1" fmla="*/ 1288473 w 2413618"/>
                  <a:gd name="connsiteY1" fmla="*/ 41564 h 1517073"/>
                  <a:gd name="connsiteX2" fmla="*/ 1241714 w 2413618"/>
                  <a:gd name="connsiteY2" fmla="*/ 36369 h 1517073"/>
                  <a:gd name="connsiteX3" fmla="*/ 1226128 w 2413618"/>
                  <a:gd name="connsiteY3" fmla="*/ 25978 h 1517073"/>
                  <a:gd name="connsiteX4" fmla="*/ 1137805 w 2413618"/>
                  <a:gd name="connsiteY4" fmla="*/ 31173 h 1517073"/>
                  <a:gd name="connsiteX5" fmla="*/ 1122219 w 2413618"/>
                  <a:gd name="connsiteY5" fmla="*/ 36369 h 1517073"/>
                  <a:gd name="connsiteX6" fmla="*/ 919596 w 2413618"/>
                  <a:gd name="connsiteY6" fmla="*/ 46759 h 1517073"/>
                  <a:gd name="connsiteX7" fmla="*/ 888423 w 2413618"/>
                  <a:gd name="connsiteY7" fmla="*/ 57150 h 1517073"/>
                  <a:gd name="connsiteX8" fmla="*/ 841664 w 2413618"/>
                  <a:gd name="connsiteY8" fmla="*/ 67541 h 1517073"/>
                  <a:gd name="connsiteX9" fmla="*/ 826078 w 2413618"/>
                  <a:gd name="connsiteY9" fmla="*/ 72737 h 1517073"/>
                  <a:gd name="connsiteX10" fmla="*/ 784514 w 2413618"/>
                  <a:gd name="connsiteY10" fmla="*/ 83128 h 1517073"/>
                  <a:gd name="connsiteX11" fmla="*/ 753341 w 2413618"/>
                  <a:gd name="connsiteY11" fmla="*/ 93519 h 1517073"/>
                  <a:gd name="connsiteX12" fmla="*/ 737755 w 2413618"/>
                  <a:gd name="connsiteY12" fmla="*/ 98714 h 1517073"/>
                  <a:gd name="connsiteX13" fmla="*/ 665019 w 2413618"/>
                  <a:gd name="connsiteY13" fmla="*/ 109105 h 1517073"/>
                  <a:gd name="connsiteX14" fmla="*/ 633846 w 2413618"/>
                  <a:gd name="connsiteY14" fmla="*/ 119496 h 1517073"/>
                  <a:gd name="connsiteX15" fmla="*/ 602673 w 2413618"/>
                  <a:gd name="connsiteY15" fmla="*/ 129887 h 1517073"/>
                  <a:gd name="connsiteX16" fmla="*/ 587087 w 2413618"/>
                  <a:gd name="connsiteY16" fmla="*/ 135082 h 1517073"/>
                  <a:gd name="connsiteX17" fmla="*/ 535132 w 2413618"/>
                  <a:gd name="connsiteY17" fmla="*/ 150669 h 1517073"/>
                  <a:gd name="connsiteX18" fmla="*/ 514350 w 2413618"/>
                  <a:gd name="connsiteY18" fmla="*/ 161059 h 1517073"/>
                  <a:gd name="connsiteX19" fmla="*/ 462396 w 2413618"/>
                  <a:gd name="connsiteY19" fmla="*/ 176646 h 1517073"/>
                  <a:gd name="connsiteX20" fmla="*/ 446809 w 2413618"/>
                  <a:gd name="connsiteY20" fmla="*/ 187037 h 1517073"/>
                  <a:gd name="connsiteX21" fmla="*/ 415637 w 2413618"/>
                  <a:gd name="connsiteY21" fmla="*/ 197428 h 1517073"/>
                  <a:gd name="connsiteX22" fmla="*/ 400050 w 2413618"/>
                  <a:gd name="connsiteY22" fmla="*/ 202623 h 1517073"/>
                  <a:gd name="connsiteX23" fmla="*/ 379269 w 2413618"/>
                  <a:gd name="connsiteY23" fmla="*/ 213014 h 1517073"/>
                  <a:gd name="connsiteX24" fmla="*/ 363682 w 2413618"/>
                  <a:gd name="connsiteY24" fmla="*/ 228600 h 1517073"/>
                  <a:gd name="connsiteX25" fmla="*/ 332509 w 2413618"/>
                  <a:gd name="connsiteY25" fmla="*/ 244187 h 1517073"/>
                  <a:gd name="connsiteX26" fmla="*/ 316923 w 2413618"/>
                  <a:gd name="connsiteY26" fmla="*/ 259773 h 1517073"/>
                  <a:gd name="connsiteX27" fmla="*/ 301337 w 2413618"/>
                  <a:gd name="connsiteY27" fmla="*/ 264969 h 1517073"/>
                  <a:gd name="connsiteX28" fmla="*/ 290946 w 2413618"/>
                  <a:gd name="connsiteY28" fmla="*/ 290946 h 1517073"/>
                  <a:gd name="connsiteX29" fmla="*/ 280555 w 2413618"/>
                  <a:gd name="connsiteY29" fmla="*/ 306532 h 1517073"/>
                  <a:gd name="connsiteX30" fmla="*/ 275359 w 2413618"/>
                  <a:gd name="connsiteY30" fmla="*/ 322119 h 1517073"/>
                  <a:gd name="connsiteX31" fmla="*/ 264969 w 2413618"/>
                  <a:gd name="connsiteY31" fmla="*/ 348096 h 1517073"/>
                  <a:gd name="connsiteX32" fmla="*/ 244187 w 2413618"/>
                  <a:gd name="connsiteY32" fmla="*/ 379269 h 1517073"/>
                  <a:gd name="connsiteX33" fmla="*/ 223405 w 2413618"/>
                  <a:gd name="connsiteY33" fmla="*/ 384464 h 1517073"/>
                  <a:gd name="connsiteX34" fmla="*/ 202623 w 2413618"/>
                  <a:gd name="connsiteY34" fmla="*/ 400050 h 1517073"/>
                  <a:gd name="connsiteX35" fmla="*/ 187037 w 2413618"/>
                  <a:gd name="connsiteY35" fmla="*/ 415637 h 1517073"/>
                  <a:gd name="connsiteX36" fmla="*/ 155864 w 2413618"/>
                  <a:gd name="connsiteY36" fmla="*/ 436419 h 1517073"/>
                  <a:gd name="connsiteX37" fmla="*/ 140278 w 2413618"/>
                  <a:gd name="connsiteY37" fmla="*/ 446809 h 1517073"/>
                  <a:gd name="connsiteX38" fmla="*/ 124691 w 2413618"/>
                  <a:gd name="connsiteY38" fmla="*/ 477982 h 1517073"/>
                  <a:gd name="connsiteX39" fmla="*/ 109105 w 2413618"/>
                  <a:gd name="connsiteY39" fmla="*/ 483178 h 1517073"/>
                  <a:gd name="connsiteX40" fmla="*/ 93519 w 2413618"/>
                  <a:gd name="connsiteY40" fmla="*/ 498764 h 1517073"/>
                  <a:gd name="connsiteX41" fmla="*/ 83128 w 2413618"/>
                  <a:gd name="connsiteY41" fmla="*/ 529937 h 1517073"/>
                  <a:gd name="connsiteX42" fmla="*/ 77932 w 2413618"/>
                  <a:gd name="connsiteY42" fmla="*/ 545523 h 1517073"/>
                  <a:gd name="connsiteX43" fmla="*/ 62346 w 2413618"/>
                  <a:gd name="connsiteY43" fmla="*/ 550719 h 1517073"/>
                  <a:gd name="connsiteX44" fmla="*/ 46759 w 2413618"/>
                  <a:gd name="connsiteY44" fmla="*/ 597478 h 1517073"/>
                  <a:gd name="connsiteX45" fmla="*/ 41564 w 2413618"/>
                  <a:gd name="connsiteY45" fmla="*/ 613064 h 1517073"/>
                  <a:gd name="connsiteX46" fmla="*/ 36369 w 2413618"/>
                  <a:gd name="connsiteY46" fmla="*/ 633846 h 1517073"/>
                  <a:gd name="connsiteX47" fmla="*/ 31173 w 2413618"/>
                  <a:gd name="connsiteY47" fmla="*/ 716973 h 1517073"/>
                  <a:gd name="connsiteX48" fmla="*/ 20782 w 2413618"/>
                  <a:gd name="connsiteY48" fmla="*/ 748146 h 1517073"/>
                  <a:gd name="connsiteX49" fmla="*/ 15587 w 2413618"/>
                  <a:gd name="connsiteY49" fmla="*/ 763732 h 1517073"/>
                  <a:gd name="connsiteX50" fmla="*/ 10391 w 2413618"/>
                  <a:gd name="connsiteY50" fmla="*/ 779319 h 1517073"/>
                  <a:gd name="connsiteX51" fmla="*/ 0 w 2413618"/>
                  <a:gd name="connsiteY51" fmla="*/ 883228 h 1517073"/>
                  <a:gd name="connsiteX52" fmla="*/ 10391 w 2413618"/>
                  <a:gd name="connsiteY52" fmla="*/ 976746 h 1517073"/>
                  <a:gd name="connsiteX53" fmla="*/ 15587 w 2413618"/>
                  <a:gd name="connsiteY53" fmla="*/ 997528 h 1517073"/>
                  <a:gd name="connsiteX54" fmla="*/ 25978 w 2413618"/>
                  <a:gd name="connsiteY54" fmla="*/ 1028700 h 1517073"/>
                  <a:gd name="connsiteX55" fmla="*/ 36369 w 2413618"/>
                  <a:gd name="connsiteY55" fmla="*/ 1059873 h 1517073"/>
                  <a:gd name="connsiteX56" fmla="*/ 57150 w 2413618"/>
                  <a:gd name="connsiteY56" fmla="*/ 1091046 h 1517073"/>
                  <a:gd name="connsiteX57" fmla="*/ 72737 w 2413618"/>
                  <a:gd name="connsiteY57" fmla="*/ 1122219 h 1517073"/>
                  <a:gd name="connsiteX58" fmla="*/ 93519 w 2413618"/>
                  <a:gd name="connsiteY58" fmla="*/ 1153391 h 1517073"/>
                  <a:gd name="connsiteX59" fmla="*/ 103909 w 2413618"/>
                  <a:gd name="connsiteY59" fmla="*/ 1168978 h 1517073"/>
                  <a:gd name="connsiteX60" fmla="*/ 135082 w 2413618"/>
                  <a:gd name="connsiteY60" fmla="*/ 1189759 h 1517073"/>
                  <a:gd name="connsiteX61" fmla="*/ 150669 w 2413618"/>
                  <a:gd name="connsiteY61" fmla="*/ 1205346 h 1517073"/>
                  <a:gd name="connsiteX62" fmla="*/ 171450 w 2413618"/>
                  <a:gd name="connsiteY62" fmla="*/ 1231323 h 1517073"/>
                  <a:gd name="connsiteX63" fmla="*/ 176646 w 2413618"/>
                  <a:gd name="connsiteY63" fmla="*/ 1246909 h 1517073"/>
                  <a:gd name="connsiteX64" fmla="*/ 197428 w 2413618"/>
                  <a:gd name="connsiteY64" fmla="*/ 1278082 h 1517073"/>
                  <a:gd name="connsiteX65" fmla="*/ 207819 w 2413618"/>
                  <a:gd name="connsiteY65" fmla="*/ 1293669 h 1517073"/>
                  <a:gd name="connsiteX66" fmla="*/ 213014 w 2413618"/>
                  <a:gd name="connsiteY66" fmla="*/ 1309255 h 1517073"/>
                  <a:gd name="connsiteX67" fmla="*/ 249382 w 2413618"/>
                  <a:gd name="connsiteY67" fmla="*/ 1356014 h 1517073"/>
                  <a:gd name="connsiteX68" fmla="*/ 280555 w 2413618"/>
                  <a:gd name="connsiteY68" fmla="*/ 1376796 h 1517073"/>
                  <a:gd name="connsiteX69" fmla="*/ 311728 w 2413618"/>
                  <a:gd name="connsiteY69" fmla="*/ 1387187 h 1517073"/>
                  <a:gd name="connsiteX70" fmla="*/ 342900 w 2413618"/>
                  <a:gd name="connsiteY70" fmla="*/ 1402773 h 1517073"/>
                  <a:gd name="connsiteX71" fmla="*/ 374073 w 2413618"/>
                  <a:gd name="connsiteY71" fmla="*/ 1423555 h 1517073"/>
                  <a:gd name="connsiteX72" fmla="*/ 389659 w 2413618"/>
                  <a:gd name="connsiteY72" fmla="*/ 1433946 h 1517073"/>
                  <a:gd name="connsiteX73" fmla="*/ 420832 w 2413618"/>
                  <a:gd name="connsiteY73" fmla="*/ 1444337 h 1517073"/>
                  <a:gd name="connsiteX74" fmla="*/ 436419 w 2413618"/>
                  <a:gd name="connsiteY74" fmla="*/ 1449532 h 1517073"/>
                  <a:gd name="connsiteX75" fmla="*/ 462396 w 2413618"/>
                  <a:gd name="connsiteY75" fmla="*/ 1454728 h 1517073"/>
                  <a:gd name="connsiteX76" fmla="*/ 477982 w 2413618"/>
                  <a:gd name="connsiteY76" fmla="*/ 1459923 h 1517073"/>
                  <a:gd name="connsiteX77" fmla="*/ 524741 w 2413618"/>
                  <a:gd name="connsiteY77" fmla="*/ 1470314 h 1517073"/>
                  <a:gd name="connsiteX78" fmla="*/ 597478 w 2413618"/>
                  <a:gd name="connsiteY78" fmla="*/ 1480705 h 1517073"/>
                  <a:gd name="connsiteX79" fmla="*/ 644237 w 2413618"/>
                  <a:gd name="connsiteY79" fmla="*/ 1501487 h 1517073"/>
                  <a:gd name="connsiteX80" fmla="*/ 665019 w 2413618"/>
                  <a:gd name="connsiteY80" fmla="*/ 1511878 h 1517073"/>
                  <a:gd name="connsiteX81" fmla="*/ 680605 w 2413618"/>
                  <a:gd name="connsiteY81" fmla="*/ 1517073 h 1517073"/>
                  <a:gd name="connsiteX82" fmla="*/ 727364 w 2413618"/>
                  <a:gd name="connsiteY82" fmla="*/ 1511878 h 1517073"/>
                  <a:gd name="connsiteX83" fmla="*/ 758537 w 2413618"/>
                  <a:gd name="connsiteY83" fmla="*/ 1491096 h 1517073"/>
                  <a:gd name="connsiteX84" fmla="*/ 774123 w 2413618"/>
                  <a:gd name="connsiteY84" fmla="*/ 1480705 h 1517073"/>
                  <a:gd name="connsiteX85" fmla="*/ 1117023 w 2413618"/>
                  <a:gd name="connsiteY85" fmla="*/ 1475509 h 1517073"/>
                  <a:gd name="connsiteX86" fmla="*/ 1200150 w 2413618"/>
                  <a:gd name="connsiteY86" fmla="*/ 1465119 h 1517073"/>
                  <a:gd name="connsiteX87" fmla="*/ 1309255 w 2413618"/>
                  <a:gd name="connsiteY87" fmla="*/ 1459923 h 1517073"/>
                  <a:gd name="connsiteX88" fmla="*/ 1356014 w 2413618"/>
                  <a:gd name="connsiteY88" fmla="*/ 1444337 h 1517073"/>
                  <a:gd name="connsiteX89" fmla="*/ 1371600 w 2413618"/>
                  <a:gd name="connsiteY89" fmla="*/ 1439141 h 1517073"/>
                  <a:gd name="connsiteX90" fmla="*/ 1423555 w 2413618"/>
                  <a:gd name="connsiteY90" fmla="*/ 1428750 h 1517073"/>
                  <a:gd name="connsiteX91" fmla="*/ 1444337 w 2413618"/>
                  <a:gd name="connsiteY91" fmla="*/ 1423555 h 1517073"/>
                  <a:gd name="connsiteX92" fmla="*/ 1496291 w 2413618"/>
                  <a:gd name="connsiteY92" fmla="*/ 1418359 h 1517073"/>
                  <a:gd name="connsiteX93" fmla="*/ 1537855 w 2413618"/>
                  <a:gd name="connsiteY93" fmla="*/ 1402773 h 1517073"/>
                  <a:gd name="connsiteX94" fmla="*/ 1553441 w 2413618"/>
                  <a:gd name="connsiteY94" fmla="*/ 1397578 h 1517073"/>
                  <a:gd name="connsiteX95" fmla="*/ 1615787 w 2413618"/>
                  <a:gd name="connsiteY95" fmla="*/ 1387187 h 1517073"/>
                  <a:gd name="connsiteX96" fmla="*/ 1652155 w 2413618"/>
                  <a:gd name="connsiteY96" fmla="*/ 1376796 h 1517073"/>
                  <a:gd name="connsiteX97" fmla="*/ 1688523 w 2413618"/>
                  <a:gd name="connsiteY97" fmla="*/ 1366405 h 1517073"/>
                  <a:gd name="connsiteX98" fmla="*/ 1719696 w 2413618"/>
                  <a:gd name="connsiteY98" fmla="*/ 1361209 h 1517073"/>
                  <a:gd name="connsiteX99" fmla="*/ 1771650 w 2413618"/>
                  <a:gd name="connsiteY99" fmla="*/ 1345623 h 1517073"/>
                  <a:gd name="connsiteX100" fmla="*/ 1792432 w 2413618"/>
                  <a:gd name="connsiteY100" fmla="*/ 1340428 h 1517073"/>
                  <a:gd name="connsiteX101" fmla="*/ 1828800 w 2413618"/>
                  <a:gd name="connsiteY101" fmla="*/ 1319646 h 1517073"/>
                  <a:gd name="connsiteX102" fmla="*/ 1859973 w 2413618"/>
                  <a:gd name="connsiteY102" fmla="*/ 1298864 h 1517073"/>
                  <a:gd name="connsiteX103" fmla="*/ 1880755 w 2413618"/>
                  <a:gd name="connsiteY103" fmla="*/ 1283278 h 1517073"/>
                  <a:gd name="connsiteX104" fmla="*/ 1906732 w 2413618"/>
                  <a:gd name="connsiteY104" fmla="*/ 1272887 h 1517073"/>
                  <a:gd name="connsiteX105" fmla="*/ 1937905 w 2413618"/>
                  <a:gd name="connsiteY105" fmla="*/ 1252105 h 1517073"/>
                  <a:gd name="connsiteX106" fmla="*/ 1979469 w 2413618"/>
                  <a:gd name="connsiteY106" fmla="*/ 1226128 h 1517073"/>
                  <a:gd name="connsiteX107" fmla="*/ 2015837 w 2413618"/>
                  <a:gd name="connsiteY107" fmla="*/ 1205346 h 1517073"/>
                  <a:gd name="connsiteX108" fmla="*/ 2031423 w 2413618"/>
                  <a:gd name="connsiteY108" fmla="*/ 1194955 h 1517073"/>
                  <a:gd name="connsiteX109" fmla="*/ 2072987 w 2413618"/>
                  <a:gd name="connsiteY109" fmla="*/ 1174173 h 1517073"/>
                  <a:gd name="connsiteX110" fmla="*/ 2098964 w 2413618"/>
                  <a:gd name="connsiteY110" fmla="*/ 1148196 h 1517073"/>
                  <a:gd name="connsiteX111" fmla="*/ 2130137 w 2413618"/>
                  <a:gd name="connsiteY111" fmla="*/ 1122219 h 1517073"/>
                  <a:gd name="connsiteX112" fmla="*/ 2145723 w 2413618"/>
                  <a:gd name="connsiteY112" fmla="*/ 1101437 h 1517073"/>
                  <a:gd name="connsiteX113" fmla="*/ 2150919 w 2413618"/>
                  <a:gd name="connsiteY113" fmla="*/ 1085850 h 1517073"/>
                  <a:gd name="connsiteX114" fmla="*/ 2202873 w 2413618"/>
                  <a:gd name="connsiteY114" fmla="*/ 1054678 h 1517073"/>
                  <a:gd name="connsiteX115" fmla="*/ 2218459 w 2413618"/>
                  <a:gd name="connsiteY115" fmla="*/ 1039091 h 1517073"/>
                  <a:gd name="connsiteX116" fmla="*/ 2228850 w 2413618"/>
                  <a:gd name="connsiteY116" fmla="*/ 1023505 h 1517073"/>
                  <a:gd name="connsiteX117" fmla="*/ 2244437 w 2413618"/>
                  <a:gd name="connsiteY117" fmla="*/ 1002723 h 1517073"/>
                  <a:gd name="connsiteX118" fmla="*/ 2265219 w 2413618"/>
                  <a:gd name="connsiteY118" fmla="*/ 976746 h 1517073"/>
                  <a:gd name="connsiteX119" fmla="*/ 2270414 w 2413618"/>
                  <a:gd name="connsiteY119" fmla="*/ 955964 h 1517073"/>
                  <a:gd name="connsiteX120" fmla="*/ 2291196 w 2413618"/>
                  <a:gd name="connsiteY120" fmla="*/ 909205 h 1517073"/>
                  <a:gd name="connsiteX121" fmla="*/ 2306782 w 2413618"/>
                  <a:gd name="connsiteY121" fmla="*/ 888423 h 1517073"/>
                  <a:gd name="connsiteX122" fmla="*/ 2322369 w 2413618"/>
                  <a:gd name="connsiteY122" fmla="*/ 852055 h 1517073"/>
                  <a:gd name="connsiteX123" fmla="*/ 2337955 w 2413618"/>
                  <a:gd name="connsiteY123" fmla="*/ 800100 h 1517073"/>
                  <a:gd name="connsiteX124" fmla="*/ 2353541 w 2413618"/>
                  <a:gd name="connsiteY124" fmla="*/ 779319 h 1517073"/>
                  <a:gd name="connsiteX125" fmla="*/ 2363932 w 2413618"/>
                  <a:gd name="connsiteY125" fmla="*/ 758537 h 1517073"/>
                  <a:gd name="connsiteX126" fmla="*/ 2389909 w 2413618"/>
                  <a:gd name="connsiteY126" fmla="*/ 727364 h 1517073"/>
                  <a:gd name="connsiteX127" fmla="*/ 2405496 w 2413618"/>
                  <a:gd name="connsiteY127" fmla="*/ 696191 h 1517073"/>
                  <a:gd name="connsiteX128" fmla="*/ 2405496 w 2413618"/>
                  <a:gd name="connsiteY128" fmla="*/ 457200 h 1517073"/>
                  <a:gd name="connsiteX129" fmla="*/ 2400300 w 2413618"/>
                  <a:gd name="connsiteY129" fmla="*/ 436419 h 1517073"/>
                  <a:gd name="connsiteX130" fmla="*/ 2395105 w 2413618"/>
                  <a:gd name="connsiteY130" fmla="*/ 410441 h 1517073"/>
                  <a:gd name="connsiteX131" fmla="*/ 2374323 w 2413618"/>
                  <a:gd name="connsiteY131" fmla="*/ 368878 h 1517073"/>
                  <a:gd name="connsiteX132" fmla="*/ 2363932 w 2413618"/>
                  <a:gd name="connsiteY132" fmla="*/ 332509 h 1517073"/>
                  <a:gd name="connsiteX133" fmla="*/ 2348346 w 2413618"/>
                  <a:gd name="connsiteY133" fmla="*/ 311728 h 1517073"/>
                  <a:gd name="connsiteX134" fmla="*/ 2337955 w 2413618"/>
                  <a:gd name="connsiteY134" fmla="*/ 296141 h 1517073"/>
                  <a:gd name="connsiteX135" fmla="*/ 2332759 w 2413618"/>
                  <a:gd name="connsiteY135" fmla="*/ 259773 h 1517073"/>
                  <a:gd name="connsiteX136" fmla="*/ 2317173 w 2413618"/>
                  <a:gd name="connsiteY136" fmla="*/ 244187 h 1517073"/>
                  <a:gd name="connsiteX137" fmla="*/ 2291196 w 2413618"/>
                  <a:gd name="connsiteY137" fmla="*/ 218209 h 1517073"/>
                  <a:gd name="connsiteX138" fmla="*/ 2286000 w 2413618"/>
                  <a:gd name="connsiteY138" fmla="*/ 202623 h 1517073"/>
                  <a:gd name="connsiteX139" fmla="*/ 2260023 w 2413618"/>
                  <a:gd name="connsiteY139" fmla="*/ 166255 h 1517073"/>
                  <a:gd name="connsiteX140" fmla="*/ 2244437 w 2413618"/>
                  <a:gd name="connsiteY140" fmla="*/ 155864 h 1517073"/>
                  <a:gd name="connsiteX141" fmla="*/ 2234046 w 2413618"/>
                  <a:gd name="connsiteY141" fmla="*/ 140278 h 1517073"/>
                  <a:gd name="connsiteX142" fmla="*/ 2202873 w 2413618"/>
                  <a:gd name="connsiteY142" fmla="*/ 129887 h 1517073"/>
                  <a:gd name="connsiteX143" fmla="*/ 2182091 w 2413618"/>
                  <a:gd name="connsiteY143" fmla="*/ 114300 h 1517073"/>
                  <a:gd name="connsiteX144" fmla="*/ 2150919 w 2413618"/>
                  <a:gd name="connsiteY144" fmla="*/ 103909 h 1517073"/>
                  <a:gd name="connsiteX145" fmla="*/ 2078182 w 2413618"/>
                  <a:gd name="connsiteY145" fmla="*/ 93519 h 1517073"/>
                  <a:gd name="connsiteX146" fmla="*/ 1974273 w 2413618"/>
                  <a:gd name="connsiteY146" fmla="*/ 88323 h 1517073"/>
                  <a:gd name="connsiteX147" fmla="*/ 1917123 w 2413618"/>
                  <a:gd name="connsiteY147" fmla="*/ 72737 h 1517073"/>
                  <a:gd name="connsiteX148" fmla="*/ 1885950 w 2413618"/>
                  <a:gd name="connsiteY148" fmla="*/ 67541 h 1517073"/>
                  <a:gd name="connsiteX149" fmla="*/ 1870364 w 2413618"/>
                  <a:gd name="connsiteY149" fmla="*/ 57150 h 1517073"/>
                  <a:gd name="connsiteX150" fmla="*/ 1839191 w 2413618"/>
                  <a:gd name="connsiteY150" fmla="*/ 46759 h 1517073"/>
                  <a:gd name="connsiteX151" fmla="*/ 1750869 w 2413618"/>
                  <a:gd name="connsiteY151" fmla="*/ 31173 h 1517073"/>
                  <a:gd name="connsiteX152" fmla="*/ 1704109 w 2413618"/>
                  <a:gd name="connsiteY152" fmla="*/ 15587 h 1517073"/>
                  <a:gd name="connsiteX153" fmla="*/ 1688523 w 2413618"/>
                  <a:gd name="connsiteY153" fmla="*/ 10391 h 1517073"/>
                  <a:gd name="connsiteX154" fmla="*/ 1589809 w 2413618"/>
                  <a:gd name="connsiteY154" fmla="*/ 0 h 1517073"/>
                  <a:gd name="connsiteX155" fmla="*/ 1371600 w 2413618"/>
                  <a:gd name="connsiteY155" fmla="*/ 10391 h 1517073"/>
                  <a:gd name="connsiteX156" fmla="*/ 1356014 w 2413618"/>
                  <a:gd name="connsiteY156" fmla="*/ 15587 h 1517073"/>
                  <a:gd name="connsiteX157" fmla="*/ 1335232 w 2413618"/>
                  <a:gd name="connsiteY157" fmla="*/ 20782 h 1517073"/>
                  <a:gd name="connsiteX158" fmla="*/ 1288473 w 2413618"/>
                  <a:gd name="connsiteY158" fmla="*/ 41564 h 151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2413618" h="1517073">
                    <a:moveTo>
                      <a:pt x="1288473" y="41564"/>
                    </a:moveTo>
                    <a:lnTo>
                      <a:pt x="1288473" y="41564"/>
                    </a:lnTo>
                    <a:cubicBezTo>
                      <a:pt x="1272887" y="39832"/>
                      <a:pt x="1256928" y="40172"/>
                      <a:pt x="1241714" y="36369"/>
                    </a:cubicBezTo>
                    <a:cubicBezTo>
                      <a:pt x="1235656" y="34855"/>
                      <a:pt x="1232364" y="26290"/>
                      <a:pt x="1226128" y="25978"/>
                    </a:cubicBezTo>
                    <a:lnTo>
                      <a:pt x="1137805" y="31173"/>
                    </a:lnTo>
                    <a:cubicBezTo>
                      <a:pt x="1132610" y="32905"/>
                      <a:pt x="1127687" y="36073"/>
                      <a:pt x="1122219" y="36369"/>
                    </a:cubicBezTo>
                    <a:cubicBezTo>
                      <a:pt x="1101662" y="37480"/>
                      <a:pt x="978615" y="30663"/>
                      <a:pt x="919596" y="46759"/>
                    </a:cubicBezTo>
                    <a:cubicBezTo>
                      <a:pt x="909029" y="49641"/>
                      <a:pt x="899163" y="55002"/>
                      <a:pt x="888423" y="57150"/>
                    </a:cubicBezTo>
                    <a:cubicBezTo>
                      <a:pt x="870582" y="60719"/>
                      <a:pt x="858772" y="62653"/>
                      <a:pt x="841664" y="67541"/>
                    </a:cubicBezTo>
                    <a:cubicBezTo>
                      <a:pt x="836398" y="69046"/>
                      <a:pt x="831361" y="71296"/>
                      <a:pt x="826078" y="72737"/>
                    </a:cubicBezTo>
                    <a:cubicBezTo>
                      <a:pt x="812300" y="76495"/>
                      <a:pt x="798062" y="78612"/>
                      <a:pt x="784514" y="83128"/>
                    </a:cubicBezTo>
                    <a:lnTo>
                      <a:pt x="753341" y="93519"/>
                    </a:lnTo>
                    <a:cubicBezTo>
                      <a:pt x="748146" y="95251"/>
                      <a:pt x="743189" y="98035"/>
                      <a:pt x="737755" y="98714"/>
                    </a:cubicBezTo>
                    <a:cubicBezTo>
                      <a:pt x="725441" y="100253"/>
                      <a:pt x="680010" y="105357"/>
                      <a:pt x="665019" y="109105"/>
                    </a:cubicBezTo>
                    <a:cubicBezTo>
                      <a:pt x="654393" y="111762"/>
                      <a:pt x="644237" y="116032"/>
                      <a:pt x="633846" y="119496"/>
                    </a:cubicBezTo>
                    <a:lnTo>
                      <a:pt x="602673" y="129887"/>
                    </a:lnTo>
                    <a:cubicBezTo>
                      <a:pt x="597478" y="131619"/>
                      <a:pt x="592400" y="133754"/>
                      <a:pt x="587087" y="135082"/>
                    </a:cubicBezTo>
                    <a:cubicBezTo>
                      <a:pt x="572171" y="138811"/>
                      <a:pt x="547781" y="144345"/>
                      <a:pt x="535132" y="150669"/>
                    </a:cubicBezTo>
                    <a:cubicBezTo>
                      <a:pt x="528205" y="154132"/>
                      <a:pt x="521541" y="158183"/>
                      <a:pt x="514350" y="161059"/>
                    </a:cubicBezTo>
                    <a:cubicBezTo>
                      <a:pt x="493267" y="169492"/>
                      <a:pt x="482810" y="171542"/>
                      <a:pt x="462396" y="176646"/>
                    </a:cubicBezTo>
                    <a:cubicBezTo>
                      <a:pt x="457200" y="180110"/>
                      <a:pt x="452515" y="184501"/>
                      <a:pt x="446809" y="187037"/>
                    </a:cubicBezTo>
                    <a:cubicBezTo>
                      <a:pt x="436800" y="191485"/>
                      <a:pt x="426028" y="193964"/>
                      <a:pt x="415637" y="197428"/>
                    </a:cubicBezTo>
                    <a:cubicBezTo>
                      <a:pt x="410441" y="199160"/>
                      <a:pt x="404948" y="200174"/>
                      <a:pt x="400050" y="202623"/>
                    </a:cubicBezTo>
                    <a:cubicBezTo>
                      <a:pt x="393123" y="206087"/>
                      <a:pt x="385571" y="208513"/>
                      <a:pt x="379269" y="213014"/>
                    </a:cubicBezTo>
                    <a:cubicBezTo>
                      <a:pt x="373290" y="217285"/>
                      <a:pt x="369327" y="223896"/>
                      <a:pt x="363682" y="228600"/>
                    </a:cubicBezTo>
                    <a:cubicBezTo>
                      <a:pt x="350252" y="239791"/>
                      <a:pt x="348131" y="238979"/>
                      <a:pt x="332509" y="244187"/>
                    </a:cubicBezTo>
                    <a:cubicBezTo>
                      <a:pt x="327314" y="249382"/>
                      <a:pt x="323036" y="255697"/>
                      <a:pt x="316923" y="259773"/>
                    </a:cubicBezTo>
                    <a:cubicBezTo>
                      <a:pt x="312366" y="262811"/>
                      <a:pt x="304843" y="260762"/>
                      <a:pt x="301337" y="264969"/>
                    </a:cubicBezTo>
                    <a:cubicBezTo>
                      <a:pt x="295367" y="272134"/>
                      <a:pt x="295117" y="282605"/>
                      <a:pt x="290946" y="290946"/>
                    </a:cubicBezTo>
                    <a:cubicBezTo>
                      <a:pt x="288154" y="296531"/>
                      <a:pt x="283348" y="300947"/>
                      <a:pt x="280555" y="306532"/>
                    </a:cubicBezTo>
                    <a:cubicBezTo>
                      <a:pt x="278106" y="311431"/>
                      <a:pt x="277282" y="316991"/>
                      <a:pt x="275359" y="322119"/>
                    </a:cubicBezTo>
                    <a:cubicBezTo>
                      <a:pt x="272085" y="330851"/>
                      <a:pt x="269435" y="339909"/>
                      <a:pt x="264969" y="348096"/>
                    </a:cubicBezTo>
                    <a:cubicBezTo>
                      <a:pt x="258989" y="359060"/>
                      <a:pt x="256303" y="376240"/>
                      <a:pt x="244187" y="379269"/>
                    </a:cubicBezTo>
                    <a:lnTo>
                      <a:pt x="223405" y="384464"/>
                    </a:lnTo>
                    <a:cubicBezTo>
                      <a:pt x="216478" y="389659"/>
                      <a:pt x="209197" y="394415"/>
                      <a:pt x="202623" y="400050"/>
                    </a:cubicBezTo>
                    <a:cubicBezTo>
                      <a:pt x="197044" y="404832"/>
                      <a:pt x="192837" y="411126"/>
                      <a:pt x="187037" y="415637"/>
                    </a:cubicBezTo>
                    <a:cubicBezTo>
                      <a:pt x="177179" y="423304"/>
                      <a:pt x="166255" y="429492"/>
                      <a:pt x="155864" y="436419"/>
                    </a:cubicBezTo>
                    <a:lnTo>
                      <a:pt x="140278" y="446809"/>
                    </a:lnTo>
                    <a:cubicBezTo>
                      <a:pt x="136855" y="457077"/>
                      <a:pt x="133847" y="470657"/>
                      <a:pt x="124691" y="477982"/>
                    </a:cubicBezTo>
                    <a:cubicBezTo>
                      <a:pt x="120415" y="481403"/>
                      <a:pt x="114300" y="481446"/>
                      <a:pt x="109105" y="483178"/>
                    </a:cubicBezTo>
                    <a:cubicBezTo>
                      <a:pt x="103910" y="488373"/>
                      <a:pt x="97087" y="492341"/>
                      <a:pt x="93519" y="498764"/>
                    </a:cubicBezTo>
                    <a:cubicBezTo>
                      <a:pt x="88200" y="508339"/>
                      <a:pt x="86592" y="519546"/>
                      <a:pt x="83128" y="529937"/>
                    </a:cubicBezTo>
                    <a:cubicBezTo>
                      <a:pt x="81396" y="535132"/>
                      <a:pt x="83127" y="543791"/>
                      <a:pt x="77932" y="545523"/>
                    </a:cubicBezTo>
                    <a:lnTo>
                      <a:pt x="62346" y="550719"/>
                    </a:lnTo>
                    <a:lnTo>
                      <a:pt x="46759" y="597478"/>
                    </a:lnTo>
                    <a:cubicBezTo>
                      <a:pt x="45027" y="602673"/>
                      <a:pt x="42892" y="607751"/>
                      <a:pt x="41564" y="613064"/>
                    </a:cubicBezTo>
                    <a:lnTo>
                      <a:pt x="36369" y="633846"/>
                    </a:lnTo>
                    <a:cubicBezTo>
                      <a:pt x="34637" y="661555"/>
                      <a:pt x="34924" y="689465"/>
                      <a:pt x="31173" y="716973"/>
                    </a:cubicBezTo>
                    <a:cubicBezTo>
                      <a:pt x="29693" y="727826"/>
                      <a:pt x="24246" y="737755"/>
                      <a:pt x="20782" y="748146"/>
                    </a:cubicBezTo>
                    <a:lnTo>
                      <a:pt x="15587" y="763732"/>
                    </a:lnTo>
                    <a:lnTo>
                      <a:pt x="10391" y="779319"/>
                    </a:lnTo>
                    <a:cubicBezTo>
                      <a:pt x="8508" y="796270"/>
                      <a:pt x="0" y="870009"/>
                      <a:pt x="0" y="883228"/>
                    </a:cubicBezTo>
                    <a:cubicBezTo>
                      <a:pt x="0" y="920830"/>
                      <a:pt x="3065" y="943779"/>
                      <a:pt x="10391" y="976746"/>
                    </a:cubicBezTo>
                    <a:cubicBezTo>
                      <a:pt x="11940" y="983717"/>
                      <a:pt x="13535" y="990689"/>
                      <a:pt x="15587" y="997528"/>
                    </a:cubicBezTo>
                    <a:cubicBezTo>
                      <a:pt x="18734" y="1008019"/>
                      <a:pt x="22514" y="1018309"/>
                      <a:pt x="25978" y="1028700"/>
                    </a:cubicBezTo>
                    <a:cubicBezTo>
                      <a:pt x="25980" y="1028705"/>
                      <a:pt x="36365" y="1059868"/>
                      <a:pt x="36369" y="1059873"/>
                    </a:cubicBezTo>
                    <a:cubicBezTo>
                      <a:pt x="43296" y="1070264"/>
                      <a:pt x="53200" y="1079199"/>
                      <a:pt x="57150" y="1091046"/>
                    </a:cubicBezTo>
                    <a:cubicBezTo>
                      <a:pt x="64321" y="1112556"/>
                      <a:pt x="59308" y="1102075"/>
                      <a:pt x="72737" y="1122219"/>
                    </a:cubicBezTo>
                    <a:cubicBezTo>
                      <a:pt x="81867" y="1149612"/>
                      <a:pt x="71897" y="1127444"/>
                      <a:pt x="93519" y="1153391"/>
                    </a:cubicBezTo>
                    <a:cubicBezTo>
                      <a:pt x="97516" y="1158188"/>
                      <a:pt x="99210" y="1164866"/>
                      <a:pt x="103909" y="1168978"/>
                    </a:cubicBezTo>
                    <a:cubicBezTo>
                      <a:pt x="113307" y="1177202"/>
                      <a:pt x="126251" y="1180928"/>
                      <a:pt x="135082" y="1189759"/>
                    </a:cubicBezTo>
                    <a:lnTo>
                      <a:pt x="150669" y="1205346"/>
                    </a:lnTo>
                    <a:cubicBezTo>
                      <a:pt x="163726" y="1244519"/>
                      <a:pt x="144595" y="1197754"/>
                      <a:pt x="171450" y="1231323"/>
                    </a:cubicBezTo>
                    <a:cubicBezTo>
                      <a:pt x="174871" y="1235599"/>
                      <a:pt x="173986" y="1242122"/>
                      <a:pt x="176646" y="1246909"/>
                    </a:cubicBezTo>
                    <a:cubicBezTo>
                      <a:pt x="182711" y="1257826"/>
                      <a:pt x="190501" y="1267691"/>
                      <a:pt x="197428" y="1278082"/>
                    </a:cubicBezTo>
                    <a:lnTo>
                      <a:pt x="207819" y="1293669"/>
                    </a:lnTo>
                    <a:cubicBezTo>
                      <a:pt x="209551" y="1298864"/>
                      <a:pt x="210354" y="1304468"/>
                      <a:pt x="213014" y="1309255"/>
                    </a:cubicBezTo>
                    <a:cubicBezTo>
                      <a:pt x="221554" y="1324627"/>
                      <a:pt x="234565" y="1344490"/>
                      <a:pt x="249382" y="1356014"/>
                    </a:cubicBezTo>
                    <a:cubicBezTo>
                      <a:pt x="259240" y="1363681"/>
                      <a:pt x="268707" y="1372847"/>
                      <a:pt x="280555" y="1376796"/>
                    </a:cubicBezTo>
                    <a:cubicBezTo>
                      <a:pt x="290946" y="1380260"/>
                      <a:pt x="302615" y="1381111"/>
                      <a:pt x="311728" y="1387187"/>
                    </a:cubicBezTo>
                    <a:cubicBezTo>
                      <a:pt x="331871" y="1400616"/>
                      <a:pt x="321390" y="1395604"/>
                      <a:pt x="342900" y="1402773"/>
                    </a:cubicBezTo>
                    <a:lnTo>
                      <a:pt x="374073" y="1423555"/>
                    </a:lnTo>
                    <a:cubicBezTo>
                      <a:pt x="379268" y="1427019"/>
                      <a:pt x="383735" y="1431971"/>
                      <a:pt x="389659" y="1433946"/>
                    </a:cubicBezTo>
                    <a:lnTo>
                      <a:pt x="420832" y="1444337"/>
                    </a:lnTo>
                    <a:cubicBezTo>
                      <a:pt x="426028" y="1446069"/>
                      <a:pt x="431049" y="1448458"/>
                      <a:pt x="436419" y="1449532"/>
                    </a:cubicBezTo>
                    <a:cubicBezTo>
                      <a:pt x="445078" y="1451264"/>
                      <a:pt x="453829" y="1452586"/>
                      <a:pt x="462396" y="1454728"/>
                    </a:cubicBezTo>
                    <a:cubicBezTo>
                      <a:pt x="467709" y="1456056"/>
                      <a:pt x="472716" y="1458419"/>
                      <a:pt x="477982" y="1459923"/>
                    </a:cubicBezTo>
                    <a:cubicBezTo>
                      <a:pt x="489333" y="1463166"/>
                      <a:pt x="514019" y="1468782"/>
                      <a:pt x="524741" y="1470314"/>
                    </a:cubicBezTo>
                    <a:cubicBezTo>
                      <a:pt x="611113" y="1482652"/>
                      <a:pt x="538758" y="1468960"/>
                      <a:pt x="597478" y="1480705"/>
                    </a:cubicBezTo>
                    <a:cubicBezTo>
                      <a:pt x="653602" y="1514379"/>
                      <a:pt x="596671" y="1483649"/>
                      <a:pt x="644237" y="1501487"/>
                    </a:cubicBezTo>
                    <a:cubicBezTo>
                      <a:pt x="651489" y="1504207"/>
                      <a:pt x="657900" y="1508827"/>
                      <a:pt x="665019" y="1511878"/>
                    </a:cubicBezTo>
                    <a:cubicBezTo>
                      <a:pt x="670053" y="1514035"/>
                      <a:pt x="675410" y="1515341"/>
                      <a:pt x="680605" y="1517073"/>
                    </a:cubicBezTo>
                    <a:cubicBezTo>
                      <a:pt x="696191" y="1515341"/>
                      <a:pt x="712487" y="1516837"/>
                      <a:pt x="727364" y="1511878"/>
                    </a:cubicBezTo>
                    <a:cubicBezTo>
                      <a:pt x="739212" y="1507929"/>
                      <a:pt x="748146" y="1498023"/>
                      <a:pt x="758537" y="1491096"/>
                    </a:cubicBezTo>
                    <a:cubicBezTo>
                      <a:pt x="763732" y="1487632"/>
                      <a:pt x="767880" y="1480800"/>
                      <a:pt x="774123" y="1480705"/>
                    </a:cubicBezTo>
                    <a:lnTo>
                      <a:pt x="1117023" y="1475509"/>
                    </a:lnTo>
                    <a:cubicBezTo>
                      <a:pt x="1152864" y="1463563"/>
                      <a:pt x="1131961" y="1469130"/>
                      <a:pt x="1200150" y="1465119"/>
                    </a:cubicBezTo>
                    <a:cubicBezTo>
                      <a:pt x="1236497" y="1462981"/>
                      <a:pt x="1272887" y="1461655"/>
                      <a:pt x="1309255" y="1459923"/>
                    </a:cubicBezTo>
                    <a:lnTo>
                      <a:pt x="1356014" y="1444337"/>
                    </a:lnTo>
                    <a:cubicBezTo>
                      <a:pt x="1361209" y="1442605"/>
                      <a:pt x="1366287" y="1440469"/>
                      <a:pt x="1371600" y="1439141"/>
                    </a:cubicBezTo>
                    <a:cubicBezTo>
                      <a:pt x="1419871" y="1427074"/>
                      <a:pt x="1359861" y="1441489"/>
                      <a:pt x="1423555" y="1428750"/>
                    </a:cubicBezTo>
                    <a:cubicBezTo>
                      <a:pt x="1430557" y="1427350"/>
                      <a:pt x="1437268" y="1424565"/>
                      <a:pt x="1444337" y="1423555"/>
                    </a:cubicBezTo>
                    <a:cubicBezTo>
                      <a:pt x="1461566" y="1421094"/>
                      <a:pt x="1478973" y="1420091"/>
                      <a:pt x="1496291" y="1418359"/>
                    </a:cubicBezTo>
                    <a:cubicBezTo>
                      <a:pt x="1528573" y="1402219"/>
                      <a:pt x="1504845" y="1412205"/>
                      <a:pt x="1537855" y="1402773"/>
                    </a:cubicBezTo>
                    <a:cubicBezTo>
                      <a:pt x="1543121" y="1401269"/>
                      <a:pt x="1548071" y="1398652"/>
                      <a:pt x="1553441" y="1397578"/>
                    </a:cubicBezTo>
                    <a:cubicBezTo>
                      <a:pt x="1574101" y="1393446"/>
                      <a:pt x="1615787" y="1387187"/>
                      <a:pt x="1615787" y="1387187"/>
                    </a:cubicBezTo>
                    <a:cubicBezTo>
                      <a:pt x="1653157" y="1374729"/>
                      <a:pt x="1606489" y="1389843"/>
                      <a:pt x="1652155" y="1376796"/>
                    </a:cubicBezTo>
                    <a:cubicBezTo>
                      <a:pt x="1675278" y="1370189"/>
                      <a:pt x="1661433" y="1371823"/>
                      <a:pt x="1688523" y="1366405"/>
                    </a:cubicBezTo>
                    <a:cubicBezTo>
                      <a:pt x="1698853" y="1364339"/>
                      <a:pt x="1709366" y="1363275"/>
                      <a:pt x="1719696" y="1361209"/>
                    </a:cubicBezTo>
                    <a:cubicBezTo>
                      <a:pt x="1760964" y="1352955"/>
                      <a:pt x="1718580" y="1358889"/>
                      <a:pt x="1771650" y="1345623"/>
                    </a:cubicBezTo>
                    <a:lnTo>
                      <a:pt x="1792432" y="1340428"/>
                    </a:lnTo>
                    <a:cubicBezTo>
                      <a:pt x="1860603" y="1289298"/>
                      <a:pt x="1777800" y="1347979"/>
                      <a:pt x="1828800" y="1319646"/>
                    </a:cubicBezTo>
                    <a:cubicBezTo>
                      <a:pt x="1839717" y="1313581"/>
                      <a:pt x="1849982" y="1306357"/>
                      <a:pt x="1859973" y="1298864"/>
                    </a:cubicBezTo>
                    <a:cubicBezTo>
                      <a:pt x="1866900" y="1293669"/>
                      <a:pt x="1873186" y="1287483"/>
                      <a:pt x="1880755" y="1283278"/>
                    </a:cubicBezTo>
                    <a:cubicBezTo>
                      <a:pt x="1888907" y="1278749"/>
                      <a:pt x="1898545" y="1277353"/>
                      <a:pt x="1906732" y="1272887"/>
                    </a:cubicBezTo>
                    <a:cubicBezTo>
                      <a:pt x="1917696" y="1266907"/>
                      <a:pt x="1927196" y="1258530"/>
                      <a:pt x="1937905" y="1252105"/>
                    </a:cubicBezTo>
                    <a:cubicBezTo>
                      <a:pt x="1941523" y="1249934"/>
                      <a:pt x="1972617" y="1231838"/>
                      <a:pt x="1979469" y="1226128"/>
                    </a:cubicBezTo>
                    <a:cubicBezTo>
                      <a:pt x="2006001" y="1204018"/>
                      <a:pt x="1982196" y="1213755"/>
                      <a:pt x="2015837" y="1205346"/>
                    </a:cubicBezTo>
                    <a:cubicBezTo>
                      <a:pt x="2021032" y="1201882"/>
                      <a:pt x="2025838" y="1197747"/>
                      <a:pt x="2031423" y="1194955"/>
                    </a:cubicBezTo>
                    <a:cubicBezTo>
                      <a:pt x="2082267" y="1169532"/>
                      <a:pt x="2036872" y="1198249"/>
                      <a:pt x="2072987" y="1174173"/>
                    </a:cubicBezTo>
                    <a:cubicBezTo>
                      <a:pt x="2092038" y="1145597"/>
                      <a:pt x="2072986" y="1169845"/>
                      <a:pt x="2098964" y="1148196"/>
                    </a:cubicBezTo>
                    <a:cubicBezTo>
                      <a:pt x="2138953" y="1114870"/>
                      <a:pt x="2091450" y="1148007"/>
                      <a:pt x="2130137" y="1122219"/>
                    </a:cubicBezTo>
                    <a:cubicBezTo>
                      <a:pt x="2135332" y="1115292"/>
                      <a:pt x="2141427" y="1108955"/>
                      <a:pt x="2145723" y="1101437"/>
                    </a:cubicBezTo>
                    <a:cubicBezTo>
                      <a:pt x="2148440" y="1096682"/>
                      <a:pt x="2147046" y="1089723"/>
                      <a:pt x="2150919" y="1085850"/>
                    </a:cubicBezTo>
                    <a:cubicBezTo>
                      <a:pt x="2163457" y="1073312"/>
                      <a:pt x="2186475" y="1062877"/>
                      <a:pt x="2202873" y="1054678"/>
                    </a:cubicBezTo>
                    <a:cubicBezTo>
                      <a:pt x="2208068" y="1049482"/>
                      <a:pt x="2213755" y="1044736"/>
                      <a:pt x="2218459" y="1039091"/>
                    </a:cubicBezTo>
                    <a:cubicBezTo>
                      <a:pt x="2222456" y="1034294"/>
                      <a:pt x="2225221" y="1028586"/>
                      <a:pt x="2228850" y="1023505"/>
                    </a:cubicBezTo>
                    <a:cubicBezTo>
                      <a:pt x="2233883" y="1016459"/>
                      <a:pt x="2239241" y="1009650"/>
                      <a:pt x="2244437" y="1002723"/>
                    </a:cubicBezTo>
                    <a:cubicBezTo>
                      <a:pt x="2261420" y="951771"/>
                      <a:pt x="2233886" y="1023746"/>
                      <a:pt x="2265219" y="976746"/>
                    </a:cubicBezTo>
                    <a:cubicBezTo>
                      <a:pt x="2269180" y="970805"/>
                      <a:pt x="2268156" y="962738"/>
                      <a:pt x="2270414" y="955964"/>
                    </a:cubicBezTo>
                    <a:cubicBezTo>
                      <a:pt x="2273933" y="945407"/>
                      <a:pt x="2284730" y="919550"/>
                      <a:pt x="2291196" y="909205"/>
                    </a:cubicBezTo>
                    <a:cubicBezTo>
                      <a:pt x="2295785" y="901862"/>
                      <a:pt x="2301587" y="895350"/>
                      <a:pt x="2306782" y="888423"/>
                    </a:cubicBezTo>
                    <a:cubicBezTo>
                      <a:pt x="2321702" y="828749"/>
                      <a:pt x="2300838" y="902294"/>
                      <a:pt x="2322369" y="852055"/>
                    </a:cubicBezTo>
                    <a:cubicBezTo>
                      <a:pt x="2329565" y="835265"/>
                      <a:pt x="2326311" y="815624"/>
                      <a:pt x="2337955" y="800100"/>
                    </a:cubicBezTo>
                    <a:cubicBezTo>
                      <a:pt x="2343150" y="793173"/>
                      <a:pt x="2348952" y="786662"/>
                      <a:pt x="2353541" y="779319"/>
                    </a:cubicBezTo>
                    <a:cubicBezTo>
                      <a:pt x="2357646" y="772751"/>
                      <a:pt x="2359430" y="764839"/>
                      <a:pt x="2363932" y="758537"/>
                    </a:cubicBezTo>
                    <a:cubicBezTo>
                      <a:pt x="2383085" y="731722"/>
                      <a:pt x="2376165" y="754853"/>
                      <a:pt x="2389909" y="727364"/>
                    </a:cubicBezTo>
                    <a:cubicBezTo>
                      <a:pt x="2411417" y="684347"/>
                      <a:pt x="2375719" y="740858"/>
                      <a:pt x="2405496" y="696191"/>
                    </a:cubicBezTo>
                    <a:cubicBezTo>
                      <a:pt x="2418164" y="594838"/>
                      <a:pt x="2414320" y="642493"/>
                      <a:pt x="2405496" y="457200"/>
                    </a:cubicBezTo>
                    <a:cubicBezTo>
                      <a:pt x="2405156" y="450068"/>
                      <a:pt x="2401849" y="443389"/>
                      <a:pt x="2400300" y="436419"/>
                    </a:cubicBezTo>
                    <a:cubicBezTo>
                      <a:pt x="2398384" y="427799"/>
                      <a:pt x="2398275" y="418683"/>
                      <a:pt x="2395105" y="410441"/>
                    </a:cubicBezTo>
                    <a:cubicBezTo>
                      <a:pt x="2389545" y="395984"/>
                      <a:pt x="2374323" y="368878"/>
                      <a:pt x="2374323" y="368878"/>
                    </a:cubicBezTo>
                    <a:cubicBezTo>
                      <a:pt x="2373197" y="364375"/>
                      <a:pt x="2367246" y="338309"/>
                      <a:pt x="2363932" y="332509"/>
                    </a:cubicBezTo>
                    <a:cubicBezTo>
                      <a:pt x="2359636" y="324991"/>
                      <a:pt x="2353379" y="318774"/>
                      <a:pt x="2348346" y="311728"/>
                    </a:cubicBezTo>
                    <a:cubicBezTo>
                      <a:pt x="2344717" y="306647"/>
                      <a:pt x="2341419" y="301337"/>
                      <a:pt x="2337955" y="296141"/>
                    </a:cubicBezTo>
                    <a:cubicBezTo>
                      <a:pt x="2336223" y="284018"/>
                      <a:pt x="2337307" y="271143"/>
                      <a:pt x="2332759" y="259773"/>
                    </a:cubicBezTo>
                    <a:cubicBezTo>
                      <a:pt x="2330030" y="252951"/>
                      <a:pt x="2321877" y="249831"/>
                      <a:pt x="2317173" y="244187"/>
                    </a:cubicBezTo>
                    <a:cubicBezTo>
                      <a:pt x="2295525" y="218209"/>
                      <a:pt x="2319771" y="237260"/>
                      <a:pt x="2291196" y="218209"/>
                    </a:cubicBezTo>
                    <a:cubicBezTo>
                      <a:pt x="2289464" y="213014"/>
                      <a:pt x="2288449" y="207521"/>
                      <a:pt x="2286000" y="202623"/>
                    </a:cubicBezTo>
                    <a:cubicBezTo>
                      <a:pt x="2283051" y="196725"/>
                      <a:pt x="2262375" y="168607"/>
                      <a:pt x="2260023" y="166255"/>
                    </a:cubicBezTo>
                    <a:cubicBezTo>
                      <a:pt x="2255608" y="161840"/>
                      <a:pt x="2249632" y="159328"/>
                      <a:pt x="2244437" y="155864"/>
                    </a:cubicBezTo>
                    <a:cubicBezTo>
                      <a:pt x="2240973" y="150669"/>
                      <a:pt x="2239341" y="143587"/>
                      <a:pt x="2234046" y="140278"/>
                    </a:cubicBezTo>
                    <a:cubicBezTo>
                      <a:pt x="2224758" y="134473"/>
                      <a:pt x="2202873" y="129887"/>
                      <a:pt x="2202873" y="129887"/>
                    </a:cubicBezTo>
                    <a:cubicBezTo>
                      <a:pt x="2195946" y="124691"/>
                      <a:pt x="2189836" y="118173"/>
                      <a:pt x="2182091" y="114300"/>
                    </a:cubicBezTo>
                    <a:cubicBezTo>
                      <a:pt x="2172295" y="109402"/>
                      <a:pt x="2161310" y="107373"/>
                      <a:pt x="2150919" y="103909"/>
                    </a:cubicBezTo>
                    <a:cubicBezTo>
                      <a:pt x="2118949" y="93252"/>
                      <a:pt x="2134626" y="97161"/>
                      <a:pt x="2078182" y="93519"/>
                    </a:cubicBezTo>
                    <a:cubicBezTo>
                      <a:pt x="2043574" y="91286"/>
                      <a:pt x="2008909" y="90055"/>
                      <a:pt x="1974273" y="88323"/>
                    </a:cubicBezTo>
                    <a:cubicBezTo>
                      <a:pt x="1954127" y="81608"/>
                      <a:pt x="1940561" y="76644"/>
                      <a:pt x="1917123" y="72737"/>
                    </a:cubicBezTo>
                    <a:lnTo>
                      <a:pt x="1885950" y="67541"/>
                    </a:lnTo>
                    <a:cubicBezTo>
                      <a:pt x="1880755" y="64077"/>
                      <a:pt x="1876070" y="59686"/>
                      <a:pt x="1870364" y="57150"/>
                    </a:cubicBezTo>
                    <a:cubicBezTo>
                      <a:pt x="1860355" y="52701"/>
                      <a:pt x="1849931" y="48907"/>
                      <a:pt x="1839191" y="46759"/>
                    </a:cubicBezTo>
                    <a:cubicBezTo>
                      <a:pt x="1775229" y="33968"/>
                      <a:pt x="1804720" y="38867"/>
                      <a:pt x="1750869" y="31173"/>
                    </a:cubicBezTo>
                    <a:lnTo>
                      <a:pt x="1704109" y="15587"/>
                    </a:lnTo>
                    <a:cubicBezTo>
                      <a:pt x="1698914" y="13855"/>
                      <a:pt x="1693981" y="10846"/>
                      <a:pt x="1688523" y="10391"/>
                    </a:cubicBezTo>
                    <a:cubicBezTo>
                      <a:pt x="1613974" y="4179"/>
                      <a:pt x="1646822" y="8145"/>
                      <a:pt x="1589809" y="0"/>
                    </a:cubicBezTo>
                    <a:cubicBezTo>
                      <a:pt x="1555665" y="1178"/>
                      <a:pt x="1426747" y="3497"/>
                      <a:pt x="1371600" y="10391"/>
                    </a:cubicBezTo>
                    <a:cubicBezTo>
                      <a:pt x="1366166" y="11070"/>
                      <a:pt x="1361280" y="14082"/>
                      <a:pt x="1356014" y="15587"/>
                    </a:cubicBezTo>
                    <a:cubicBezTo>
                      <a:pt x="1349148" y="17549"/>
                      <a:pt x="1342214" y="19286"/>
                      <a:pt x="1335232" y="20782"/>
                    </a:cubicBezTo>
                    <a:cubicBezTo>
                      <a:pt x="1283570" y="31852"/>
                      <a:pt x="1296266" y="38100"/>
                      <a:pt x="1288473" y="415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sp>
          <p:nvSpPr>
            <p:cNvPr id="23568" name="TextBox 4">
              <a:extLst>
                <a:ext uri="{FF2B5EF4-FFF2-40B4-BE49-F238E27FC236}">
                  <a16:creationId xmlns:a16="http://schemas.microsoft.com/office/drawing/2014/main" id="{BB0D2C32-A8FE-4D07-8377-1CE2B7409CBE}"/>
                </a:ext>
              </a:extLst>
            </p:cNvPr>
            <p:cNvSpPr txBox="1">
              <a:spLocks noChangeArrowheads="1"/>
            </p:cNvSpPr>
            <p:nvPr/>
          </p:nvSpPr>
          <p:spPr bwMode="auto">
            <a:xfrm>
              <a:off x="4705366" y="4063997"/>
              <a:ext cx="2784092"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srgbClr val="1C1C1C"/>
                  </a:solidFill>
                  <a:effectLst/>
                  <a:uLnTx/>
                  <a:uFillTx/>
                  <a:latin typeface="Twinkl"/>
                  <a:ea typeface="+mn-ea"/>
                </a:rPr>
                <a:t>Can you and your partner create a list of strategies that people could use to help them to regularly reflect on their own relationships to ensure they are healthy</a:t>
              </a:r>
              <a:br>
                <a:rPr kumimoji="0" lang="en-GB" altLang="en-US" sz="1600" b="0" i="0" u="none" strike="noStrike" kern="1200" cap="none" spc="0" normalizeH="0" baseline="0" noProof="0">
                  <a:ln>
                    <a:noFill/>
                  </a:ln>
                  <a:solidFill>
                    <a:srgbClr val="1C1C1C"/>
                  </a:solidFill>
                  <a:effectLst/>
                  <a:uLnTx/>
                  <a:uFillTx/>
                  <a:latin typeface="Twinkl"/>
                  <a:ea typeface="+mn-ea"/>
                </a:rPr>
              </a:br>
              <a:r>
                <a:rPr kumimoji="0" lang="en-GB" altLang="en-US" sz="1600" b="0" i="0" u="none" strike="noStrike" kern="1200" cap="none" spc="0" normalizeH="0" baseline="0" noProof="0">
                  <a:ln>
                    <a:noFill/>
                  </a:ln>
                  <a:solidFill>
                    <a:srgbClr val="1C1C1C"/>
                  </a:solidFill>
                  <a:effectLst/>
                  <a:uLnTx/>
                  <a:uFillTx/>
                  <a:latin typeface="Twinkl"/>
                  <a:ea typeface="+mn-ea"/>
                </a:rPr>
                <a:t>and remain healthy?</a:t>
              </a:r>
            </a:p>
          </p:txBody>
        </p:sp>
      </p:grpSp>
      <p:grpSp>
        <p:nvGrpSpPr>
          <p:cNvPr id="23556" name="Group 5">
            <a:extLst>
              <a:ext uri="{FF2B5EF4-FFF2-40B4-BE49-F238E27FC236}">
                <a16:creationId xmlns:a16="http://schemas.microsoft.com/office/drawing/2014/main" id="{CF5E082A-7534-48C5-AB5E-1446828D2309}"/>
              </a:ext>
            </a:extLst>
          </p:cNvPr>
          <p:cNvGrpSpPr>
            <a:grpSpLocks/>
          </p:cNvGrpSpPr>
          <p:nvPr/>
        </p:nvGrpSpPr>
        <p:grpSpPr bwMode="auto">
          <a:xfrm>
            <a:off x="7437438" y="5186363"/>
            <a:ext cx="1577975" cy="1570037"/>
            <a:chOff x="6574042" y="4512842"/>
            <a:chExt cx="1577281" cy="1569992"/>
          </a:xfrm>
        </p:grpSpPr>
        <p:sp>
          <p:nvSpPr>
            <p:cNvPr id="7" name="Oval 6">
              <a:hlinkClick r:id="rId4" action="ppaction://hlinksldjump"/>
              <a:extLst>
                <a:ext uri="{FF2B5EF4-FFF2-40B4-BE49-F238E27FC236}">
                  <a16:creationId xmlns:a16="http://schemas.microsoft.com/office/drawing/2014/main" id="{937F406E-7BE7-4D9E-80DC-D1A1528C1219}"/>
                </a:ext>
              </a:extLst>
            </p:cNvPr>
            <p:cNvSpPr/>
            <p:nvPr/>
          </p:nvSpPr>
          <p:spPr>
            <a:xfrm>
              <a:off x="6574042" y="4512842"/>
              <a:ext cx="1569346" cy="1569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Twinkl"/>
                <a:ea typeface="+mn-ea"/>
                <a:cs typeface="+mn-cs"/>
              </a:endParaRPr>
            </a:p>
          </p:txBody>
        </p:sp>
        <p:sp>
          <p:nvSpPr>
            <p:cNvPr id="23566" name="Rectangle 7">
              <a:hlinkClick r:id="rId4" action="ppaction://hlinksldjump"/>
              <a:extLst>
                <a:ext uri="{FF2B5EF4-FFF2-40B4-BE49-F238E27FC236}">
                  <a16:creationId xmlns:a16="http://schemas.microsoft.com/office/drawing/2014/main" id="{52A5AEEA-517E-46D6-9E8E-C1B73DF1972B}"/>
                </a:ext>
              </a:extLst>
            </p:cNvPr>
            <p:cNvSpPr>
              <a:spLocks noChangeArrowheads="1"/>
            </p:cNvSpPr>
            <p:nvPr/>
          </p:nvSpPr>
          <p:spPr bwMode="auto">
            <a:xfrm>
              <a:off x="6581331" y="5184718"/>
              <a:ext cx="15699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prstClr val="white"/>
                  </a:solidFill>
                  <a:effectLst/>
                  <a:uLnTx/>
                  <a:uFillTx/>
                  <a:latin typeface="Twinkl"/>
                  <a:ea typeface="+mn-ea"/>
                </a:rPr>
                <a:t>Reflecting </a:t>
              </a:r>
            </a:p>
          </p:txBody>
        </p:sp>
      </p:grpSp>
      <p:grpSp>
        <p:nvGrpSpPr>
          <p:cNvPr id="2" name="Group 2">
            <a:extLst>
              <a:ext uri="{FF2B5EF4-FFF2-40B4-BE49-F238E27FC236}">
                <a16:creationId xmlns:a16="http://schemas.microsoft.com/office/drawing/2014/main" id="{63ED7567-6BDA-4C39-8C71-EB079E24DE34}"/>
              </a:ext>
            </a:extLst>
          </p:cNvPr>
          <p:cNvGrpSpPr>
            <a:grpSpLocks/>
          </p:cNvGrpSpPr>
          <p:nvPr/>
        </p:nvGrpSpPr>
        <p:grpSpPr bwMode="auto">
          <a:xfrm>
            <a:off x="160338" y="5186363"/>
            <a:ext cx="1570037" cy="1570037"/>
            <a:chOff x="4788025" y="4522833"/>
            <a:chExt cx="1569992" cy="1569992"/>
          </a:xfrm>
        </p:grpSpPr>
        <p:sp>
          <p:nvSpPr>
            <p:cNvPr id="4" name="Oval 3">
              <a:hlinkClick r:id="rId5" action="ppaction://hlinksldjump"/>
              <a:extLst>
                <a:ext uri="{FF2B5EF4-FFF2-40B4-BE49-F238E27FC236}">
                  <a16:creationId xmlns:a16="http://schemas.microsoft.com/office/drawing/2014/main" id="{A5184C2D-6386-4D8F-B34A-D1759EBE18E0}"/>
                </a:ext>
              </a:extLst>
            </p:cNvPr>
            <p:cNvSpPr/>
            <p:nvPr/>
          </p:nvSpPr>
          <p:spPr>
            <a:xfrm>
              <a:off x="4788025" y="4522833"/>
              <a:ext cx="1569992" cy="1569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Twinkl"/>
                <a:ea typeface="+mn-ea"/>
                <a:cs typeface="+mn-cs"/>
              </a:endParaRPr>
            </a:p>
          </p:txBody>
        </p:sp>
        <p:sp>
          <p:nvSpPr>
            <p:cNvPr id="23564" name="Rectangle 4">
              <a:hlinkClick r:id="rId5" action="ppaction://hlinksldjump"/>
              <a:extLst>
                <a:ext uri="{FF2B5EF4-FFF2-40B4-BE49-F238E27FC236}">
                  <a16:creationId xmlns:a16="http://schemas.microsoft.com/office/drawing/2014/main" id="{05C45F44-AB75-40D4-B6DF-F94841D44D83}"/>
                </a:ext>
              </a:extLst>
            </p:cNvPr>
            <p:cNvSpPr>
              <a:spLocks noChangeArrowheads="1"/>
            </p:cNvSpPr>
            <p:nvPr/>
          </p:nvSpPr>
          <p:spPr bwMode="auto">
            <a:xfrm>
              <a:off x="4788025" y="5184718"/>
              <a:ext cx="15699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prstClr val="white"/>
                  </a:solidFill>
                  <a:effectLst/>
                  <a:uLnTx/>
                  <a:uFillTx/>
                  <a:latin typeface="Twinkl"/>
                  <a:ea typeface="+mn-ea"/>
                </a:rPr>
                <a:t>Consolidating</a:t>
              </a:r>
            </a:p>
          </p:txBody>
        </p:sp>
      </p:grpSp>
      <p:pic>
        <p:nvPicPr>
          <p:cNvPr id="23562" name="Pairs">
            <a:extLst>
              <a:ext uri="{FF2B5EF4-FFF2-40B4-BE49-F238E27FC236}">
                <a16:creationId xmlns:a16="http://schemas.microsoft.com/office/drawing/2014/main" id="{C71FF0B7-CDB9-43D2-9FE7-2AE58C3771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6" presetClass="entr" presetSubtype="32"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out)">
                                      <p:cBhvr>
                                        <p:cTn id="33" dur="500"/>
                                        <p:tgtEl>
                                          <p:spTgt spid="2"/>
                                        </p:tgtEl>
                                      </p:cBhvr>
                                    </p:animEffect>
                                  </p:childTnLst>
                                </p:cTn>
                              </p:par>
                              <p:par>
                                <p:cTn id="34" presetID="6" presetClass="entr" presetSubtype="32" fill="hold" nodeType="withEffect">
                                  <p:stCondLst>
                                    <p:cond delay="0"/>
                                  </p:stCondLst>
                                  <p:childTnLst>
                                    <p:set>
                                      <p:cBhvr>
                                        <p:cTn id="35" dur="1" fill="hold">
                                          <p:stCondLst>
                                            <p:cond delay="0"/>
                                          </p:stCondLst>
                                        </p:cTn>
                                        <p:tgtEl>
                                          <p:spTgt spid="23556"/>
                                        </p:tgtEl>
                                        <p:attrNameLst>
                                          <p:attrName>style.visibility</p:attrName>
                                        </p:attrNameLst>
                                      </p:cBhvr>
                                      <p:to>
                                        <p:strVal val="visible"/>
                                      </p:to>
                                    </p:set>
                                    <p:animEffect transition="in" filter="circle(out)">
                                      <p:cBhvr>
                                        <p:cTn id="36"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0">
            <a:extLst>
              <a:ext uri="{FF2B5EF4-FFF2-40B4-BE49-F238E27FC236}">
                <a16:creationId xmlns:a16="http://schemas.microsoft.com/office/drawing/2014/main" id="{B8900B6A-1F00-491D-8369-A02C419532F6}"/>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a:rPr>
              <a:t>Consolidating</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90843A7-0604-4EBB-B1F9-6417AB9FCCA0}"/>
              </a:ext>
            </a:extLst>
          </p:cNvPr>
          <p:cNvSpPr>
            <a:spLocks noGrp="1" noChangeArrowheads="1"/>
          </p:cNvSpPr>
          <p:nvPr>
            <p:ph type="title"/>
          </p:nvPr>
        </p:nvSpPr>
        <p:spPr>
          <a:xfrm>
            <a:off x="457200" y="479425"/>
            <a:ext cx="8220075" cy="993775"/>
          </a:xfrm>
        </p:spPr>
        <p:txBody>
          <a:bodyPr/>
          <a:lstStyle/>
          <a:p>
            <a:pPr eaLnBrk="1" hangingPunct="1"/>
            <a:r>
              <a:rPr lang="en-GB" altLang="en-US">
                <a:latin typeface="Twinkl"/>
              </a:rPr>
              <a:t>Ending Relationships</a:t>
            </a:r>
          </a:p>
        </p:txBody>
      </p:sp>
      <p:pic>
        <p:nvPicPr>
          <p:cNvPr id="25602" name="Group Work">
            <a:extLst>
              <a:ext uri="{FF2B5EF4-FFF2-40B4-BE49-F238E27FC236}">
                <a16:creationId xmlns:a16="http://schemas.microsoft.com/office/drawing/2014/main" id="{20979025-FB4D-48C1-AA14-DCF071F9A7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DAE92EB5-130C-431C-88F9-6EF1A614233B}"/>
              </a:ext>
            </a:extLst>
          </p:cNvPr>
          <p:cNvSpPr/>
          <p:nvPr/>
        </p:nvSpPr>
        <p:spPr bwMode="auto">
          <a:xfrm>
            <a:off x="792163" y="2506663"/>
            <a:ext cx="7550150" cy="359092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5" name="TextBox 4">
            <a:extLst>
              <a:ext uri="{FF2B5EF4-FFF2-40B4-BE49-F238E27FC236}">
                <a16:creationId xmlns:a16="http://schemas.microsoft.com/office/drawing/2014/main" id="{F1E563B4-F185-4392-ADAA-A8C03437FB9F}"/>
              </a:ext>
            </a:extLst>
          </p:cNvPr>
          <p:cNvSpPr txBox="1">
            <a:spLocks noChangeArrowheads="1"/>
          </p:cNvSpPr>
          <p:nvPr/>
        </p:nvSpPr>
        <p:spPr bwMode="auto">
          <a:xfrm>
            <a:off x="755650" y="1425575"/>
            <a:ext cx="76327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srgbClr val="1C1C1C"/>
                </a:solidFill>
                <a:effectLst/>
                <a:uLnTx/>
                <a:uFillTx/>
                <a:latin typeface="Twinkl"/>
                <a:ea typeface="+mn-ea"/>
              </a:rPr>
              <a:t>If we regularly reflect on our own relationships we will quickly spot if there is a part of the relationship that is unhealthy. Often, through honest conversations and a commitment to the relationship, we can work through the unhealthy aspects and things can change and improve.</a:t>
            </a:r>
          </a:p>
        </p:txBody>
      </p:sp>
      <p:sp>
        <p:nvSpPr>
          <p:cNvPr id="21" name="TextBox 4">
            <a:extLst>
              <a:ext uri="{FF2B5EF4-FFF2-40B4-BE49-F238E27FC236}">
                <a16:creationId xmlns:a16="http://schemas.microsoft.com/office/drawing/2014/main" id="{860AF560-DD31-4719-923E-6AC7F4567F2E}"/>
              </a:ext>
            </a:extLst>
          </p:cNvPr>
          <p:cNvSpPr txBox="1">
            <a:spLocks noChangeArrowheads="1"/>
          </p:cNvSpPr>
          <p:nvPr/>
        </p:nvSpPr>
        <p:spPr bwMode="auto">
          <a:xfrm>
            <a:off x="1009650" y="2665413"/>
            <a:ext cx="4391025"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srgbClr val="1C1C1C"/>
                </a:solidFill>
                <a:effectLst/>
                <a:uLnTx/>
                <a:uFillTx/>
                <a:latin typeface="Twinkl"/>
                <a:ea typeface="+mn-ea"/>
              </a:rPr>
              <a:t>If, however, things do not improve or if one of the people in the friendship does not want to change how they are behaving, then ending the relationship may be the best way forward in order for both people to have a healthy and happy life.</a:t>
            </a:r>
          </a:p>
        </p:txBody>
      </p:sp>
      <p:sp>
        <p:nvSpPr>
          <p:cNvPr id="22" name="TextBox 4">
            <a:extLst>
              <a:ext uri="{FF2B5EF4-FFF2-40B4-BE49-F238E27FC236}">
                <a16:creationId xmlns:a16="http://schemas.microsoft.com/office/drawing/2014/main" id="{A2A03504-4423-43E5-A7CC-6D4FDA6D779F}"/>
              </a:ext>
            </a:extLst>
          </p:cNvPr>
          <p:cNvSpPr txBox="1">
            <a:spLocks noChangeArrowheads="1"/>
          </p:cNvSpPr>
          <p:nvPr/>
        </p:nvSpPr>
        <p:spPr bwMode="auto">
          <a:xfrm>
            <a:off x="1009650" y="4151313"/>
            <a:ext cx="43910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srgbClr val="1C1C1C"/>
                </a:solidFill>
                <a:effectLst/>
                <a:uLnTx/>
                <a:uFillTx/>
                <a:latin typeface="Twinkl"/>
                <a:ea typeface="+mn-ea"/>
              </a:rPr>
              <a:t>In your groups, look at the different ways a relationship can be ended using the </a:t>
            </a:r>
            <a:r>
              <a:rPr kumimoji="0" lang="en-GB" altLang="en-US" sz="1600" b="0" i="0" u="none" strike="noStrike" kern="1200" cap="none" spc="0" normalizeH="0" baseline="0" noProof="0">
                <a:ln>
                  <a:noFill/>
                </a:ln>
                <a:solidFill>
                  <a:srgbClr val="00B0F0"/>
                </a:solidFill>
                <a:effectLst/>
                <a:uLnTx/>
                <a:uFillTx/>
                <a:latin typeface="Twinkl"/>
                <a:ea typeface="+mn-ea"/>
              </a:rPr>
              <a:t>Ending Relationships Activity Sheet</a:t>
            </a:r>
            <a:r>
              <a:rPr kumimoji="0" lang="en-GB" altLang="en-US" sz="1600" b="0" i="0" u="none" strike="noStrike" kern="1200" cap="none" spc="0" normalizeH="0" baseline="0" noProof="0">
                <a:ln>
                  <a:noFill/>
                </a:ln>
                <a:solidFill>
                  <a:srgbClr val="1C1C1C"/>
                </a:solidFill>
                <a:effectLst/>
                <a:uLnTx/>
                <a:uFillTx/>
                <a:latin typeface="Twinkl"/>
                <a:ea typeface="+mn-ea"/>
              </a:rPr>
              <a:t>.</a:t>
            </a:r>
          </a:p>
        </p:txBody>
      </p:sp>
      <p:sp>
        <p:nvSpPr>
          <p:cNvPr id="23" name="TextBox 4">
            <a:extLst>
              <a:ext uri="{FF2B5EF4-FFF2-40B4-BE49-F238E27FC236}">
                <a16:creationId xmlns:a16="http://schemas.microsoft.com/office/drawing/2014/main" id="{DD323827-4A8F-48D5-B5BF-CF9008B57486}"/>
              </a:ext>
            </a:extLst>
          </p:cNvPr>
          <p:cNvSpPr txBox="1">
            <a:spLocks noChangeArrowheads="1"/>
          </p:cNvSpPr>
          <p:nvPr/>
        </p:nvSpPr>
        <p:spPr bwMode="auto">
          <a:xfrm>
            <a:off x="1009650" y="5000625"/>
            <a:ext cx="4391025"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srgbClr val="1C1C1C"/>
                </a:solidFill>
                <a:effectLst/>
                <a:uLnTx/>
                <a:uFillTx/>
                <a:latin typeface="Twinkl"/>
                <a:ea typeface="+mn-ea"/>
              </a:rPr>
              <a:t>Discuss in your group the different people who could support the ending of the relationship to ensure both friends can move on calmly and with full closure to the relationship.</a:t>
            </a:r>
          </a:p>
        </p:txBody>
      </p:sp>
      <p:pic>
        <p:nvPicPr>
          <p:cNvPr id="4" name="Picture 3">
            <a:extLst>
              <a:ext uri="{FF2B5EF4-FFF2-40B4-BE49-F238E27FC236}">
                <a16:creationId xmlns:a16="http://schemas.microsoft.com/office/drawing/2014/main" id="{5C4DDC1C-DA1B-40BA-9B6D-48D1438886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89613" y="2736850"/>
            <a:ext cx="2212975" cy="3130550"/>
          </a:xfrm>
          <a:prstGeom prst="rect">
            <a:avLst/>
          </a:prstGeom>
          <a:noFill/>
          <a:ln w="9525">
            <a:solidFill>
              <a:srgbClr val="BFBFB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5" grpId="0"/>
      <p:bldP spid="21" grpId="0"/>
      <p:bldP spid="22" grpId="0"/>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20">
            <a:extLst>
              <a:ext uri="{FF2B5EF4-FFF2-40B4-BE49-F238E27FC236}">
                <a16:creationId xmlns:a16="http://schemas.microsoft.com/office/drawing/2014/main" id="{ED0D8C7B-3634-445C-A81B-E5835939C67F}"/>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a:rPr>
              <a:t>Reflecting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a:extLst>
              <a:ext uri="{FF2B5EF4-FFF2-40B4-BE49-F238E27FC236}">
                <a16:creationId xmlns:a16="http://schemas.microsoft.com/office/drawing/2014/main" id="{6B522AEE-7477-43A2-8FCA-5197A875120E}"/>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t>The Big Questions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7974A51C-6D98-4EA4-8B52-D27C813309B9}"/>
              </a:ext>
            </a:extLst>
          </p:cNvPr>
          <p:cNvSpPr>
            <a:spLocks noGrp="1" noChangeArrowheads="1"/>
          </p:cNvSpPr>
          <p:nvPr>
            <p:ph type="title"/>
          </p:nvPr>
        </p:nvSpPr>
        <p:spPr>
          <a:xfrm>
            <a:off x="457200" y="479425"/>
            <a:ext cx="8220075" cy="993775"/>
          </a:xfrm>
        </p:spPr>
        <p:txBody>
          <a:bodyPr/>
          <a:lstStyle/>
          <a:p>
            <a:pPr eaLnBrk="1" hangingPunct="1"/>
            <a:r>
              <a:rPr lang="en-GB" altLang="en-US">
                <a:latin typeface="Twinkl"/>
              </a:rPr>
              <a:t>Unhealthy Relationships</a:t>
            </a:r>
          </a:p>
        </p:txBody>
      </p:sp>
      <p:pic>
        <p:nvPicPr>
          <p:cNvPr id="27650" name="Whole Class">
            <a:extLst>
              <a:ext uri="{FF2B5EF4-FFF2-40B4-BE49-F238E27FC236}">
                <a16:creationId xmlns:a16="http://schemas.microsoft.com/office/drawing/2014/main" id="{94E2022F-947E-41D9-864B-083DA2F9F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66040DEF-ACE8-4A21-AC4F-7192B1E8828C}"/>
              </a:ext>
            </a:extLst>
          </p:cNvPr>
          <p:cNvSpPr/>
          <p:nvPr/>
        </p:nvSpPr>
        <p:spPr bwMode="auto">
          <a:xfrm>
            <a:off x="679450" y="1408113"/>
            <a:ext cx="7775575" cy="4970462"/>
          </a:xfrm>
          <a:prstGeom prst="rect">
            <a:avLst/>
          </a:prstGeom>
          <a:solidFill>
            <a:schemeClr val="bg1"/>
          </a:solid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4590" name="TextBox 4">
            <a:extLst>
              <a:ext uri="{FF2B5EF4-FFF2-40B4-BE49-F238E27FC236}">
                <a16:creationId xmlns:a16="http://schemas.microsoft.com/office/drawing/2014/main" id="{558E52FA-F3A8-402A-B3E7-D4EDEE3C0B5C}"/>
              </a:ext>
            </a:extLst>
          </p:cNvPr>
          <p:cNvSpPr txBox="1">
            <a:spLocks noChangeArrowheads="1"/>
          </p:cNvSpPr>
          <p:nvPr/>
        </p:nvSpPr>
        <p:spPr bwMode="auto">
          <a:xfrm>
            <a:off x="858838" y="1412875"/>
            <a:ext cx="7416800" cy="497840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rPr>
              <a:t>We have looked lots at how to spot unhealthy relationships or ones where we are uncomfortable or unhappy. A key part of setting up a healthy relationship that can stay healthy, whether face-to-face or online, is having really clear boundaries for your relationship. </a:t>
            </a:r>
            <a:r>
              <a:rPr kumimoji="0" lang="en-GB" sz="1800" b="0" i="0" u="none" strike="noStrike" kern="1200" cap="none" spc="0" normalizeH="0" baseline="0" noProof="0" dirty="0">
                <a:ln>
                  <a:noFill/>
                </a:ln>
                <a:solidFill>
                  <a:srgbClr val="1C1C1C"/>
                </a:solidFill>
                <a:effectLst/>
                <a:uLnTx/>
                <a:uFillTx/>
                <a:latin typeface="Twinkl" pitchFamily="2" charset="0"/>
              </a:rPr>
              <a:t>These might include:</a:t>
            </a:r>
            <a:endParaRPr kumimoji="0" lang="en-GB" altLang="en-US" sz="1800" b="0" i="0" u="none" strike="noStrike" kern="1200" cap="none" spc="0" normalizeH="0" baseline="0" noProof="0" dirty="0">
              <a:ln>
                <a:noFill/>
              </a:ln>
              <a:solidFill>
                <a:srgbClr val="1C1C1C"/>
              </a:solidFill>
              <a:effectLst/>
              <a:uLnTx/>
              <a:uFillTx/>
              <a:latin typeface="Twinkl" pitchFamily="2" charset="0"/>
            </a:endParaRPr>
          </a:p>
          <a:p>
            <a:pPr marL="285750" marR="0" lvl="0" indent="-28575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rPr>
              <a:t>feeling able to say if you don’t like something that is happening;</a:t>
            </a:r>
          </a:p>
          <a:p>
            <a:pPr marL="285750" marR="0" lvl="0" indent="-28575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rPr>
              <a:t>knowing you don’t have to tell each other everything and that some things can stay private; </a:t>
            </a:r>
          </a:p>
          <a:p>
            <a:pPr marL="285750" marR="0" lvl="0" indent="-28575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rPr>
              <a:t>feeling able to say a polite ‘no’ to something;</a:t>
            </a:r>
          </a:p>
          <a:p>
            <a:pPr marL="285750" marR="0" lvl="0" indent="-28575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rPr>
              <a:t>knowing that your body, your choices, your thoughts and your opinions are always your own and your friend or family member will have their own too;</a:t>
            </a:r>
          </a:p>
          <a:p>
            <a:pPr marL="285750" marR="0" lvl="0" indent="-28575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rPr>
              <a:t>not feeling like you have to drop everything else to do what </a:t>
            </a:r>
            <a:br>
              <a:rPr kumimoji="0" lang="en-GB" altLang="en-US" sz="1800" b="0" i="0" u="none" strike="noStrike" kern="1200" cap="none" spc="0" normalizeH="0" baseline="0" noProof="0" dirty="0">
                <a:ln>
                  <a:noFill/>
                </a:ln>
                <a:solidFill>
                  <a:srgbClr val="1C1C1C"/>
                </a:solidFill>
                <a:effectLst/>
                <a:uLnTx/>
                <a:uFillTx/>
                <a:latin typeface="Twinkl" pitchFamily="2" charset="0"/>
              </a:rPr>
            </a:br>
            <a:r>
              <a:rPr kumimoji="0" lang="en-GB" altLang="en-US" sz="1800" b="0" i="0" u="none" strike="noStrike" kern="1200" cap="none" spc="0" normalizeH="0" baseline="0" noProof="0" dirty="0">
                <a:ln>
                  <a:noFill/>
                </a:ln>
                <a:solidFill>
                  <a:srgbClr val="1C1C1C"/>
                </a:solidFill>
                <a:effectLst/>
                <a:uLnTx/>
                <a:uFillTx/>
                <a:latin typeface="Twinkl" pitchFamily="2" charset="0"/>
              </a:rPr>
              <a:t>they want;</a:t>
            </a:r>
          </a:p>
          <a:p>
            <a:pPr marL="285750" marR="0" lvl="0" indent="-28575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rPr>
              <a:t>feeling able to say your own thoughts and opinions; and</a:t>
            </a:r>
          </a:p>
          <a:p>
            <a:pPr marL="285750" marR="0" lvl="0" indent="-28575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rPr>
              <a:t>knowing that you can have time apart.</a:t>
            </a:r>
          </a:p>
        </p:txBody>
      </p:sp>
      <p:pic>
        <p:nvPicPr>
          <p:cNvPr id="27653" name="Picture 11">
            <a:extLst>
              <a:ext uri="{FF2B5EF4-FFF2-40B4-BE49-F238E27FC236}">
                <a16:creationId xmlns:a16="http://schemas.microsoft.com/office/drawing/2014/main" id="{D2C0D542-B22D-44DE-88D7-A46D099C8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1238" y="3652838"/>
            <a:ext cx="1622425" cy="32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90">
                                            <p:txEl>
                                              <p:pRg st="1" end="1"/>
                                            </p:txEl>
                                          </p:spTgt>
                                        </p:tgtEl>
                                        <p:attrNameLst>
                                          <p:attrName>style.visibility</p:attrName>
                                        </p:attrNameLst>
                                      </p:cBhvr>
                                      <p:to>
                                        <p:strVal val="visible"/>
                                      </p:to>
                                    </p:set>
                                    <p:animEffect transition="in" filter="wipe(left)">
                                      <p:cBhvr>
                                        <p:cTn id="7" dur="500"/>
                                        <p:tgtEl>
                                          <p:spTgt spid="24590">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4590">
                                            <p:txEl>
                                              <p:pRg st="2" end="2"/>
                                            </p:txEl>
                                          </p:spTgt>
                                        </p:tgtEl>
                                        <p:attrNameLst>
                                          <p:attrName>style.visibility</p:attrName>
                                        </p:attrNameLst>
                                      </p:cBhvr>
                                      <p:to>
                                        <p:strVal val="visible"/>
                                      </p:to>
                                    </p:set>
                                    <p:animEffect transition="in" filter="wipe(left)">
                                      <p:cBhvr>
                                        <p:cTn id="12" dur="500"/>
                                        <p:tgtEl>
                                          <p:spTgt spid="2459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4590">
                                            <p:txEl>
                                              <p:pRg st="3" end="3"/>
                                            </p:txEl>
                                          </p:spTgt>
                                        </p:tgtEl>
                                        <p:attrNameLst>
                                          <p:attrName>style.visibility</p:attrName>
                                        </p:attrNameLst>
                                      </p:cBhvr>
                                      <p:to>
                                        <p:strVal val="visible"/>
                                      </p:to>
                                    </p:set>
                                    <p:animEffect transition="in" filter="wipe(left)">
                                      <p:cBhvr>
                                        <p:cTn id="17" dur="500"/>
                                        <p:tgtEl>
                                          <p:spTgt spid="24590">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4590">
                                            <p:txEl>
                                              <p:pRg st="4" end="4"/>
                                            </p:txEl>
                                          </p:spTgt>
                                        </p:tgtEl>
                                        <p:attrNameLst>
                                          <p:attrName>style.visibility</p:attrName>
                                        </p:attrNameLst>
                                      </p:cBhvr>
                                      <p:to>
                                        <p:strVal val="visible"/>
                                      </p:to>
                                    </p:set>
                                    <p:animEffect transition="in" filter="wipe(left)">
                                      <p:cBhvr>
                                        <p:cTn id="22" dur="500"/>
                                        <p:tgtEl>
                                          <p:spTgt spid="24590">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4590">
                                            <p:txEl>
                                              <p:pRg st="5" end="5"/>
                                            </p:txEl>
                                          </p:spTgt>
                                        </p:tgtEl>
                                        <p:attrNameLst>
                                          <p:attrName>style.visibility</p:attrName>
                                        </p:attrNameLst>
                                      </p:cBhvr>
                                      <p:to>
                                        <p:strVal val="visible"/>
                                      </p:to>
                                    </p:set>
                                    <p:animEffect transition="in" filter="wipe(left)">
                                      <p:cBhvr>
                                        <p:cTn id="27" dur="500"/>
                                        <p:tgtEl>
                                          <p:spTgt spid="24590">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4590">
                                            <p:txEl>
                                              <p:pRg st="6" end="6"/>
                                            </p:txEl>
                                          </p:spTgt>
                                        </p:tgtEl>
                                        <p:attrNameLst>
                                          <p:attrName>style.visibility</p:attrName>
                                        </p:attrNameLst>
                                      </p:cBhvr>
                                      <p:to>
                                        <p:strVal val="visible"/>
                                      </p:to>
                                    </p:set>
                                    <p:animEffect transition="in" filter="wipe(left)">
                                      <p:cBhvr>
                                        <p:cTn id="32" dur="500"/>
                                        <p:tgtEl>
                                          <p:spTgt spid="24590">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4590">
                                            <p:txEl>
                                              <p:pRg st="7" end="7"/>
                                            </p:txEl>
                                          </p:spTgt>
                                        </p:tgtEl>
                                        <p:attrNameLst>
                                          <p:attrName>style.visibility</p:attrName>
                                        </p:attrNameLst>
                                      </p:cBhvr>
                                      <p:to>
                                        <p:strVal val="visible"/>
                                      </p:to>
                                    </p:set>
                                    <p:animEffect transition="in" filter="wipe(left)">
                                      <p:cBhvr>
                                        <p:cTn id="37" dur="500"/>
                                        <p:tgtEl>
                                          <p:spTgt spid="2459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68945B14-0BFE-4C12-9EB7-B49A7B8AC569}"/>
              </a:ext>
            </a:extLst>
          </p:cNvPr>
          <p:cNvSpPr>
            <a:spLocks noGrp="1" noChangeArrowheads="1"/>
          </p:cNvSpPr>
          <p:nvPr>
            <p:ph type="title"/>
          </p:nvPr>
        </p:nvSpPr>
        <p:spPr>
          <a:xfrm>
            <a:off x="457200" y="479425"/>
            <a:ext cx="8220075" cy="993775"/>
          </a:xfrm>
        </p:spPr>
        <p:txBody>
          <a:bodyPr/>
          <a:lstStyle/>
          <a:p>
            <a:pPr eaLnBrk="1" hangingPunct="1"/>
            <a:r>
              <a:rPr lang="en-GB" altLang="en-US">
                <a:latin typeface="Twinkl"/>
              </a:rPr>
              <a:t>Unhealthy Relationships</a:t>
            </a:r>
          </a:p>
        </p:txBody>
      </p:sp>
      <p:pic>
        <p:nvPicPr>
          <p:cNvPr id="28674" name="Whole Class">
            <a:extLst>
              <a:ext uri="{FF2B5EF4-FFF2-40B4-BE49-F238E27FC236}">
                <a16:creationId xmlns:a16="http://schemas.microsoft.com/office/drawing/2014/main" id="{91AAEC3A-F316-48C2-A6E2-8A69E647B4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80BBD1A1-6F94-4361-8C12-3E25EC4CEF22}"/>
              </a:ext>
            </a:extLst>
          </p:cNvPr>
          <p:cNvGrpSpPr>
            <a:grpSpLocks/>
          </p:cNvGrpSpPr>
          <p:nvPr/>
        </p:nvGrpSpPr>
        <p:grpSpPr bwMode="auto">
          <a:xfrm>
            <a:off x="679450" y="1816100"/>
            <a:ext cx="7775575" cy="642938"/>
            <a:chOff x="678805" y="1816249"/>
            <a:chExt cx="7776864" cy="642973"/>
          </a:xfrm>
        </p:grpSpPr>
        <p:sp>
          <p:nvSpPr>
            <p:cNvPr id="24" name="Rectangle 23">
              <a:extLst>
                <a:ext uri="{FF2B5EF4-FFF2-40B4-BE49-F238E27FC236}">
                  <a16:creationId xmlns:a16="http://schemas.microsoft.com/office/drawing/2014/main" id="{A553F1E2-3BA5-42FE-8AFB-8091281007D5}"/>
                </a:ext>
              </a:extLst>
            </p:cNvPr>
            <p:cNvSpPr/>
            <p:nvPr/>
          </p:nvSpPr>
          <p:spPr bwMode="auto">
            <a:xfrm>
              <a:off x="678805" y="1816249"/>
              <a:ext cx="7776864" cy="642973"/>
            </a:xfrm>
            <a:prstGeom prst="rect">
              <a:avLst/>
            </a:prstGeom>
            <a:solidFill>
              <a:schemeClr val="bg1"/>
            </a:solid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8685" name="TextBox 4">
              <a:extLst>
                <a:ext uri="{FF2B5EF4-FFF2-40B4-BE49-F238E27FC236}">
                  <a16:creationId xmlns:a16="http://schemas.microsoft.com/office/drawing/2014/main" id="{C9A768F8-5DCB-4166-B879-DB2382865713}"/>
                </a:ext>
              </a:extLst>
            </p:cNvPr>
            <p:cNvSpPr txBox="1">
              <a:spLocks noChangeArrowheads="1"/>
            </p:cNvSpPr>
            <p:nvPr/>
          </p:nvSpPr>
          <p:spPr bwMode="auto">
            <a:xfrm>
              <a:off x="858825" y="1991983"/>
              <a:ext cx="7416824"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1C1C1C"/>
                  </a:solidFill>
                  <a:effectLst/>
                  <a:uLnTx/>
                  <a:uFillTx/>
                  <a:latin typeface="Twinkl"/>
                  <a:ea typeface="+mn-ea"/>
                </a:rPr>
                <a:t>Do you now feel confident identifying an unhealthy relationship?</a:t>
              </a:r>
            </a:p>
          </p:txBody>
        </p:sp>
      </p:grpSp>
      <p:grpSp>
        <p:nvGrpSpPr>
          <p:cNvPr id="5" name="Group 4">
            <a:extLst>
              <a:ext uri="{FF2B5EF4-FFF2-40B4-BE49-F238E27FC236}">
                <a16:creationId xmlns:a16="http://schemas.microsoft.com/office/drawing/2014/main" id="{B884333D-EAB8-4C7F-BCE1-9E1E3B2CAC67}"/>
              </a:ext>
            </a:extLst>
          </p:cNvPr>
          <p:cNvGrpSpPr>
            <a:grpSpLocks/>
          </p:cNvGrpSpPr>
          <p:nvPr/>
        </p:nvGrpSpPr>
        <p:grpSpPr bwMode="auto">
          <a:xfrm>
            <a:off x="679450" y="2706688"/>
            <a:ext cx="7775575" cy="642937"/>
            <a:chOff x="678805" y="2705991"/>
            <a:chExt cx="7776864" cy="642973"/>
          </a:xfrm>
        </p:grpSpPr>
        <p:sp>
          <p:nvSpPr>
            <p:cNvPr id="25" name="Rectangle 24">
              <a:extLst>
                <a:ext uri="{FF2B5EF4-FFF2-40B4-BE49-F238E27FC236}">
                  <a16:creationId xmlns:a16="http://schemas.microsoft.com/office/drawing/2014/main" id="{64AFDBFA-7894-4BC6-B901-C024F0CD806F}"/>
                </a:ext>
              </a:extLst>
            </p:cNvPr>
            <p:cNvSpPr/>
            <p:nvPr/>
          </p:nvSpPr>
          <p:spPr bwMode="auto">
            <a:xfrm>
              <a:off x="678805" y="2705991"/>
              <a:ext cx="7776864" cy="642973"/>
            </a:xfrm>
            <a:prstGeom prst="rect">
              <a:avLst/>
            </a:prstGeom>
            <a:solidFill>
              <a:schemeClr val="bg1"/>
            </a:solidFill>
            <a:ln w="28575">
              <a:solidFill>
                <a:srgbClr val="2DB6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8683" name="TextBox 4">
              <a:extLst>
                <a:ext uri="{FF2B5EF4-FFF2-40B4-BE49-F238E27FC236}">
                  <a16:creationId xmlns:a16="http://schemas.microsoft.com/office/drawing/2014/main" id="{27D0CB16-E90E-4FE7-A0FD-1B0EAE83DFEA}"/>
                </a:ext>
              </a:extLst>
            </p:cNvPr>
            <p:cNvSpPr txBox="1">
              <a:spLocks noChangeArrowheads="1"/>
            </p:cNvSpPr>
            <p:nvPr/>
          </p:nvSpPr>
          <p:spPr bwMode="auto">
            <a:xfrm>
              <a:off x="858825" y="2857598"/>
              <a:ext cx="7416824"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1C1C1C"/>
                  </a:solidFill>
                  <a:effectLst/>
                  <a:uLnTx/>
                  <a:uFillTx/>
                  <a:latin typeface="Twinkl"/>
                  <a:ea typeface="+mn-ea"/>
                </a:rPr>
                <a:t>How would you ensure your relationship is healthy?</a:t>
              </a:r>
            </a:p>
          </p:txBody>
        </p:sp>
      </p:grpSp>
      <p:grpSp>
        <p:nvGrpSpPr>
          <p:cNvPr id="6" name="Group 5">
            <a:extLst>
              <a:ext uri="{FF2B5EF4-FFF2-40B4-BE49-F238E27FC236}">
                <a16:creationId xmlns:a16="http://schemas.microsoft.com/office/drawing/2014/main" id="{D792A737-F097-4FF2-9BF5-896A4C742401}"/>
              </a:ext>
            </a:extLst>
          </p:cNvPr>
          <p:cNvGrpSpPr>
            <a:grpSpLocks/>
          </p:cNvGrpSpPr>
          <p:nvPr/>
        </p:nvGrpSpPr>
        <p:grpSpPr bwMode="auto">
          <a:xfrm>
            <a:off x="679450" y="3600450"/>
            <a:ext cx="7775575" cy="642938"/>
            <a:chOff x="678805" y="3600965"/>
            <a:chExt cx="7776864" cy="642973"/>
          </a:xfrm>
        </p:grpSpPr>
        <p:sp>
          <p:nvSpPr>
            <p:cNvPr id="26" name="Rectangle 25">
              <a:extLst>
                <a:ext uri="{FF2B5EF4-FFF2-40B4-BE49-F238E27FC236}">
                  <a16:creationId xmlns:a16="http://schemas.microsoft.com/office/drawing/2014/main" id="{13451558-99CB-43B7-B2B4-378320A83214}"/>
                </a:ext>
              </a:extLst>
            </p:cNvPr>
            <p:cNvSpPr/>
            <p:nvPr/>
          </p:nvSpPr>
          <p:spPr bwMode="auto">
            <a:xfrm>
              <a:off x="678805" y="3600965"/>
              <a:ext cx="7776864" cy="642973"/>
            </a:xfrm>
            <a:prstGeom prst="rect">
              <a:avLst/>
            </a:prstGeom>
            <a:solidFill>
              <a:schemeClr val="bg1"/>
            </a:solidFill>
            <a:ln w="28575">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8681" name="TextBox 4">
              <a:extLst>
                <a:ext uri="{FF2B5EF4-FFF2-40B4-BE49-F238E27FC236}">
                  <a16:creationId xmlns:a16="http://schemas.microsoft.com/office/drawing/2014/main" id="{9C1B45AA-643F-44EE-9EEA-A201489BD00F}"/>
                </a:ext>
              </a:extLst>
            </p:cNvPr>
            <p:cNvSpPr txBox="1">
              <a:spLocks noChangeArrowheads="1"/>
            </p:cNvSpPr>
            <p:nvPr/>
          </p:nvSpPr>
          <p:spPr bwMode="auto">
            <a:xfrm>
              <a:off x="858825" y="3751635"/>
              <a:ext cx="7416824"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1C1C1C"/>
                  </a:solidFill>
                  <a:effectLst/>
                  <a:uLnTx/>
                  <a:uFillTx/>
                  <a:latin typeface="Twinkl"/>
                  <a:ea typeface="+mn-ea"/>
                </a:rPr>
                <a:t>What would you look out for?</a:t>
              </a:r>
            </a:p>
          </p:txBody>
        </p:sp>
      </p:grpSp>
      <p:sp>
        <p:nvSpPr>
          <p:cNvPr id="23" name="TextBox 4">
            <a:extLst>
              <a:ext uri="{FF2B5EF4-FFF2-40B4-BE49-F238E27FC236}">
                <a16:creationId xmlns:a16="http://schemas.microsoft.com/office/drawing/2014/main" id="{F12E7479-158B-4B7D-AE5E-B7166FDEC0D5}"/>
              </a:ext>
            </a:extLst>
          </p:cNvPr>
          <p:cNvSpPr txBox="1">
            <a:spLocks noChangeArrowheads="1"/>
          </p:cNvSpPr>
          <p:nvPr/>
        </p:nvSpPr>
        <p:spPr bwMode="auto">
          <a:xfrm>
            <a:off x="898525" y="5013325"/>
            <a:ext cx="5759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2000" b="0" i="0" u="none" strike="noStrike" kern="1200" cap="none" spc="0" normalizeH="0" baseline="0" noProof="0">
                <a:ln>
                  <a:noFill/>
                </a:ln>
                <a:solidFill>
                  <a:srgbClr val="8D358B"/>
                </a:solidFill>
                <a:effectLst/>
                <a:uLnTx/>
                <a:uFillTx/>
                <a:latin typeface="Twinkl"/>
                <a:ea typeface="+mn-ea"/>
              </a:rPr>
              <a:t>How would you end an unhealthy relationship?</a:t>
            </a:r>
          </a:p>
        </p:txBody>
      </p:sp>
      <p:pic>
        <p:nvPicPr>
          <p:cNvPr id="3" name="Picture 2">
            <a:extLst>
              <a:ext uri="{FF2B5EF4-FFF2-40B4-BE49-F238E27FC236}">
                <a16:creationId xmlns:a16="http://schemas.microsoft.com/office/drawing/2014/main" id="{E77A9441-145F-4724-9BBE-969B5955D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2575" y="4451350"/>
            <a:ext cx="17653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20">
            <a:extLst>
              <a:ext uri="{FF2B5EF4-FFF2-40B4-BE49-F238E27FC236}">
                <a16:creationId xmlns:a16="http://schemas.microsoft.com/office/drawing/2014/main" id="{165C0948-B60F-4A07-9EBF-C59570138B88}"/>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a:rPr>
              <a:t>The Big Questions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368860B-A877-4400-9D3E-40282418AE7F}"/>
              </a:ext>
            </a:extLst>
          </p:cNvPr>
          <p:cNvGrpSpPr>
            <a:grpSpLocks/>
          </p:cNvGrpSpPr>
          <p:nvPr/>
        </p:nvGrpSpPr>
        <p:grpSpPr bwMode="auto">
          <a:xfrm>
            <a:off x="468313" y="4429125"/>
            <a:ext cx="8207375" cy="1568450"/>
            <a:chOff x="467544" y="4428369"/>
            <a:chExt cx="8208912" cy="1569946"/>
          </a:xfrm>
        </p:grpSpPr>
        <p:sp>
          <p:nvSpPr>
            <p:cNvPr id="23" name="Rectangle 22">
              <a:extLst>
                <a:ext uri="{FF2B5EF4-FFF2-40B4-BE49-F238E27FC236}">
                  <a16:creationId xmlns:a16="http://schemas.microsoft.com/office/drawing/2014/main" id="{1C37C7F0-FC87-4A75-A4F9-04F17D118F2C}"/>
                </a:ext>
              </a:extLst>
            </p:cNvPr>
            <p:cNvSpPr/>
            <p:nvPr/>
          </p:nvSpPr>
          <p:spPr bwMode="auto">
            <a:xfrm>
              <a:off x="467544" y="4428369"/>
              <a:ext cx="8208912" cy="156994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30736" name="TextBox 4">
              <a:extLst>
                <a:ext uri="{FF2B5EF4-FFF2-40B4-BE49-F238E27FC236}">
                  <a16:creationId xmlns:a16="http://schemas.microsoft.com/office/drawing/2014/main" id="{078DA1DB-BF77-47D6-9E65-5217F6F9CED3}"/>
                </a:ext>
              </a:extLst>
            </p:cNvPr>
            <p:cNvSpPr txBox="1">
              <a:spLocks noChangeArrowheads="1"/>
            </p:cNvSpPr>
            <p:nvPr/>
          </p:nvSpPr>
          <p:spPr bwMode="auto">
            <a:xfrm>
              <a:off x="2938153" y="4668578"/>
              <a:ext cx="3618531"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1C1C1C"/>
                  </a:solidFill>
                  <a:effectLst/>
                  <a:uLnTx/>
                  <a:uFillTx/>
                  <a:latin typeface="Twinkl"/>
                  <a:ea typeface="+mn-ea"/>
                </a:rPr>
                <a:t>Have your answers changed since you placed your answers on the Big Questions Poster at the beginning of the lesson?</a:t>
              </a:r>
            </a:p>
          </p:txBody>
        </p:sp>
      </p:grpSp>
      <p:pic>
        <p:nvPicPr>
          <p:cNvPr id="12292" name="Picture 12">
            <a:extLst>
              <a:ext uri="{FF2B5EF4-FFF2-40B4-BE49-F238E27FC236}">
                <a16:creationId xmlns:a16="http://schemas.microsoft.com/office/drawing/2014/main" id="{2B2E42E0-04CE-4EA6-B7BE-75CE84FFEC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1175" y="3011488"/>
            <a:ext cx="1635125"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4">
            <a:extLst>
              <a:ext uri="{FF2B5EF4-FFF2-40B4-BE49-F238E27FC236}">
                <a16:creationId xmlns:a16="http://schemas.microsoft.com/office/drawing/2014/main" id="{10B6D64D-B0D4-4819-93E2-8FEBBD7B2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955925"/>
            <a:ext cx="17335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2">
            <a:extLst>
              <a:ext uri="{FF2B5EF4-FFF2-40B4-BE49-F238E27FC236}">
                <a16:creationId xmlns:a16="http://schemas.microsoft.com/office/drawing/2014/main" id="{7D32C048-C982-43AD-A1E1-2096DB37DE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9305FE6F-4986-4700-9068-E1BA2E78DCF9}"/>
              </a:ext>
            </a:extLst>
          </p:cNvPr>
          <p:cNvGrpSpPr>
            <a:grpSpLocks/>
          </p:cNvGrpSpPr>
          <p:nvPr/>
        </p:nvGrpSpPr>
        <p:grpSpPr bwMode="auto">
          <a:xfrm>
            <a:off x="3538538" y="2035175"/>
            <a:ext cx="2832100" cy="1898650"/>
            <a:chOff x="3538722" y="2035175"/>
            <a:chExt cx="2831916" cy="1897881"/>
          </a:xfrm>
        </p:grpSpPr>
        <p:grpSp>
          <p:nvGrpSpPr>
            <p:cNvPr id="30731" name="Group 3">
              <a:extLst>
                <a:ext uri="{FF2B5EF4-FFF2-40B4-BE49-F238E27FC236}">
                  <a16:creationId xmlns:a16="http://schemas.microsoft.com/office/drawing/2014/main" id="{AB1096A6-7AEE-4C0E-B17A-8F15C750DE89}"/>
                </a:ext>
              </a:extLst>
            </p:cNvPr>
            <p:cNvGrpSpPr>
              <a:grpSpLocks/>
            </p:cNvGrpSpPr>
            <p:nvPr/>
          </p:nvGrpSpPr>
          <p:grpSpPr bwMode="auto">
            <a:xfrm>
              <a:off x="3538722" y="2035175"/>
              <a:ext cx="2831916" cy="1897881"/>
              <a:chOff x="3203575" y="2035175"/>
              <a:chExt cx="3167063" cy="2122488"/>
            </a:xfrm>
          </p:grpSpPr>
          <p:sp>
            <p:nvSpPr>
              <p:cNvPr id="19" name="Thought Bubble: Cloud 18">
                <a:extLst>
                  <a:ext uri="{FF2B5EF4-FFF2-40B4-BE49-F238E27FC236}">
                    <a16:creationId xmlns:a16="http://schemas.microsoft.com/office/drawing/2014/main" id="{6A57310B-0FF1-4C33-915D-097627580634}"/>
                  </a:ext>
                </a:extLst>
              </p:cNvPr>
              <p:cNvSpPr/>
              <p:nvPr/>
            </p:nvSpPr>
            <p:spPr bwMode="auto">
              <a:xfrm>
                <a:off x="3203575" y="2035175"/>
                <a:ext cx="3167063" cy="2122488"/>
              </a:xfrm>
              <a:prstGeom prst="cloudCallout">
                <a:avLst>
                  <a:gd name="adj1" fmla="val 66585"/>
                  <a:gd name="adj2" fmla="val 29787"/>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0" name="Freeform: Shape 19">
                <a:extLst>
                  <a:ext uri="{FF2B5EF4-FFF2-40B4-BE49-F238E27FC236}">
                    <a16:creationId xmlns:a16="http://schemas.microsoft.com/office/drawing/2014/main" id="{8A0D7E78-30A6-4869-9A18-B5B6D9F5504D}"/>
                  </a:ext>
                </a:extLst>
              </p:cNvPr>
              <p:cNvSpPr/>
              <p:nvPr/>
            </p:nvSpPr>
            <p:spPr bwMode="auto">
              <a:xfrm>
                <a:off x="3375775" y="2182472"/>
                <a:ext cx="2872370" cy="1804824"/>
              </a:xfrm>
              <a:custGeom>
                <a:avLst/>
                <a:gdLst>
                  <a:gd name="connsiteX0" fmla="*/ 1288473 w 2413618"/>
                  <a:gd name="connsiteY0" fmla="*/ 41564 h 1517073"/>
                  <a:gd name="connsiteX1" fmla="*/ 1288473 w 2413618"/>
                  <a:gd name="connsiteY1" fmla="*/ 41564 h 1517073"/>
                  <a:gd name="connsiteX2" fmla="*/ 1241714 w 2413618"/>
                  <a:gd name="connsiteY2" fmla="*/ 36369 h 1517073"/>
                  <a:gd name="connsiteX3" fmla="*/ 1226128 w 2413618"/>
                  <a:gd name="connsiteY3" fmla="*/ 25978 h 1517073"/>
                  <a:gd name="connsiteX4" fmla="*/ 1137805 w 2413618"/>
                  <a:gd name="connsiteY4" fmla="*/ 31173 h 1517073"/>
                  <a:gd name="connsiteX5" fmla="*/ 1122219 w 2413618"/>
                  <a:gd name="connsiteY5" fmla="*/ 36369 h 1517073"/>
                  <a:gd name="connsiteX6" fmla="*/ 919596 w 2413618"/>
                  <a:gd name="connsiteY6" fmla="*/ 46759 h 1517073"/>
                  <a:gd name="connsiteX7" fmla="*/ 888423 w 2413618"/>
                  <a:gd name="connsiteY7" fmla="*/ 57150 h 1517073"/>
                  <a:gd name="connsiteX8" fmla="*/ 841664 w 2413618"/>
                  <a:gd name="connsiteY8" fmla="*/ 67541 h 1517073"/>
                  <a:gd name="connsiteX9" fmla="*/ 826078 w 2413618"/>
                  <a:gd name="connsiteY9" fmla="*/ 72737 h 1517073"/>
                  <a:gd name="connsiteX10" fmla="*/ 784514 w 2413618"/>
                  <a:gd name="connsiteY10" fmla="*/ 83128 h 1517073"/>
                  <a:gd name="connsiteX11" fmla="*/ 753341 w 2413618"/>
                  <a:gd name="connsiteY11" fmla="*/ 93519 h 1517073"/>
                  <a:gd name="connsiteX12" fmla="*/ 737755 w 2413618"/>
                  <a:gd name="connsiteY12" fmla="*/ 98714 h 1517073"/>
                  <a:gd name="connsiteX13" fmla="*/ 665019 w 2413618"/>
                  <a:gd name="connsiteY13" fmla="*/ 109105 h 1517073"/>
                  <a:gd name="connsiteX14" fmla="*/ 633846 w 2413618"/>
                  <a:gd name="connsiteY14" fmla="*/ 119496 h 1517073"/>
                  <a:gd name="connsiteX15" fmla="*/ 602673 w 2413618"/>
                  <a:gd name="connsiteY15" fmla="*/ 129887 h 1517073"/>
                  <a:gd name="connsiteX16" fmla="*/ 587087 w 2413618"/>
                  <a:gd name="connsiteY16" fmla="*/ 135082 h 1517073"/>
                  <a:gd name="connsiteX17" fmla="*/ 535132 w 2413618"/>
                  <a:gd name="connsiteY17" fmla="*/ 150669 h 1517073"/>
                  <a:gd name="connsiteX18" fmla="*/ 514350 w 2413618"/>
                  <a:gd name="connsiteY18" fmla="*/ 161059 h 1517073"/>
                  <a:gd name="connsiteX19" fmla="*/ 462396 w 2413618"/>
                  <a:gd name="connsiteY19" fmla="*/ 176646 h 1517073"/>
                  <a:gd name="connsiteX20" fmla="*/ 446809 w 2413618"/>
                  <a:gd name="connsiteY20" fmla="*/ 187037 h 1517073"/>
                  <a:gd name="connsiteX21" fmla="*/ 415637 w 2413618"/>
                  <a:gd name="connsiteY21" fmla="*/ 197428 h 1517073"/>
                  <a:gd name="connsiteX22" fmla="*/ 400050 w 2413618"/>
                  <a:gd name="connsiteY22" fmla="*/ 202623 h 1517073"/>
                  <a:gd name="connsiteX23" fmla="*/ 379269 w 2413618"/>
                  <a:gd name="connsiteY23" fmla="*/ 213014 h 1517073"/>
                  <a:gd name="connsiteX24" fmla="*/ 363682 w 2413618"/>
                  <a:gd name="connsiteY24" fmla="*/ 228600 h 1517073"/>
                  <a:gd name="connsiteX25" fmla="*/ 332509 w 2413618"/>
                  <a:gd name="connsiteY25" fmla="*/ 244187 h 1517073"/>
                  <a:gd name="connsiteX26" fmla="*/ 316923 w 2413618"/>
                  <a:gd name="connsiteY26" fmla="*/ 259773 h 1517073"/>
                  <a:gd name="connsiteX27" fmla="*/ 301337 w 2413618"/>
                  <a:gd name="connsiteY27" fmla="*/ 264969 h 1517073"/>
                  <a:gd name="connsiteX28" fmla="*/ 290946 w 2413618"/>
                  <a:gd name="connsiteY28" fmla="*/ 290946 h 1517073"/>
                  <a:gd name="connsiteX29" fmla="*/ 280555 w 2413618"/>
                  <a:gd name="connsiteY29" fmla="*/ 306532 h 1517073"/>
                  <a:gd name="connsiteX30" fmla="*/ 275359 w 2413618"/>
                  <a:gd name="connsiteY30" fmla="*/ 322119 h 1517073"/>
                  <a:gd name="connsiteX31" fmla="*/ 264969 w 2413618"/>
                  <a:gd name="connsiteY31" fmla="*/ 348096 h 1517073"/>
                  <a:gd name="connsiteX32" fmla="*/ 244187 w 2413618"/>
                  <a:gd name="connsiteY32" fmla="*/ 379269 h 1517073"/>
                  <a:gd name="connsiteX33" fmla="*/ 223405 w 2413618"/>
                  <a:gd name="connsiteY33" fmla="*/ 384464 h 1517073"/>
                  <a:gd name="connsiteX34" fmla="*/ 202623 w 2413618"/>
                  <a:gd name="connsiteY34" fmla="*/ 400050 h 1517073"/>
                  <a:gd name="connsiteX35" fmla="*/ 187037 w 2413618"/>
                  <a:gd name="connsiteY35" fmla="*/ 415637 h 1517073"/>
                  <a:gd name="connsiteX36" fmla="*/ 155864 w 2413618"/>
                  <a:gd name="connsiteY36" fmla="*/ 436419 h 1517073"/>
                  <a:gd name="connsiteX37" fmla="*/ 140278 w 2413618"/>
                  <a:gd name="connsiteY37" fmla="*/ 446809 h 1517073"/>
                  <a:gd name="connsiteX38" fmla="*/ 124691 w 2413618"/>
                  <a:gd name="connsiteY38" fmla="*/ 477982 h 1517073"/>
                  <a:gd name="connsiteX39" fmla="*/ 109105 w 2413618"/>
                  <a:gd name="connsiteY39" fmla="*/ 483178 h 1517073"/>
                  <a:gd name="connsiteX40" fmla="*/ 93519 w 2413618"/>
                  <a:gd name="connsiteY40" fmla="*/ 498764 h 1517073"/>
                  <a:gd name="connsiteX41" fmla="*/ 83128 w 2413618"/>
                  <a:gd name="connsiteY41" fmla="*/ 529937 h 1517073"/>
                  <a:gd name="connsiteX42" fmla="*/ 77932 w 2413618"/>
                  <a:gd name="connsiteY42" fmla="*/ 545523 h 1517073"/>
                  <a:gd name="connsiteX43" fmla="*/ 62346 w 2413618"/>
                  <a:gd name="connsiteY43" fmla="*/ 550719 h 1517073"/>
                  <a:gd name="connsiteX44" fmla="*/ 46759 w 2413618"/>
                  <a:gd name="connsiteY44" fmla="*/ 597478 h 1517073"/>
                  <a:gd name="connsiteX45" fmla="*/ 41564 w 2413618"/>
                  <a:gd name="connsiteY45" fmla="*/ 613064 h 1517073"/>
                  <a:gd name="connsiteX46" fmla="*/ 36369 w 2413618"/>
                  <a:gd name="connsiteY46" fmla="*/ 633846 h 1517073"/>
                  <a:gd name="connsiteX47" fmla="*/ 31173 w 2413618"/>
                  <a:gd name="connsiteY47" fmla="*/ 716973 h 1517073"/>
                  <a:gd name="connsiteX48" fmla="*/ 20782 w 2413618"/>
                  <a:gd name="connsiteY48" fmla="*/ 748146 h 1517073"/>
                  <a:gd name="connsiteX49" fmla="*/ 15587 w 2413618"/>
                  <a:gd name="connsiteY49" fmla="*/ 763732 h 1517073"/>
                  <a:gd name="connsiteX50" fmla="*/ 10391 w 2413618"/>
                  <a:gd name="connsiteY50" fmla="*/ 779319 h 1517073"/>
                  <a:gd name="connsiteX51" fmla="*/ 0 w 2413618"/>
                  <a:gd name="connsiteY51" fmla="*/ 883228 h 1517073"/>
                  <a:gd name="connsiteX52" fmla="*/ 10391 w 2413618"/>
                  <a:gd name="connsiteY52" fmla="*/ 976746 h 1517073"/>
                  <a:gd name="connsiteX53" fmla="*/ 15587 w 2413618"/>
                  <a:gd name="connsiteY53" fmla="*/ 997528 h 1517073"/>
                  <a:gd name="connsiteX54" fmla="*/ 25978 w 2413618"/>
                  <a:gd name="connsiteY54" fmla="*/ 1028700 h 1517073"/>
                  <a:gd name="connsiteX55" fmla="*/ 36369 w 2413618"/>
                  <a:gd name="connsiteY55" fmla="*/ 1059873 h 1517073"/>
                  <a:gd name="connsiteX56" fmla="*/ 57150 w 2413618"/>
                  <a:gd name="connsiteY56" fmla="*/ 1091046 h 1517073"/>
                  <a:gd name="connsiteX57" fmla="*/ 72737 w 2413618"/>
                  <a:gd name="connsiteY57" fmla="*/ 1122219 h 1517073"/>
                  <a:gd name="connsiteX58" fmla="*/ 93519 w 2413618"/>
                  <a:gd name="connsiteY58" fmla="*/ 1153391 h 1517073"/>
                  <a:gd name="connsiteX59" fmla="*/ 103909 w 2413618"/>
                  <a:gd name="connsiteY59" fmla="*/ 1168978 h 1517073"/>
                  <a:gd name="connsiteX60" fmla="*/ 135082 w 2413618"/>
                  <a:gd name="connsiteY60" fmla="*/ 1189759 h 1517073"/>
                  <a:gd name="connsiteX61" fmla="*/ 150669 w 2413618"/>
                  <a:gd name="connsiteY61" fmla="*/ 1205346 h 1517073"/>
                  <a:gd name="connsiteX62" fmla="*/ 171450 w 2413618"/>
                  <a:gd name="connsiteY62" fmla="*/ 1231323 h 1517073"/>
                  <a:gd name="connsiteX63" fmla="*/ 176646 w 2413618"/>
                  <a:gd name="connsiteY63" fmla="*/ 1246909 h 1517073"/>
                  <a:gd name="connsiteX64" fmla="*/ 197428 w 2413618"/>
                  <a:gd name="connsiteY64" fmla="*/ 1278082 h 1517073"/>
                  <a:gd name="connsiteX65" fmla="*/ 207819 w 2413618"/>
                  <a:gd name="connsiteY65" fmla="*/ 1293669 h 1517073"/>
                  <a:gd name="connsiteX66" fmla="*/ 213014 w 2413618"/>
                  <a:gd name="connsiteY66" fmla="*/ 1309255 h 1517073"/>
                  <a:gd name="connsiteX67" fmla="*/ 249382 w 2413618"/>
                  <a:gd name="connsiteY67" fmla="*/ 1356014 h 1517073"/>
                  <a:gd name="connsiteX68" fmla="*/ 280555 w 2413618"/>
                  <a:gd name="connsiteY68" fmla="*/ 1376796 h 1517073"/>
                  <a:gd name="connsiteX69" fmla="*/ 311728 w 2413618"/>
                  <a:gd name="connsiteY69" fmla="*/ 1387187 h 1517073"/>
                  <a:gd name="connsiteX70" fmla="*/ 342900 w 2413618"/>
                  <a:gd name="connsiteY70" fmla="*/ 1402773 h 1517073"/>
                  <a:gd name="connsiteX71" fmla="*/ 374073 w 2413618"/>
                  <a:gd name="connsiteY71" fmla="*/ 1423555 h 1517073"/>
                  <a:gd name="connsiteX72" fmla="*/ 389659 w 2413618"/>
                  <a:gd name="connsiteY72" fmla="*/ 1433946 h 1517073"/>
                  <a:gd name="connsiteX73" fmla="*/ 420832 w 2413618"/>
                  <a:gd name="connsiteY73" fmla="*/ 1444337 h 1517073"/>
                  <a:gd name="connsiteX74" fmla="*/ 436419 w 2413618"/>
                  <a:gd name="connsiteY74" fmla="*/ 1449532 h 1517073"/>
                  <a:gd name="connsiteX75" fmla="*/ 462396 w 2413618"/>
                  <a:gd name="connsiteY75" fmla="*/ 1454728 h 1517073"/>
                  <a:gd name="connsiteX76" fmla="*/ 477982 w 2413618"/>
                  <a:gd name="connsiteY76" fmla="*/ 1459923 h 1517073"/>
                  <a:gd name="connsiteX77" fmla="*/ 524741 w 2413618"/>
                  <a:gd name="connsiteY77" fmla="*/ 1470314 h 1517073"/>
                  <a:gd name="connsiteX78" fmla="*/ 597478 w 2413618"/>
                  <a:gd name="connsiteY78" fmla="*/ 1480705 h 1517073"/>
                  <a:gd name="connsiteX79" fmla="*/ 644237 w 2413618"/>
                  <a:gd name="connsiteY79" fmla="*/ 1501487 h 1517073"/>
                  <a:gd name="connsiteX80" fmla="*/ 665019 w 2413618"/>
                  <a:gd name="connsiteY80" fmla="*/ 1511878 h 1517073"/>
                  <a:gd name="connsiteX81" fmla="*/ 680605 w 2413618"/>
                  <a:gd name="connsiteY81" fmla="*/ 1517073 h 1517073"/>
                  <a:gd name="connsiteX82" fmla="*/ 727364 w 2413618"/>
                  <a:gd name="connsiteY82" fmla="*/ 1511878 h 1517073"/>
                  <a:gd name="connsiteX83" fmla="*/ 758537 w 2413618"/>
                  <a:gd name="connsiteY83" fmla="*/ 1491096 h 1517073"/>
                  <a:gd name="connsiteX84" fmla="*/ 774123 w 2413618"/>
                  <a:gd name="connsiteY84" fmla="*/ 1480705 h 1517073"/>
                  <a:gd name="connsiteX85" fmla="*/ 1117023 w 2413618"/>
                  <a:gd name="connsiteY85" fmla="*/ 1475509 h 1517073"/>
                  <a:gd name="connsiteX86" fmla="*/ 1200150 w 2413618"/>
                  <a:gd name="connsiteY86" fmla="*/ 1465119 h 1517073"/>
                  <a:gd name="connsiteX87" fmla="*/ 1309255 w 2413618"/>
                  <a:gd name="connsiteY87" fmla="*/ 1459923 h 1517073"/>
                  <a:gd name="connsiteX88" fmla="*/ 1356014 w 2413618"/>
                  <a:gd name="connsiteY88" fmla="*/ 1444337 h 1517073"/>
                  <a:gd name="connsiteX89" fmla="*/ 1371600 w 2413618"/>
                  <a:gd name="connsiteY89" fmla="*/ 1439141 h 1517073"/>
                  <a:gd name="connsiteX90" fmla="*/ 1423555 w 2413618"/>
                  <a:gd name="connsiteY90" fmla="*/ 1428750 h 1517073"/>
                  <a:gd name="connsiteX91" fmla="*/ 1444337 w 2413618"/>
                  <a:gd name="connsiteY91" fmla="*/ 1423555 h 1517073"/>
                  <a:gd name="connsiteX92" fmla="*/ 1496291 w 2413618"/>
                  <a:gd name="connsiteY92" fmla="*/ 1418359 h 1517073"/>
                  <a:gd name="connsiteX93" fmla="*/ 1537855 w 2413618"/>
                  <a:gd name="connsiteY93" fmla="*/ 1402773 h 1517073"/>
                  <a:gd name="connsiteX94" fmla="*/ 1553441 w 2413618"/>
                  <a:gd name="connsiteY94" fmla="*/ 1397578 h 1517073"/>
                  <a:gd name="connsiteX95" fmla="*/ 1615787 w 2413618"/>
                  <a:gd name="connsiteY95" fmla="*/ 1387187 h 1517073"/>
                  <a:gd name="connsiteX96" fmla="*/ 1652155 w 2413618"/>
                  <a:gd name="connsiteY96" fmla="*/ 1376796 h 1517073"/>
                  <a:gd name="connsiteX97" fmla="*/ 1688523 w 2413618"/>
                  <a:gd name="connsiteY97" fmla="*/ 1366405 h 1517073"/>
                  <a:gd name="connsiteX98" fmla="*/ 1719696 w 2413618"/>
                  <a:gd name="connsiteY98" fmla="*/ 1361209 h 1517073"/>
                  <a:gd name="connsiteX99" fmla="*/ 1771650 w 2413618"/>
                  <a:gd name="connsiteY99" fmla="*/ 1345623 h 1517073"/>
                  <a:gd name="connsiteX100" fmla="*/ 1792432 w 2413618"/>
                  <a:gd name="connsiteY100" fmla="*/ 1340428 h 1517073"/>
                  <a:gd name="connsiteX101" fmla="*/ 1828800 w 2413618"/>
                  <a:gd name="connsiteY101" fmla="*/ 1319646 h 1517073"/>
                  <a:gd name="connsiteX102" fmla="*/ 1859973 w 2413618"/>
                  <a:gd name="connsiteY102" fmla="*/ 1298864 h 1517073"/>
                  <a:gd name="connsiteX103" fmla="*/ 1880755 w 2413618"/>
                  <a:gd name="connsiteY103" fmla="*/ 1283278 h 1517073"/>
                  <a:gd name="connsiteX104" fmla="*/ 1906732 w 2413618"/>
                  <a:gd name="connsiteY104" fmla="*/ 1272887 h 1517073"/>
                  <a:gd name="connsiteX105" fmla="*/ 1937905 w 2413618"/>
                  <a:gd name="connsiteY105" fmla="*/ 1252105 h 1517073"/>
                  <a:gd name="connsiteX106" fmla="*/ 1979469 w 2413618"/>
                  <a:gd name="connsiteY106" fmla="*/ 1226128 h 1517073"/>
                  <a:gd name="connsiteX107" fmla="*/ 2015837 w 2413618"/>
                  <a:gd name="connsiteY107" fmla="*/ 1205346 h 1517073"/>
                  <a:gd name="connsiteX108" fmla="*/ 2031423 w 2413618"/>
                  <a:gd name="connsiteY108" fmla="*/ 1194955 h 1517073"/>
                  <a:gd name="connsiteX109" fmla="*/ 2072987 w 2413618"/>
                  <a:gd name="connsiteY109" fmla="*/ 1174173 h 1517073"/>
                  <a:gd name="connsiteX110" fmla="*/ 2098964 w 2413618"/>
                  <a:gd name="connsiteY110" fmla="*/ 1148196 h 1517073"/>
                  <a:gd name="connsiteX111" fmla="*/ 2130137 w 2413618"/>
                  <a:gd name="connsiteY111" fmla="*/ 1122219 h 1517073"/>
                  <a:gd name="connsiteX112" fmla="*/ 2145723 w 2413618"/>
                  <a:gd name="connsiteY112" fmla="*/ 1101437 h 1517073"/>
                  <a:gd name="connsiteX113" fmla="*/ 2150919 w 2413618"/>
                  <a:gd name="connsiteY113" fmla="*/ 1085850 h 1517073"/>
                  <a:gd name="connsiteX114" fmla="*/ 2202873 w 2413618"/>
                  <a:gd name="connsiteY114" fmla="*/ 1054678 h 1517073"/>
                  <a:gd name="connsiteX115" fmla="*/ 2218459 w 2413618"/>
                  <a:gd name="connsiteY115" fmla="*/ 1039091 h 1517073"/>
                  <a:gd name="connsiteX116" fmla="*/ 2228850 w 2413618"/>
                  <a:gd name="connsiteY116" fmla="*/ 1023505 h 1517073"/>
                  <a:gd name="connsiteX117" fmla="*/ 2244437 w 2413618"/>
                  <a:gd name="connsiteY117" fmla="*/ 1002723 h 1517073"/>
                  <a:gd name="connsiteX118" fmla="*/ 2265219 w 2413618"/>
                  <a:gd name="connsiteY118" fmla="*/ 976746 h 1517073"/>
                  <a:gd name="connsiteX119" fmla="*/ 2270414 w 2413618"/>
                  <a:gd name="connsiteY119" fmla="*/ 955964 h 1517073"/>
                  <a:gd name="connsiteX120" fmla="*/ 2291196 w 2413618"/>
                  <a:gd name="connsiteY120" fmla="*/ 909205 h 1517073"/>
                  <a:gd name="connsiteX121" fmla="*/ 2306782 w 2413618"/>
                  <a:gd name="connsiteY121" fmla="*/ 888423 h 1517073"/>
                  <a:gd name="connsiteX122" fmla="*/ 2322369 w 2413618"/>
                  <a:gd name="connsiteY122" fmla="*/ 852055 h 1517073"/>
                  <a:gd name="connsiteX123" fmla="*/ 2337955 w 2413618"/>
                  <a:gd name="connsiteY123" fmla="*/ 800100 h 1517073"/>
                  <a:gd name="connsiteX124" fmla="*/ 2353541 w 2413618"/>
                  <a:gd name="connsiteY124" fmla="*/ 779319 h 1517073"/>
                  <a:gd name="connsiteX125" fmla="*/ 2363932 w 2413618"/>
                  <a:gd name="connsiteY125" fmla="*/ 758537 h 1517073"/>
                  <a:gd name="connsiteX126" fmla="*/ 2389909 w 2413618"/>
                  <a:gd name="connsiteY126" fmla="*/ 727364 h 1517073"/>
                  <a:gd name="connsiteX127" fmla="*/ 2405496 w 2413618"/>
                  <a:gd name="connsiteY127" fmla="*/ 696191 h 1517073"/>
                  <a:gd name="connsiteX128" fmla="*/ 2405496 w 2413618"/>
                  <a:gd name="connsiteY128" fmla="*/ 457200 h 1517073"/>
                  <a:gd name="connsiteX129" fmla="*/ 2400300 w 2413618"/>
                  <a:gd name="connsiteY129" fmla="*/ 436419 h 1517073"/>
                  <a:gd name="connsiteX130" fmla="*/ 2395105 w 2413618"/>
                  <a:gd name="connsiteY130" fmla="*/ 410441 h 1517073"/>
                  <a:gd name="connsiteX131" fmla="*/ 2374323 w 2413618"/>
                  <a:gd name="connsiteY131" fmla="*/ 368878 h 1517073"/>
                  <a:gd name="connsiteX132" fmla="*/ 2363932 w 2413618"/>
                  <a:gd name="connsiteY132" fmla="*/ 332509 h 1517073"/>
                  <a:gd name="connsiteX133" fmla="*/ 2348346 w 2413618"/>
                  <a:gd name="connsiteY133" fmla="*/ 311728 h 1517073"/>
                  <a:gd name="connsiteX134" fmla="*/ 2337955 w 2413618"/>
                  <a:gd name="connsiteY134" fmla="*/ 296141 h 1517073"/>
                  <a:gd name="connsiteX135" fmla="*/ 2332759 w 2413618"/>
                  <a:gd name="connsiteY135" fmla="*/ 259773 h 1517073"/>
                  <a:gd name="connsiteX136" fmla="*/ 2317173 w 2413618"/>
                  <a:gd name="connsiteY136" fmla="*/ 244187 h 1517073"/>
                  <a:gd name="connsiteX137" fmla="*/ 2291196 w 2413618"/>
                  <a:gd name="connsiteY137" fmla="*/ 218209 h 1517073"/>
                  <a:gd name="connsiteX138" fmla="*/ 2286000 w 2413618"/>
                  <a:gd name="connsiteY138" fmla="*/ 202623 h 1517073"/>
                  <a:gd name="connsiteX139" fmla="*/ 2260023 w 2413618"/>
                  <a:gd name="connsiteY139" fmla="*/ 166255 h 1517073"/>
                  <a:gd name="connsiteX140" fmla="*/ 2244437 w 2413618"/>
                  <a:gd name="connsiteY140" fmla="*/ 155864 h 1517073"/>
                  <a:gd name="connsiteX141" fmla="*/ 2234046 w 2413618"/>
                  <a:gd name="connsiteY141" fmla="*/ 140278 h 1517073"/>
                  <a:gd name="connsiteX142" fmla="*/ 2202873 w 2413618"/>
                  <a:gd name="connsiteY142" fmla="*/ 129887 h 1517073"/>
                  <a:gd name="connsiteX143" fmla="*/ 2182091 w 2413618"/>
                  <a:gd name="connsiteY143" fmla="*/ 114300 h 1517073"/>
                  <a:gd name="connsiteX144" fmla="*/ 2150919 w 2413618"/>
                  <a:gd name="connsiteY144" fmla="*/ 103909 h 1517073"/>
                  <a:gd name="connsiteX145" fmla="*/ 2078182 w 2413618"/>
                  <a:gd name="connsiteY145" fmla="*/ 93519 h 1517073"/>
                  <a:gd name="connsiteX146" fmla="*/ 1974273 w 2413618"/>
                  <a:gd name="connsiteY146" fmla="*/ 88323 h 1517073"/>
                  <a:gd name="connsiteX147" fmla="*/ 1917123 w 2413618"/>
                  <a:gd name="connsiteY147" fmla="*/ 72737 h 1517073"/>
                  <a:gd name="connsiteX148" fmla="*/ 1885950 w 2413618"/>
                  <a:gd name="connsiteY148" fmla="*/ 67541 h 1517073"/>
                  <a:gd name="connsiteX149" fmla="*/ 1870364 w 2413618"/>
                  <a:gd name="connsiteY149" fmla="*/ 57150 h 1517073"/>
                  <a:gd name="connsiteX150" fmla="*/ 1839191 w 2413618"/>
                  <a:gd name="connsiteY150" fmla="*/ 46759 h 1517073"/>
                  <a:gd name="connsiteX151" fmla="*/ 1750869 w 2413618"/>
                  <a:gd name="connsiteY151" fmla="*/ 31173 h 1517073"/>
                  <a:gd name="connsiteX152" fmla="*/ 1704109 w 2413618"/>
                  <a:gd name="connsiteY152" fmla="*/ 15587 h 1517073"/>
                  <a:gd name="connsiteX153" fmla="*/ 1688523 w 2413618"/>
                  <a:gd name="connsiteY153" fmla="*/ 10391 h 1517073"/>
                  <a:gd name="connsiteX154" fmla="*/ 1589809 w 2413618"/>
                  <a:gd name="connsiteY154" fmla="*/ 0 h 1517073"/>
                  <a:gd name="connsiteX155" fmla="*/ 1371600 w 2413618"/>
                  <a:gd name="connsiteY155" fmla="*/ 10391 h 1517073"/>
                  <a:gd name="connsiteX156" fmla="*/ 1356014 w 2413618"/>
                  <a:gd name="connsiteY156" fmla="*/ 15587 h 1517073"/>
                  <a:gd name="connsiteX157" fmla="*/ 1335232 w 2413618"/>
                  <a:gd name="connsiteY157" fmla="*/ 20782 h 1517073"/>
                  <a:gd name="connsiteX158" fmla="*/ 1288473 w 2413618"/>
                  <a:gd name="connsiteY158" fmla="*/ 41564 h 151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2413618" h="1517073">
                    <a:moveTo>
                      <a:pt x="1288473" y="41564"/>
                    </a:moveTo>
                    <a:lnTo>
                      <a:pt x="1288473" y="41564"/>
                    </a:lnTo>
                    <a:cubicBezTo>
                      <a:pt x="1272887" y="39832"/>
                      <a:pt x="1256928" y="40172"/>
                      <a:pt x="1241714" y="36369"/>
                    </a:cubicBezTo>
                    <a:cubicBezTo>
                      <a:pt x="1235656" y="34855"/>
                      <a:pt x="1232364" y="26290"/>
                      <a:pt x="1226128" y="25978"/>
                    </a:cubicBezTo>
                    <a:lnTo>
                      <a:pt x="1137805" y="31173"/>
                    </a:lnTo>
                    <a:cubicBezTo>
                      <a:pt x="1132610" y="32905"/>
                      <a:pt x="1127687" y="36073"/>
                      <a:pt x="1122219" y="36369"/>
                    </a:cubicBezTo>
                    <a:cubicBezTo>
                      <a:pt x="1101662" y="37480"/>
                      <a:pt x="978615" y="30663"/>
                      <a:pt x="919596" y="46759"/>
                    </a:cubicBezTo>
                    <a:cubicBezTo>
                      <a:pt x="909029" y="49641"/>
                      <a:pt x="899163" y="55002"/>
                      <a:pt x="888423" y="57150"/>
                    </a:cubicBezTo>
                    <a:cubicBezTo>
                      <a:pt x="870582" y="60719"/>
                      <a:pt x="858772" y="62653"/>
                      <a:pt x="841664" y="67541"/>
                    </a:cubicBezTo>
                    <a:cubicBezTo>
                      <a:pt x="836398" y="69046"/>
                      <a:pt x="831361" y="71296"/>
                      <a:pt x="826078" y="72737"/>
                    </a:cubicBezTo>
                    <a:cubicBezTo>
                      <a:pt x="812300" y="76495"/>
                      <a:pt x="798062" y="78612"/>
                      <a:pt x="784514" y="83128"/>
                    </a:cubicBezTo>
                    <a:lnTo>
                      <a:pt x="753341" y="93519"/>
                    </a:lnTo>
                    <a:cubicBezTo>
                      <a:pt x="748146" y="95251"/>
                      <a:pt x="743189" y="98035"/>
                      <a:pt x="737755" y="98714"/>
                    </a:cubicBezTo>
                    <a:cubicBezTo>
                      <a:pt x="725441" y="100253"/>
                      <a:pt x="680010" y="105357"/>
                      <a:pt x="665019" y="109105"/>
                    </a:cubicBezTo>
                    <a:cubicBezTo>
                      <a:pt x="654393" y="111762"/>
                      <a:pt x="644237" y="116032"/>
                      <a:pt x="633846" y="119496"/>
                    </a:cubicBezTo>
                    <a:lnTo>
                      <a:pt x="602673" y="129887"/>
                    </a:lnTo>
                    <a:cubicBezTo>
                      <a:pt x="597478" y="131619"/>
                      <a:pt x="592400" y="133754"/>
                      <a:pt x="587087" y="135082"/>
                    </a:cubicBezTo>
                    <a:cubicBezTo>
                      <a:pt x="572171" y="138811"/>
                      <a:pt x="547781" y="144345"/>
                      <a:pt x="535132" y="150669"/>
                    </a:cubicBezTo>
                    <a:cubicBezTo>
                      <a:pt x="528205" y="154132"/>
                      <a:pt x="521541" y="158183"/>
                      <a:pt x="514350" y="161059"/>
                    </a:cubicBezTo>
                    <a:cubicBezTo>
                      <a:pt x="493267" y="169492"/>
                      <a:pt x="482810" y="171542"/>
                      <a:pt x="462396" y="176646"/>
                    </a:cubicBezTo>
                    <a:cubicBezTo>
                      <a:pt x="457200" y="180110"/>
                      <a:pt x="452515" y="184501"/>
                      <a:pt x="446809" y="187037"/>
                    </a:cubicBezTo>
                    <a:cubicBezTo>
                      <a:pt x="436800" y="191485"/>
                      <a:pt x="426028" y="193964"/>
                      <a:pt x="415637" y="197428"/>
                    </a:cubicBezTo>
                    <a:cubicBezTo>
                      <a:pt x="410441" y="199160"/>
                      <a:pt x="404948" y="200174"/>
                      <a:pt x="400050" y="202623"/>
                    </a:cubicBezTo>
                    <a:cubicBezTo>
                      <a:pt x="393123" y="206087"/>
                      <a:pt x="385571" y="208513"/>
                      <a:pt x="379269" y="213014"/>
                    </a:cubicBezTo>
                    <a:cubicBezTo>
                      <a:pt x="373290" y="217285"/>
                      <a:pt x="369327" y="223896"/>
                      <a:pt x="363682" y="228600"/>
                    </a:cubicBezTo>
                    <a:cubicBezTo>
                      <a:pt x="350252" y="239791"/>
                      <a:pt x="348131" y="238979"/>
                      <a:pt x="332509" y="244187"/>
                    </a:cubicBezTo>
                    <a:cubicBezTo>
                      <a:pt x="327314" y="249382"/>
                      <a:pt x="323036" y="255697"/>
                      <a:pt x="316923" y="259773"/>
                    </a:cubicBezTo>
                    <a:cubicBezTo>
                      <a:pt x="312366" y="262811"/>
                      <a:pt x="304843" y="260762"/>
                      <a:pt x="301337" y="264969"/>
                    </a:cubicBezTo>
                    <a:cubicBezTo>
                      <a:pt x="295367" y="272134"/>
                      <a:pt x="295117" y="282605"/>
                      <a:pt x="290946" y="290946"/>
                    </a:cubicBezTo>
                    <a:cubicBezTo>
                      <a:pt x="288154" y="296531"/>
                      <a:pt x="283348" y="300947"/>
                      <a:pt x="280555" y="306532"/>
                    </a:cubicBezTo>
                    <a:cubicBezTo>
                      <a:pt x="278106" y="311431"/>
                      <a:pt x="277282" y="316991"/>
                      <a:pt x="275359" y="322119"/>
                    </a:cubicBezTo>
                    <a:cubicBezTo>
                      <a:pt x="272085" y="330851"/>
                      <a:pt x="269435" y="339909"/>
                      <a:pt x="264969" y="348096"/>
                    </a:cubicBezTo>
                    <a:cubicBezTo>
                      <a:pt x="258989" y="359060"/>
                      <a:pt x="256303" y="376240"/>
                      <a:pt x="244187" y="379269"/>
                    </a:cubicBezTo>
                    <a:lnTo>
                      <a:pt x="223405" y="384464"/>
                    </a:lnTo>
                    <a:cubicBezTo>
                      <a:pt x="216478" y="389659"/>
                      <a:pt x="209197" y="394415"/>
                      <a:pt x="202623" y="400050"/>
                    </a:cubicBezTo>
                    <a:cubicBezTo>
                      <a:pt x="197044" y="404832"/>
                      <a:pt x="192837" y="411126"/>
                      <a:pt x="187037" y="415637"/>
                    </a:cubicBezTo>
                    <a:cubicBezTo>
                      <a:pt x="177179" y="423304"/>
                      <a:pt x="166255" y="429492"/>
                      <a:pt x="155864" y="436419"/>
                    </a:cubicBezTo>
                    <a:lnTo>
                      <a:pt x="140278" y="446809"/>
                    </a:lnTo>
                    <a:cubicBezTo>
                      <a:pt x="136855" y="457077"/>
                      <a:pt x="133847" y="470657"/>
                      <a:pt x="124691" y="477982"/>
                    </a:cubicBezTo>
                    <a:cubicBezTo>
                      <a:pt x="120415" y="481403"/>
                      <a:pt x="114300" y="481446"/>
                      <a:pt x="109105" y="483178"/>
                    </a:cubicBezTo>
                    <a:cubicBezTo>
                      <a:pt x="103910" y="488373"/>
                      <a:pt x="97087" y="492341"/>
                      <a:pt x="93519" y="498764"/>
                    </a:cubicBezTo>
                    <a:cubicBezTo>
                      <a:pt x="88200" y="508339"/>
                      <a:pt x="86592" y="519546"/>
                      <a:pt x="83128" y="529937"/>
                    </a:cubicBezTo>
                    <a:cubicBezTo>
                      <a:pt x="81396" y="535132"/>
                      <a:pt x="83127" y="543791"/>
                      <a:pt x="77932" y="545523"/>
                    </a:cubicBezTo>
                    <a:lnTo>
                      <a:pt x="62346" y="550719"/>
                    </a:lnTo>
                    <a:lnTo>
                      <a:pt x="46759" y="597478"/>
                    </a:lnTo>
                    <a:cubicBezTo>
                      <a:pt x="45027" y="602673"/>
                      <a:pt x="42892" y="607751"/>
                      <a:pt x="41564" y="613064"/>
                    </a:cubicBezTo>
                    <a:lnTo>
                      <a:pt x="36369" y="633846"/>
                    </a:lnTo>
                    <a:cubicBezTo>
                      <a:pt x="34637" y="661555"/>
                      <a:pt x="34924" y="689465"/>
                      <a:pt x="31173" y="716973"/>
                    </a:cubicBezTo>
                    <a:cubicBezTo>
                      <a:pt x="29693" y="727826"/>
                      <a:pt x="24246" y="737755"/>
                      <a:pt x="20782" y="748146"/>
                    </a:cubicBezTo>
                    <a:lnTo>
                      <a:pt x="15587" y="763732"/>
                    </a:lnTo>
                    <a:lnTo>
                      <a:pt x="10391" y="779319"/>
                    </a:lnTo>
                    <a:cubicBezTo>
                      <a:pt x="8508" y="796270"/>
                      <a:pt x="0" y="870009"/>
                      <a:pt x="0" y="883228"/>
                    </a:cubicBezTo>
                    <a:cubicBezTo>
                      <a:pt x="0" y="920830"/>
                      <a:pt x="3065" y="943779"/>
                      <a:pt x="10391" y="976746"/>
                    </a:cubicBezTo>
                    <a:cubicBezTo>
                      <a:pt x="11940" y="983717"/>
                      <a:pt x="13535" y="990689"/>
                      <a:pt x="15587" y="997528"/>
                    </a:cubicBezTo>
                    <a:cubicBezTo>
                      <a:pt x="18734" y="1008019"/>
                      <a:pt x="22514" y="1018309"/>
                      <a:pt x="25978" y="1028700"/>
                    </a:cubicBezTo>
                    <a:cubicBezTo>
                      <a:pt x="25980" y="1028705"/>
                      <a:pt x="36365" y="1059868"/>
                      <a:pt x="36369" y="1059873"/>
                    </a:cubicBezTo>
                    <a:cubicBezTo>
                      <a:pt x="43296" y="1070264"/>
                      <a:pt x="53200" y="1079199"/>
                      <a:pt x="57150" y="1091046"/>
                    </a:cubicBezTo>
                    <a:cubicBezTo>
                      <a:pt x="64321" y="1112556"/>
                      <a:pt x="59308" y="1102075"/>
                      <a:pt x="72737" y="1122219"/>
                    </a:cubicBezTo>
                    <a:cubicBezTo>
                      <a:pt x="81867" y="1149612"/>
                      <a:pt x="71897" y="1127444"/>
                      <a:pt x="93519" y="1153391"/>
                    </a:cubicBezTo>
                    <a:cubicBezTo>
                      <a:pt x="97516" y="1158188"/>
                      <a:pt x="99210" y="1164866"/>
                      <a:pt x="103909" y="1168978"/>
                    </a:cubicBezTo>
                    <a:cubicBezTo>
                      <a:pt x="113307" y="1177202"/>
                      <a:pt x="126251" y="1180928"/>
                      <a:pt x="135082" y="1189759"/>
                    </a:cubicBezTo>
                    <a:lnTo>
                      <a:pt x="150669" y="1205346"/>
                    </a:lnTo>
                    <a:cubicBezTo>
                      <a:pt x="163726" y="1244519"/>
                      <a:pt x="144595" y="1197754"/>
                      <a:pt x="171450" y="1231323"/>
                    </a:cubicBezTo>
                    <a:cubicBezTo>
                      <a:pt x="174871" y="1235599"/>
                      <a:pt x="173986" y="1242122"/>
                      <a:pt x="176646" y="1246909"/>
                    </a:cubicBezTo>
                    <a:cubicBezTo>
                      <a:pt x="182711" y="1257826"/>
                      <a:pt x="190501" y="1267691"/>
                      <a:pt x="197428" y="1278082"/>
                    </a:cubicBezTo>
                    <a:lnTo>
                      <a:pt x="207819" y="1293669"/>
                    </a:lnTo>
                    <a:cubicBezTo>
                      <a:pt x="209551" y="1298864"/>
                      <a:pt x="210354" y="1304468"/>
                      <a:pt x="213014" y="1309255"/>
                    </a:cubicBezTo>
                    <a:cubicBezTo>
                      <a:pt x="221554" y="1324627"/>
                      <a:pt x="234565" y="1344490"/>
                      <a:pt x="249382" y="1356014"/>
                    </a:cubicBezTo>
                    <a:cubicBezTo>
                      <a:pt x="259240" y="1363681"/>
                      <a:pt x="268707" y="1372847"/>
                      <a:pt x="280555" y="1376796"/>
                    </a:cubicBezTo>
                    <a:cubicBezTo>
                      <a:pt x="290946" y="1380260"/>
                      <a:pt x="302615" y="1381111"/>
                      <a:pt x="311728" y="1387187"/>
                    </a:cubicBezTo>
                    <a:cubicBezTo>
                      <a:pt x="331871" y="1400616"/>
                      <a:pt x="321390" y="1395604"/>
                      <a:pt x="342900" y="1402773"/>
                    </a:cubicBezTo>
                    <a:lnTo>
                      <a:pt x="374073" y="1423555"/>
                    </a:lnTo>
                    <a:cubicBezTo>
                      <a:pt x="379268" y="1427019"/>
                      <a:pt x="383735" y="1431971"/>
                      <a:pt x="389659" y="1433946"/>
                    </a:cubicBezTo>
                    <a:lnTo>
                      <a:pt x="420832" y="1444337"/>
                    </a:lnTo>
                    <a:cubicBezTo>
                      <a:pt x="426028" y="1446069"/>
                      <a:pt x="431049" y="1448458"/>
                      <a:pt x="436419" y="1449532"/>
                    </a:cubicBezTo>
                    <a:cubicBezTo>
                      <a:pt x="445078" y="1451264"/>
                      <a:pt x="453829" y="1452586"/>
                      <a:pt x="462396" y="1454728"/>
                    </a:cubicBezTo>
                    <a:cubicBezTo>
                      <a:pt x="467709" y="1456056"/>
                      <a:pt x="472716" y="1458419"/>
                      <a:pt x="477982" y="1459923"/>
                    </a:cubicBezTo>
                    <a:cubicBezTo>
                      <a:pt x="489333" y="1463166"/>
                      <a:pt x="514019" y="1468782"/>
                      <a:pt x="524741" y="1470314"/>
                    </a:cubicBezTo>
                    <a:cubicBezTo>
                      <a:pt x="611113" y="1482652"/>
                      <a:pt x="538758" y="1468960"/>
                      <a:pt x="597478" y="1480705"/>
                    </a:cubicBezTo>
                    <a:cubicBezTo>
                      <a:pt x="653602" y="1514379"/>
                      <a:pt x="596671" y="1483649"/>
                      <a:pt x="644237" y="1501487"/>
                    </a:cubicBezTo>
                    <a:cubicBezTo>
                      <a:pt x="651489" y="1504207"/>
                      <a:pt x="657900" y="1508827"/>
                      <a:pt x="665019" y="1511878"/>
                    </a:cubicBezTo>
                    <a:cubicBezTo>
                      <a:pt x="670053" y="1514035"/>
                      <a:pt x="675410" y="1515341"/>
                      <a:pt x="680605" y="1517073"/>
                    </a:cubicBezTo>
                    <a:cubicBezTo>
                      <a:pt x="696191" y="1515341"/>
                      <a:pt x="712487" y="1516837"/>
                      <a:pt x="727364" y="1511878"/>
                    </a:cubicBezTo>
                    <a:cubicBezTo>
                      <a:pt x="739212" y="1507929"/>
                      <a:pt x="748146" y="1498023"/>
                      <a:pt x="758537" y="1491096"/>
                    </a:cubicBezTo>
                    <a:cubicBezTo>
                      <a:pt x="763732" y="1487632"/>
                      <a:pt x="767880" y="1480800"/>
                      <a:pt x="774123" y="1480705"/>
                    </a:cubicBezTo>
                    <a:lnTo>
                      <a:pt x="1117023" y="1475509"/>
                    </a:lnTo>
                    <a:cubicBezTo>
                      <a:pt x="1152864" y="1463563"/>
                      <a:pt x="1131961" y="1469130"/>
                      <a:pt x="1200150" y="1465119"/>
                    </a:cubicBezTo>
                    <a:cubicBezTo>
                      <a:pt x="1236497" y="1462981"/>
                      <a:pt x="1272887" y="1461655"/>
                      <a:pt x="1309255" y="1459923"/>
                    </a:cubicBezTo>
                    <a:lnTo>
                      <a:pt x="1356014" y="1444337"/>
                    </a:lnTo>
                    <a:cubicBezTo>
                      <a:pt x="1361209" y="1442605"/>
                      <a:pt x="1366287" y="1440469"/>
                      <a:pt x="1371600" y="1439141"/>
                    </a:cubicBezTo>
                    <a:cubicBezTo>
                      <a:pt x="1419871" y="1427074"/>
                      <a:pt x="1359861" y="1441489"/>
                      <a:pt x="1423555" y="1428750"/>
                    </a:cubicBezTo>
                    <a:cubicBezTo>
                      <a:pt x="1430557" y="1427350"/>
                      <a:pt x="1437268" y="1424565"/>
                      <a:pt x="1444337" y="1423555"/>
                    </a:cubicBezTo>
                    <a:cubicBezTo>
                      <a:pt x="1461566" y="1421094"/>
                      <a:pt x="1478973" y="1420091"/>
                      <a:pt x="1496291" y="1418359"/>
                    </a:cubicBezTo>
                    <a:cubicBezTo>
                      <a:pt x="1528573" y="1402219"/>
                      <a:pt x="1504845" y="1412205"/>
                      <a:pt x="1537855" y="1402773"/>
                    </a:cubicBezTo>
                    <a:cubicBezTo>
                      <a:pt x="1543121" y="1401269"/>
                      <a:pt x="1548071" y="1398652"/>
                      <a:pt x="1553441" y="1397578"/>
                    </a:cubicBezTo>
                    <a:cubicBezTo>
                      <a:pt x="1574101" y="1393446"/>
                      <a:pt x="1615787" y="1387187"/>
                      <a:pt x="1615787" y="1387187"/>
                    </a:cubicBezTo>
                    <a:cubicBezTo>
                      <a:pt x="1653157" y="1374729"/>
                      <a:pt x="1606489" y="1389843"/>
                      <a:pt x="1652155" y="1376796"/>
                    </a:cubicBezTo>
                    <a:cubicBezTo>
                      <a:pt x="1675278" y="1370189"/>
                      <a:pt x="1661433" y="1371823"/>
                      <a:pt x="1688523" y="1366405"/>
                    </a:cubicBezTo>
                    <a:cubicBezTo>
                      <a:pt x="1698853" y="1364339"/>
                      <a:pt x="1709366" y="1363275"/>
                      <a:pt x="1719696" y="1361209"/>
                    </a:cubicBezTo>
                    <a:cubicBezTo>
                      <a:pt x="1760964" y="1352955"/>
                      <a:pt x="1718580" y="1358889"/>
                      <a:pt x="1771650" y="1345623"/>
                    </a:cubicBezTo>
                    <a:lnTo>
                      <a:pt x="1792432" y="1340428"/>
                    </a:lnTo>
                    <a:cubicBezTo>
                      <a:pt x="1860603" y="1289298"/>
                      <a:pt x="1777800" y="1347979"/>
                      <a:pt x="1828800" y="1319646"/>
                    </a:cubicBezTo>
                    <a:cubicBezTo>
                      <a:pt x="1839717" y="1313581"/>
                      <a:pt x="1849982" y="1306357"/>
                      <a:pt x="1859973" y="1298864"/>
                    </a:cubicBezTo>
                    <a:cubicBezTo>
                      <a:pt x="1866900" y="1293669"/>
                      <a:pt x="1873186" y="1287483"/>
                      <a:pt x="1880755" y="1283278"/>
                    </a:cubicBezTo>
                    <a:cubicBezTo>
                      <a:pt x="1888907" y="1278749"/>
                      <a:pt x="1898545" y="1277353"/>
                      <a:pt x="1906732" y="1272887"/>
                    </a:cubicBezTo>
                    <a:cubicBezTo>
                      <a:pt x="1917696" y="1266907"/>
                      <a:pt x="1927196" y="1258530"/>
                      <a:pt x="1937905" y="1252105"/>
                    </a:cubicBezTo>
                    <a:cubicBezTo>
                      <a:pt x="1941523" y="1249934"/>
                      <a:pt x="1972617" y="1231838"/>
                      <a:pt x="1979469" y="1226128"/>
                    </a:cubicBezTo>
                    <a:cubicBezTo>
                      <a:pt x="2006001" y="1204018"/>
                      <a:pt x="1982196" y="1213755"/>
                      <a:pt x="2015837" y="1205346"/>
                    </a:cubicBezTo>
                    <a:cubicBezTo>
                      <a:pt x="2021032" y="1201882"/>
                      <a:pt x="2025838" y="1197747"/>
                      <a:pt x="2031423" y="1194955"/>
                    </a:cubicBezTo>
                    <a:cubicBezTo>
                      <a:pt x="2082267" y="1169532"/>
                      <a:pt x="2036872" y="1198249"/>
                      <a:pt x="2072987" y="1174173"/>
                    </a:cubicBezTo>
                    <a:cubicBezTo>
                      <a:pt x="2092038" y="1145597"/>
                      <a:pt x="2072986" y="1169845"/>
                      <a:pt x="2098964" y="1148196"/>
                    </a:cubicBezTo>
                    <a:cubicBezTo>
                      <a:pt x="2138953" y="1114870"/>
                      <a:pt x="2091450" y="1148007"/>
                      <a:pt x="2130137" y="1122219"/>
                    </a:cubicBezTo>
                    <a:cubicBezTo>
                      <a:pt x="2135332" y="1115292"/>
                      <a:pt x="2141427" y="1108955"/>
                      <a:pt x="2145723" y="1101437"/>
                    </a:cubicBezTo>
                    <a:cubicBezTo>
                      <a:pt x="2148440" y="1096682"/>
                      <a:pt x="2147046" y="1089723"/>
                      <a:pt x="2150919" y="1085850"/>
                    </a:cubicBezTo>
                    <a:cubicBezTo>
                      <a:pt x="2163457" y="1073312"/>
                      <a:pt x="2186475" y="1062877"/>
                      <a:pt x="2202873" y="1054678"/>
                    </a:cubicBezTo>
                    <a:cubicBezTo>
                      <a:pt x="2208068" y="1049482"/>
                      <a:pt x="2213755" y="1044736"/>
                      <a:pt x="2218459" y="1039091"/>
                    </a:cubicBezTo>
                    <a:cubicBezTo>
                      <a:pt x="2222456" y="1034294"/>
                      <a:pt x="2225221" y="1028586"/>
                      <a:pt x="2228850" y="1023505"/>
                    </a:cubicBezTo>
                    <a:cubicBezTo>
                      <a:pt x="2233883" y="1016459"/>
                      <a:pt x="2239241" y="1009650"/>
                      <a:pt x="2244437" y="1002723"/>
                    </a:cubicBezTo>
                    <a:cubicBezTo>
                      <a:pt x="2261420" y="951771"/>
                      <a:pt x="2233886" y="1023746"/>
                      <a:pt x="2265219" y="976746"/>
                    </a:cubicBezTo>
                    <a:cubicBezTo>
                      <a:pt x="2269180" y="970805"/>
                      <a:pt x="2268156" y="962738"/>
                      <a:pt x="2270414" y="955964"/>
                    </a:cubicBezTo>
                    <a:cubicBezTo>
                      <a:pt x="2273933" y="945407"/>
                      <a:pt x="2284730" y="919550"/>
                      <a:pt x="2291196" y="909205"/>
                    </a:cubicBezTo>
                    <a:cubicBezTo>
                      <a:pt x="2295785" y="901862"/>
                      <a:pt x="2301587" y="895350"/>
                      <a:pt x="2306782" y="888423"/>
                    </a:cubicBezTo>
                    <a:cubicBezTo>
                      <a:pt x="2321702" y="828749"/>
                      <a:pt x="2300838" y="902294"/>
                      <a:pt x="2322369" y="852055"/>
                    </a:cubicBezTo>
                    <a:cubicBezTo>
                      <a:pt x="2329565" y="835265"/>
                      <a:pt x="2326311" y="815624"/>
                      <a:pt x="2337955" y="800100"/>
                    </a:cubicBezTo>
                    <a:cubicBezTo>
                      <a:pt x="2343150" y="793173"/>
                      <a:pt x="2348952" y="786662"/>
                      <a:pt x="2353541" y="779319"/>
                    </a:cubicBezTo>
                    <a:cubicBezTo>
                      <a:pt x="2357646" y="772751"/>
                      <a:pt x="2359430" y="764839"/>
                      <a:pt x="2363932" y="758537"/>
                    </a:cubicBezTo>
                    <a:cubicBezTo>
                      <a:pt x="2383085" y="731722"/>
                      <a:pt x="2376165" y="754853"/>
                      <a:pt x="2389909" y="727364"/>
                    </a:cubicBezTo>
                    <a:cubicBezTo>
                      <a:pt x="2411417" y="684347"/>
                      <a:pt x="2375719" y="740858"/>
                      <a:pt x="2405496" y="696191"/>
                    </a:cubicBezTo>
                    <a:cubicBezTo>
                      <a:pt x="2418164" y="594838"/>
                      <a:pt x="2414320" y="642493"/>
                      <a:pt x="2405496" y="457200"/>
                    </a:cubicBezTo>
                    <a:cubicBezTo>
                      <a:pt x="2405156" y="450068"/>
                      <a:pt x="2401849" y="443389"/>
                      <a:pt x="2400300" y="436419"/>
                    </a:cubicBezTo>
                    <a:cubicBezTo>
                      <a:pt x="2398384" y="427799"/>
                      <a:pt x="2398275" y="418683"/>
                      <a:pt x="2395105" y="410441"/>
                    </a:cubicBezTo>
                    <a:cubicBezTo>
                      <a:pt x="2389545" y="395984"/>
                      <a:pt x="2374323" y="368878"/>
                      <a:pt x="2374323" y="368878"/>
                    </a:cubicBezTo>
                    <a:cubicBezTo>
                      <a:pt x="2373197" y="364375"/>
                      <a:pt x="2367246" y="338309"/>
                      <a:pt x="2363932" y="332509"/>
                    </a:cubicBezTo>
                    <a:cubicBezTo>
                      <a:pt x="2359636" y="324991"/>
                      <a:pt x="2353379" y="318774"/>
                      <a:pt x="2348346" y="311728"/>
                    </a:cubicBezTo>
                    <a:cubicBezTo>
                      <a:pt x="2344717" y="306647"/>
                      <a:pt x="2341419" y="301337"/>
                      <a:pt x="2337955" y="296141"/>
                    </a:cubicBezTo>
                    <a:cubicBezTo>
                      <a:pt x="2336223" y="284018"/>
                      <a:pt x="2337307" y="271143"/>
                      <a:pt x="2332759" y="259773"/>
                    </a:cubicBezTo>
                    <a:cubicBezTo>
                      <a:pt x="2330030" y="252951"/>
                      <a:pt x="2321877" y="249831"/>
                      <a:pt x="2317173" y="244187"/>
                    </a:cubicBezTo>
                    <a:cubicBezTo>
                      <a:pt x="2295525" y="218209"/>
                      <a:pt x="2319771" y="237260"/>
                      <a:pt x="2291196" y="218209"/>
                    </a:cubicBezTo>
                    <a:cubicBezTo>
                      <a:pt x="2289464" y="213014"/>
                      <a:pt x="2288449" y="207521"/>
                      <a:pt x="2286000" y="202623"/>
                    </a:cubicBezTo>
                    <a:cubicBezTo>
                      <a:pt x="2283051" y="196725"/>
                      <a:pt x="2262375" y="168607"/>
                      <a:pt x="2260023" y="166255"/>
                    </a:cubicBezTo>
                    <a:cubicBezTo>
                      <a:pt x="2255608" y="161840"/>
                      <a:pt x="2249632" y="159328"/>
                      <a:pt x="2244437" y="155864"/>
                    </a:cubicBezTo>
                    <a:cubicBezTo>
                      <a:pt x="2240973" y="150669"/>
                      <a:pt x="2239341" y="143587"/>
                      <a:pt x="2234046" y="140278"/>
                    </a:cubicBezTo>
                    <a:cubicBezTo>
                      <a:pt x="2224758" y="134473"/>
                      <a:pt x="2202873" y="129887"/>
                      <a:pt x="2202873" y="129887"/>
                    </a:cubicBezTo>
                    <a:cubicBezTo>
                      <a:pt x="2195946" y="124691"/>
                      <a:pt x="2189836" y="118173"/>
                      <a:pt x="2182091" y="114300"/>
                    </a:cubicBezTo>
                    <a:cubicBezTo>
                      <a:pt x="2172295" y="109402"/>
                      <a:pt x="2161310" y="107373"/>
                      <a:pt x="2150919" y="103909"/>
                    </a:cubicBezTo>
                    <a:cubicBezTo>
                      <a:pt x="2118949" y="93252"/>
                      <a:pt x="2134626" y="97161"/>
                      <a:pt x="2078182" y="93519"/>
                    </a:cubicBezTo>
                    <a:cubicBezTo>
                      <a:pt x="2043574" y="91286"/>
                      <a:pt x="2008909" y="90055"/>
                      <a:pt x="1974273" y="88323"/>
                    </a:cubicBezTo>
                    <a:cubicBezTo>
                      <a:pt x="1954127" y="81608"/>
                      <a:pt x="1940561" y="76644"/>
                      <a:pt x="1917123" y="72737"/>
                    </a:cubicBezTo>
                    <a:lnTo>
                      <a:pt x="1885950" y="67541"/>
                    </a:lnTo>
                    <a:cubicBezTo>
                      <a:pt x="1880755" y="64077"/>
                      <a:pt x="1876070" y="59686"/>
                      <a:pt x="1870364" y="57150"/>
                    </a:cubicBezTo>
                    <a:cubicBezTo>
                      <a:pt x="1860355" y="52701"/>
                      <a:pt x="1849931" y="48907"/>
                      <a:pt x="1839191" y="46759"/>
                    </a:cubicBezTo>
                    <a:cubicBezTo>
                      <a:pt x="1775229" y="33968"/>
                      <a:pt x="1804720" y="38867"/>
                      <a:pt x="1750869" y="31173"/>
                    </a:cubicBezTo>
                    <a:lnTo>
                      <a:pt x="1704109" y="15587"/>
                    </a:lnTo>
                    <a:cubicBezTo>
                      <a:pt x="1698914" y="13855"/>
                      <a:pt x="1693981" y="10846"/>
                      <a:pt x="1688523" y="10391"/>
                    </a:cubicBezTo>
                    <a:cubicBezTo>
                      <a:pt x="1613974" y="4179"/>
                      <a:pt x="1646822" y="8145"/>
                      <a:pt x="1589809" y="0"/>
                    </a:cubicBezTo>
                    <a:cubicBezTo>
                      <a:pt x="1555665" y="1178"/>
                      <a:pt x="1426747" y="3497"/>
                      <a:pt x="1371600" y="10391"/>
                    </a:cubicBezTo>
                    <a:cubicBezTo>
                      <a:pt x="1366166" y="11070"/>
                      <a:pt x="1361280" y="14082"/>
                      <a:pt x="1356014" y="15587"/>
                    </a:cubicBezTo>
                    <a:cubicBezTo>
                      <a:pt x="1349148" y="17549"/>
                      <a:pt x="1342214" y="19286"/>
                      <a:pt x="1335232" y="20782"/>
                    </a:cubicBezTo>
                    <a:cubicBezTo>
                      <a:pt x="1283570" y="31852"/>
                      <a:pt x="1296266" y="38100"/>
                      <a:pt x="1288473" y="415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sp>
          <p:nvSpPr>
            <p:cNvPr id="30732" name="TextBox 4">
              <a:extLst>
                <a:ext uri="{FF2B5EF4-FFF2-40B4-BE49-F238E27FC236}">
                  <a16:creationId xmlns:a16="http://schemas.microsoft.com/office/drawing/2014/main" id="{F8CCC07E-4DCE-4B3D-9778-B062F0FCCEFC}"/>
                </a:ext>
              </a:extLst>
            </p:cNvPr>
            <p:cNvSpPr txBox="1">
              <a:spLocks noChangeArrowheads="1"/>
            </p:cNvSpPr>
            <p:nvPr/>
          </p:nvSpPr>
          <p:spPr bwMode="auto">
            <a:xfrm>
              <a:off x="4060053" y="2343487"/>
              <a:ext cx="1789253"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1C1C1C"/>
                  </a:solidFill>
                  <a:effectLst/>
                  <a:uLnTx/>
                  <a:uFillTx/>
                  <a:latin typeface="Twinkl"/>
                  <a:ea typeface="+mn-ea"/>
                </a:rPr>
                <a:t>When might it be best to end a relationship and how can we do this?</a:t>
              </a:r>
            </a:p>
          </p:txBody>
        </p:sp>
      </p:grpSp>
      <p:grpSp>
        <p:nvGrpSpPr>
          <p:cNvPr id="3" name="Group 2">
            <a:extLst>
              <a:ext uri="{FF2B5EF4-FFF2-40B4-BE49-F238E27FC236}">
                <a16:creationId xmlns:a16="http://schemas.microsoft.com/office/drawing/2014/main" id="{91692FD4-7077-41AE-A78F-1879074C524F}"/>
              </a:ext>
            </a:extLst>
          </p:cNvPr>
          <p:cNvGrpSpPr>
            <a:grpSpLocks/>
          </p:cNvGrpSpPr>
          <p:nvPr/>
        </p:nvGrpSpPr>
        <p:grpSpPr bwMode="auto">
          <a:xfrm>
            <a:off x="1476375" y="563563"/>
            <a:ext cx="2832100" cy="1898650"/>
            <a:chOff x="1475851" y="563808"/>
            <a:chExt cx="2831916" cy="1897881"/>
          </a:xfrm>
        </p:grpSpPr>
        <p:grpSp>
          <p:nvGrpSpPr>
            <p:cNvPr id="30727" name="Group 14">
              <a:extLst>
                <a:ext uri="{FF2B5EF4-FFF2-40B4-BE49-F238E27FC236}">
                  <a16:creationId xmlns:a16="http://schemas.microsoft.com/office/drawing/2014/main" id="{E46CF5C2-E060-45D6-AB8D-C4D6D28D63E6}"/>
                </a:ext>
              </a:extLst>
            </p:cNvPr>
            <p:cNvGrpSpPr>
              <a:grpSpLocks/>
            </p:cNvGrpSpPr>
            <p:nvPr/>
          </p:nvGrpSpPr>
          <p:grpSpPr bwMode="auto">
            <a:xfrm>
              <a:off x="1475851" y="563808"/>
              <a:ext cx="2831916" cy="1897881"/>
              <a:chOff x="3203575" y="2035175"/>
              <a:chExt cx="3167063" cy="2122488"/>
            </a:xfrm>
          </p:grpSpPr>
          <p:sp>
            <p:nvSpPr>
              <p:cNvPr id="17" name="Thought Bubble: Cloud 16">
                <a:extLst>
                  <a:ext uri="{FF2B5EF4-FFF2-40B4-BE49-F238E27FC236}">
                    <a16:creationId xmlns:a16="http://schemas.microsoft.com/office/drawing/2014/main" id="{F22903A1-5892-47AF-A850-BA7B15468C08}"/>
                  </a:ext>
                </a:extLst>
              </p:cNvPr>
              <p:cNvSpPr/>
              <p:nvPr/>
            </p:nvSpPr>
            <p:spPr bwMode="auto">
              <a:xfrm>
                <a:off x="3203575" y="2035175"/>
                <a:ext cx="3167063" cy="2122488"/>
              </a:xfrm>
              <a:prstGeom prst="cloudCallout">
                <a:avLst>
                  <a:gd name="adj1" fmla="val -13964"/>
                  <a:gd name="adj2" fmla="val 81593"/>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1" name="Freeform: Shape 20">
                <a:extLst>
                  <a:ext uri="{FF2B5EF4-FFF2-40B4-BE49-F238E27FC236}">
                    <a16:creationId xmlns:a16="http://schemas.microsoft.com/office/drawing/2014/main" id="{10FB1782-E921-444E-8BA1-6A1CA5AF01A4}"/>
                  </a:ext>
                </a:extLst>
              </p:cNvPr>
              <p:cNvSpPr/>
              <p:nvPr/>
            </p:nvSpPr>
            <p:spPr bwMode="auto">
              <a:xfrm>
                <a:off x="3375776" y="2182471"/>
                <a:ext cx="2872370" cy="1804825"/>
              </a:xfrm>
              <a:custGeom>
                <a:avLst/>
                <a:gdLst>
                  <a:gd name="connsiteX0" fmla="*/ 1288473 w 2413618"/>
                  <a:gd name="connsiteY0" fmla="*/ 41564 h 1517073"/>
                  <a:gd name="connsiteX1" fmla="*/ 1288473 w 2413618"/>
                  <a:gd name="connsiteY1" fmla="*/ 41564 h 1517073"/>
                  <a:gd name="connsiteX2" fmla="*/ 1241714 w 2413618"/>
                  <a:gd name="connsiteY2" fmla="*/ 36369 h 1517073"/>
                  <a:gd name="connsiteX3" fmla="*/ 1226128 w 2413618"/>
                  <a:gd name="connsiteY3" fmla="*/ 25978 h 1517073"/>
                  <a:gd name="connsiteX4" fmla="*/ 1137805 w 2413618"/>
                  <a:gd name="connsiteY4" fmla="*/ 31173 h 1517073"/>
                  <a:gd name="connsiteX5" fmla="*/ 1122219 w 2413618"/>
                  <a:gd name="connsiteY5" fmla="*/ 36369 h 1517073"/>
                  <a:gd name="connsiteX6" fmla="*/ 919596 w 2413618"/>
                  <a:gd name="connsiteY6" fmla="*/ 46759 h 1517073"/>
                  <a:gd name="connsiteX7" fmla="*/ 888423 w 2413618"/>
                  <a:gd name="connsiteY7" fmla="*/ 57150 h 1517073"/>
                  <a:gd name="connsiteX8" fmla="*/ 841664 w 2413618"/>
                  <a:gd name="connsiteY8" fmla="*/ 67541 h 1517073"/>
                  <a:gd name="connsiteX9" fmla="*/ 826078 w 2413618"/>
                  <a:gd name="connsiteY9" fmla="*/ 72737 h 1517073"/>
                  <a:gd name="connsiteX10" fmla="*/ 784514 w 2413618"/>
                  <a:gd name="connsiteY10" fmla="*/ 83128 h 1517073"/>
                  <a:gd name="connsiteX11" fmla="*/ 753341 w 2413618"/>
                  <a:gd name="connsiteY11" fmla="*/ 93519 h 1517073"/>
                  <a:gd name="connsiteX12" fmla="*/ 737755 w 2413618"/>
                  <a:gd name="connsiteY12" fmla="*/ 98714 h 1517073"/>
                  <a:gd name="connsiteX13" fmla="*/ 665019 w 2413618"/>
                  <a:gd name="connsiteY13" fmla="*/ 109105 h 1517073"/>
                  <a:gd name="connsiteX14" fmla="*/ 633846 w 2413618"/>
                  <a:gd name="connsiteY14" fmla="*/ 119496 h 1517073"/>
                  <a:gd name="connsiteX15" fmla="*/ 602673 w 2413618"/>
                  <a:gd name="connsiteY15" fmla="*/ 129887 h 1517073"/>
                  <a:gd name="connsiteX16" fmla="*/ 587087 w 2413618"/>
                  <a:gd name="connsiteY16" fmla="*/ 135082 h 1517073"/>
                  <a:gd name="connsiteX17" fmla="*/ 535132 w 2413618"/>
                  <a:gd name="connsiteY17" fmla="*/ 150669 h 1517073"/>
                  <a:gd name="connsiteX18" fmla="*/ 514350 w 2413618"/>
                  <a:gd name="connsiteY18" fmla="*/ 161059 h 1517073"/>
                  <a:gd name="connsiteX19" fmla="*/ 462396 w 2413618"/>
                  <a:gd name="connsiteY19" fmla="*/ 176646 h 1517073"/>
                  <a:gd name="connsiteX20" fmla="*/ 446809 w 2413618"/>
                  <a:gd name="connsiteY20" fmla="*/ 187037 h 1517073"/>
                  <a:gd name="connsiteX21" fmla="*/ 415637 w 2413618"/>
                  <a:gd name="connsiteY21" fmla="*/ 197428 h 1517073"/>
                  <a:gd name="connsiteX22" fmla="*/ 400050 w 2413618"/>
                  <a:gd name="connsiteY22" fmla="*/ 202623 h 1517073"/>
                  <a:gd name="connsiteX23" fmla="*/ 379269 w 2413618"/>
                  <a:gd name="connsiteY23" fmla="*/ 213014 h 1517073"/>
                  <a:gd name="connsiteX24" fmla="*/ 363682 w 2413618"/>
                  <a:gd name="connsiteY24" fmla="*/ 228600 h 1517073"/>
                  <a:gd name="connsiteX25" fmla="*/ 332509 w 2413618"/>
                  <a:gd name="connsiteY25" fmla="*/ 244187 h 1517073"/>
                  <a:gd name="connsiteX26" fmla="*/ 316923 w 2413618"/>
                  <a:gd name="connsiteY26" fmla="*/ 259773 h 1517073"/>
                  <a:gd name="connsiteX27" fmla="*/ 301337 w 2413618"/>
                  <a:gd name="connsiteY27" fmla="*/ 264969 h 1517073"/>
                  <a:gd name="connsiteX28" fmla="*/ 290946 w 2413618"/>
                  <a:gd name="connsiteY28" fmla="*/ 290946 h 1517073"/>
                  <a:gd name="connsiteX29" fmla="*/ 280555 w 2413618"/>
                  <a:gd name="connsiteY29" fmla="*/ 306532 h 1517073"/>
                  <a:gd name="connsiteX30" fmla="*/ 275359 w 2413618"/>
                  <a:gd name="connsiteY30" fmla="*/ 322119 h 1517073"/>
                  <a:gd name="connsiteX31" fmla="*/ 264969 w 2413618"/>
                  <a:gd name="connsiteY31" fmla="*/ 348096 h 1517073"/>
                  <a:gd name="connsiteX32" fmla="*/ 244187 w 2413618"/>
                  <a:gd name="connsiteY32" fmla="*/ 379269 h 1517073"/>
                  <a:gd name="connsiteX33" fmla="*/ 223405 w 2413618"/>
                  <a:gd name="connsiteY33" fmla="*/ 384464 h 1517073"/>
                  <a:gd name="connsiteX34" fmla="*/ 202623 w 2413618"/>
                  <a:gd name="connsiteY34" fmla="*/ 400050 h 1517073"/>
                  <a:gd name="connsiteX35" fmla="*/ 187037 w 2413618"/>
                  <a:gd name="connsiteY35" fmla="*/ 415637 h 1517073"/>
                  <a:gd name="connsiteX36" fmla="*/ 155864 w 2413618"/>
                  <a:gd name="connsiteY36" fmla="*/ 436419 h 1517073"/>
                  <a:gd name="connsiteX37" fmla="*/ 140278 w 2413618"/>
                  <a:gd name="connsiteY37" fmla="*/ 446809 h 1517073"/>
                  <a:gd name="connsiteX38" fmla="*/ 124691 w 2413618"/>
                  <a:gd name="connsiteY38" fmla="*/ 477982 h 1517073"/>
                  <a:gd name="connsiteX39" fmla="*/ 109105 w 2413618"/>
                  <a:gd name="connsiteY39" fmla="*/ 483178 h 1517073"/>
                  <a:gd name="connsiteX40" fmla="*/ 93519 w 2413618"/>
                  <a:gd name="connsiteY40" fmla="*/ 498764 h 1517073"/>
                  <a:gd name="connsiteX41" fmla="*/ 83128 w 2413618"/>
                  <a:gd name="connsiteY41" fmla="*/ 529937 h 1517073"/>
                  <a:gd name="connsiteX42" fmla="*/ 77932 w 2413618"/>
                  <a:gd name="connsiteY42" fmla="*/ 545523 h 1517073"/>
                  <a:gd name="connsiteX43" fmla="*/ 62346 w 2413618"/>
                  <a:gd name="connsiteY43" fmla="*/ 550719 h 1517073"/>
                  <a:gd name="connsiteX44" fmla="*/ 46759 w 2413618"/>
                  <a:gd name="connsiteY44" fmla="*/ 597478 h 1517073"/>
                  <a:gd name="connsiteX45" fmla="*/ 41564 w 2413618"/>
                  <a:gd name="connsiteY45" fmla="*/ 613064 h 1517073"/>
                  <a:gd name="connsiteX46" fmla="*/ 36369 w 2413618"/>
                  <a:gd name="connsiteY46" fmla="*/ 633846 h 1517073"/>
                  <a:gd name="connsiteX47" fmla="*/ 31173 w 2413618"/>
                  <a:gd name="connsiteY47" fmla="*/ 716973 h 1517073"/>
                  <a:gd name="connsiteX48" fmla="*/ 20782 w 2413618"/>
                  <a:gd name="connsiteY48" fmla="*/ 748146 h 1517073"/>
                  <a:gd name="connsiteX49" fmla="*/ 15587 w 2413618"/>
                  <a:gd name="connsiteY49" fmla="*/ 763732 h 1517073"/>
                  <a:gd name="connsiteX50" fmla="*/ 10391 w 2413618"/>
                  <a:gd name="connsiteY50" fmla="*/ 779319 h 1517073"/>
                  <a:gd name="connsiteX51" fmla="*/ 0 w 2413618"/>
                  <a:gd name="connsiteY51" fmla="*/ 883228 h 1517073"/>
                  <a:gd name="connsiteX52" fmla="*/ 10391 w 2413618"/>
                  <a:gd name="connsiteY52" fmla="*/ 976746 h 1517073"/>
                  <a:gd name="connsiteX53" fmla="*/ 15587 w 2413618"/>
                  <a:gd name="connsiteY53" fmla="*/ 997528 h 1517073"/>
                  <a:gd name="connsiteX54" fmla="*/ 25978 w 2413618"/>
                  <a:gd name="connsiteY54" fmla="*/ 1028700 h 1517073"/>
                  <a:gd name="connsiteX55" fmla="*/ 36369 w 2413618"/>
                  <a:gd name="connsiteY55" fmla="*/ 1059873 h 1517073"/>
                  <a:gd name="connsiteX56" fmla="*/ 57150 w 2413618"/>
                  <a:gd name="connsiteY56" fmla="*/ 1091046 h 1517073"/>
                  <a:gd name="connsiteX57" fmla="*/ 72737 w 2413618"/>
                  <a:gd name="connsiteY57" fmla="*/ 1122219 h 1517073"/>
                  <a:gd name="connsiteX58" fmla="*/ 93519 w 2413618"/>
                  <a:gd name="connsiteY58" fmla="*/ 1153391 h 1517073"/>
                  <a:gd name="connsiteX59" fmla="*/ 103909 w 2413618"/>
                  <a:gd name="connsiteY59" fmla="*/ 1168978 h 1517073"/>
                  <a:gd name="connsiteX60" fmla="*/ 135082 w 2413618"/>
                  <a:gd name="connsiteY60" fmla="*/ 1189759 h 1517073"/>
                  <a:gd name="connsiteX61" fmla="*/ 150669 w 2413618"/>
                  <a:gd name="connsiteY61" fmla="*/ 1205346 h 1517073"/>
                  <a:gd name="connsiteX62" fmla="*/ 171450 w 2413618"/>
                  <a:gd name="connsiteY62" fmla="*/ 1231323 h 1517073"/>
                  <a:gd name="connsiteX63" fmla="*/ 176646 w 2413618"/>
                  <a:gd name="connsiteY63" fmla="*/ 1246909 h 1517073"/>
                  <a:gd name="connsiteX64" fmla="*/ 197428 w 2413618"/>
                  <a:gd name="connsiteY64" fmla="*/ 1278082 h 1517073"/>
                  <a:gd name="connsiteX65" fmla="*/ 207819 w 2413618"/>
                  <a:gd name="connsiteY65" fmla="*/ 1293669 h 1517073"/>
                  <a:gd name="connsiteX66" fmla="*/ 213014 w 2413618"/>
                  <a:gd name="connsiteY66" fmla="*/ 1309255 h 1517073"/>
                  <a:gd name="connsiteX67" fmla="*/ 249382 w 2413618"/>
                  <a:gd name="connsiteY67" fmla="*/ 1356014 h 1517073"/>
                  <a:gd name="connsiteX68" fmla="*/ 280555 w 2413618"/>
                  <a:gd name="connsiteY68" fmla="*/ 1376796 h 1517073"/>
                  <a:gd name="connsiteX69" fmla="*/ 311728 w 2413618"/>
                  <a:gd name="connsiteY69" fmla="*/ 1387187 h 1517073"/>
                  <a:gd name="connsiteX70" fmla="*/ 342900 w 2413618"/>
                  <a:gd name="connsiteY70" fmla="*/ 1402773 h 1517073"/>
                  <a:gd name="connsiteX71" fmla="*/ 374073 w 2413618"/>
                  <a:gd name="connsiteY71" fmla="*/ 1423555 h 1517073"/>
                  <a:gd name="connsiteX72" fmla="*/ 389659 w 2413618"/>
                  <a:gd name="connsiteY72" fmla="*/ 1433946 h 1517073"/>
                  <a:gd name="connsiteX73" fmla="*/ 420832 w 2413618"/>
                  <a:gd name="connsiteY73" fmla="*/ 1444337 h 1517073"/>
                  <a:gd name="connsiteX74" fmla="*/ 436419 w 2413618"/>
                  <a:gd name="connsiteY74" fmla="*/ 1449532 h 1517073"/>
                  <a:gd name="connsiteX75" fmla="*/ 462396 w 2413618"/>
                  <a:gd name="connsiteY75" fmla="*/ 1454728 h 1517073"/>
                  <a:gd name="connsiteX76" fmla="*/ 477982 w 2413618"/>
                  <a:gd name="connsiteY76" fmla="*/ 1459923 h 1517073"/>
                  <a:gd name="connsiteX77" fmla="*/ 524741 w 2413618"/>
                  <a:gd name="connsiteY77" fmla="*/ 1470314 h 1517073"/>
                  <a:gd name="connsiteX78" fmla="*/ 597478 w 2413618"/>
                  <a:gd name="connsiteY78" fmla="*/ 1480705 h 1517073"/>
                  <a:gd name="connsiteX79" fmla="*/ 644237 w 2413618"/>
                  <a:gd name="connsiteY79" fmla="*/ 1501487 h 1517073"/>
                  <a:gd name="connsiteX80" fmla="*/ 665019 w 2413618"/>
                  <a:gd name="connsiteY80" fmla="*/ 1511878 h 1517073"/>
                  <a:gd name="connsiteX81" fmla="*/ 680605 w 2413618"/>
                  <a:gd name="connsiteY81" fmla="*/ 1517073 h 1517073"/>
                  <a:gd name="connsiteX82" fmla="*/ 727364 w 2413618"/>
                  <a:gd name="connsiteY82" fmla="*/ 1511878 h 1517073"/>
                  <a:gd name="connsiteX83" fmla="*/ 758537 w 2413618"/>
                  <a:gd name="connsiteY83" fmla="*/ 1491096 h 1517073"/>
                  <a:gd name="connsiteX84" fmla="*/ 774123 w 2413618"/>
                  <a:gd name="connsiteY84" fmla="*/ 1480705 h 1517073"/>
                  <a:gd name="connsiteX85" fmla="*/ 1117023 w 2413618"/>
                  <a:gd name="connsiteY85" fmla="*/ 1475509 h 1517073"/>
                  <a:gd name="connsiteX86" fmla="*/ 1200150 w 2413618"/>
                  <a:gd name="connsiteY86" fmla="*/ 1465119 h 1517073"/>
                  <a:gd name="connsiteX87" fmla="*/ 1309255 w 2413618"/>
                  <a:gd name="connsiteY87" fmla="*/ 1459923 h 1517073"/>
                  <a:gd name="connsiteX88" fmla="*/ 1356014 w 2413618"/>
                  <a:gd name="connsiteY88" fmla="*/ 1444337 h 1517073"/>
                  <a:gd name="connsiteX89" fmla="*/ 1371600 w 2413618"/>
                  <a:gd name="connsiteY89" fmla="*/ 1439141 h 1517073"/>
                  <a:gd name="connsiteX90" fmla="*/ 1423555 w 2413618"/>
                  <a:gd name="connsiteY90" fmla="*/ 1428750 h 1517073"/>
                  <a:gd name="connsiteX91" fmla="*/ 1444337 w 2413618"/>
                  <a:gd name="connsiteY91" fmla="*/ 1423555 h 1517073"/>
                  <a:gd name="connsiteX92" fmla="*/ 1496291 w 2413618"/>
                  <a:gd name="connsiteY92" fmla="*/ 1418359 h 1517073"/>
                  <a:gd name="connsiteX93" fmla="*/ 1537855 w 2413618"/>
                  <a:gd name="connsiteY93" fmla="*/ 1402773 h 1517073"/>
                  <a:gd name="connsiteX94" fmla="*/ 1553441 w 2413618"/>
                  <a:gd name="connsiteY94" fmla="*/ 1397578 h 1517073"/>
                  <a:gd name="connsiteX95" fmla="*/ 1615787 w 2413618"/>
                  <a:gd name="connsiteY95" fmla="*/ 1387187 h 1517073"/>
                  <a:gd name="connsiteX96" fmla="*/ 1652155 w 2413618"/>
                  <a:gd name="connsiteY96" fmla="*/ 1376796 h 1517073"/>
                  <a:gd name="connsiteX97" fmla="*/ 1688523 w 2413618"/>
                  <a:gd name="connsiteY97" fmla="*/ 1366405 h 1517073"/>
                  <a:gd name="connsiteX98" fmla="*/ 1719696 w 2413618"/>
                  <a:gd name="connsiteY98" fmla="*/ 1361209 h 1517073"/>
                  <a:gd name="connsiteX99" fmla="*/ 1771650 w 2413618"/>
                  <a:gd name="connsiteY99" fmla="*/ 1345623 h 1517073"/>
                  <a:gd name="connsiteX100" fmla="*/ 1792432 w 2413618"/>
                  <a:gd name="connsiteY100" fmla="*/ 1340428 h 1517073"/>
                  <a:gd name="connsiteX101" fmla="*/ 1828800 w 2413618"/>
                  <a:gd name="connsiteY101" fmla="*/ 1319646 h 1517073"/>
                  <a:gd name="connsiteX102" fmla="*/ 1859973 w 2413618"/>
                  <a:gd name="connsiteY102" fmla="*/ 1298864 h 1517073"/>
                  <a:gd name="connsiteX103" fmla="*/ 1880755 w 2413618"/>
                  <a:gd name="connsiteY103" fmla="*/ 1283278 h 1517073"/>
                  <a:gd name="connsiteX104" fmla="*/ 1906732 w 2413618"/>
                  <a:gd name="connsiteY104" fmla="*/ 1272887 h 1517073"/>
                  <a:gd name="connsiteX105" fmla="*/ 1937905 w 2413618"/>
                  <a:gd name="connsiteY105" fmla="*/ 1252105 h 1517073"/>
                  <a:gd name="connsiteX106" fmla="*/ 1979469 w 2413618"/>
                  <a:gd name="connsiteY106" fmla="*/ 1226128 h 1517073"/>
                  <a:gd name="connsiteX107" fmla="*/ 2015837 w 2413618"/>
                  <a:gd name="connsiteY107" fmla="*/ 1205346 h 1517073"/>
                  <a:gd name="connsiteX108" fmla="*/ 2031423 w 2413618"/>
                  <a:gd name="connsiteY108" fmla="*/ 1194955 h 1517073"/>
                  <a:gd name="connsiteX109" fmla="*/ 2072987 w 2413618"/>
                  <a:gd name="connsiteY109" fmla="*/ 1174173 h 1517073"/>
                  <a:gd name="connsiteX110" fmla="*/ 2098964 w 2413618"/>
                  <a:gd name="connsiteY110" fmla="*/ 1148196 h 1517073"/>
                  <a:gd name="connsiteX111" fmla="*/ 2130137 w 2413618"/>
                  <a:gd name="connsiteY111" fmla="*/ 1122219 h 1517073"/>
                  <a:gd name="connsiteX112" fmla="*/ 2145723 w 2413618"/>
                  <a:gd name="connsiteY112" fmla="*/ 1101437 h 1517073"/>
                  <a:gd name="connsiteX113" fmla="*/ 2150919 w 2413618"/>
                  <a:gd name="connsiteY113" fmla="*/ 1085850 h 1517073"/>
                  <a:gd name="connsiteX114" fmla="*/ 2202873 w 2413618"/>
                  <a:gd name="connsiteY114" fmla="*/ 1054678 h 1517073"/>
                  <a:gd name="connsiteX115" fmla="*/ 2218459 w 2413618"/>
                  <a:gd name="connsiteY115" fmla="*/ 1039091 h 1517073"/>
                  <a:gd name="connsiteX116" fmla="*/ 2228850 w 2413618"/>
                  <a:gd name="connsiteY116" fmla="*/ 1023505 h 1517073"/>
                  <a:gd name="connsiteX117" fmla="*/ 2244437 w 2413618"/>
                  <a:gd name="connsiteY117" fmla="*/ 1002723 h 1517073"/>
                  <a:gd name="connsiteX118" fmla="*/ 2265219 w 2413618"/>
                  <a:gd name="connsiteY118" fmla="*/ 976746 h 1517073"/>
                  <a:gd name="connsiteX119" fmla="*/ 2270414 w 2413618"/>
                  <a:gd name="connsiteY119" fmla="*/ 955964 h 1517073"/>
                  <a:gd name="connsiteX120" fmla="*/ 2291196 w 2413618"/>
                  <a:gd name="connsiteY120" fmla="*/ 909205 h 1517073"/>
                  <a:gd name="connsiteX121" fmla="*/ 2306782 w 2413618"/>
                  <a:gd name="connsiteY121" fmla="*/ 888423 h 1517073"/>
                  <a:gd name="connsiteX122" fmla="*/ 2322369 w 2413618"/>
                  <a:gd name="connsiteY122" fmla="*/ 852055 h 1517073"/>
                  <a:gd name="connsiteX123" fmla="*/ 2337955 w 2413618"/>
                  <a:gd name="connsiteY123" fmla="*/ 800100 h 1517073"/>
                  <a:gd name="connsiteX124" fmla="*/ 2353541 w 2413618"/>
                  <a:gd name="connsiteY124" fmla="*/ 779319 h 1517073"/>
                  <a:gd name="connsiteX125" fmla="*/ 2363932 w 2413618"/>
                  <a:gd name="connsiteY125" fmla="*/ 758537 h 1517073"/>
                  <a:gd name="connsiteX126" fmla="*/ 2389909 w 2413618"/>
                  <a:gd name="connsiteY126" fmla="*/ 727364 h 1517073"/>
                  <a:gd name="connsiteX127" fmla="*/ 2405496 w 2413618"/>
                  <a:gd name="connsiteY127" fmla="*/ 696191 h 1517073"/>
                  <a:gd name="connsiteX128" fmla="*/ 2405496 w 2413618"/>
                  <a:gd name="connsiteY128" fmla="*/ 457200 h 1517073"/>
                  <a:gd name="connsiteX129" fmla="*/ 2400300 w 2413618"/>
                  <a:gd name="connsiteY129" fmla="*/ 436419 h 1517073"/>
                  <a:gd name="connsiteX130" fmla="*/ 2395105 w 2413618"/>
                  <a:gd name="connsiteY130" fmla="*/ 410441 h 1517073"/>
                  <a:gd name="connsiteX131" fmla="*/ 2374323 w 2413618"/>
                  <a:gd name="connsiteY131" fmla="*/ 368878 h 1517073"/>
                  <a:gd name="connsiteX132" fmla="*/ 2363932 w 2413618"/>
                  <a:gd name="connsiteY132" fmla="*/ 332509 h 1517073"/>
                  <a:gd name="connsiteX133" fmla="*/ 2348346 w 2413618"/>
                  <a:gd name="connsiteY133" fmla="*/ 311728 h 1517073"/>
                  <a:gd name="connsiteX134" fmla="*/ 2337955 w 2413618"/>
                  <a:gd name="connsiteY134" fmla="*/ 296141 h 1517073"/>
                  <a:gd name="connsiteX135" fmla="*/ 2332759 w 2413618"/>
                  <a:gd name="connsiteY135" fmla="*/ 259773 h 1517073"/>
                  <a:gd name="connsiteX136" fmla="*/ 2317173 w 2413618"/>
                  <a:gd name="connsiteY136" fmla="*/ 244187 h 1517073"/>
                  <a:gd name="connsiteX137" fmla="*/ 2291196 w 2413618"/>
                  <a:gd name="connsiteY137" fmla="*/ 218209 h 1517073"/>
                  <a:gd name="connsiteX138" fmla="*/ 2286000 w 2413618"/>
                  <a:gd name="connsiteY138" fmla="*/ 202623 h 1517073"/>
                  <a:gd name="connsiteX139" fmla="*/ 2260023 w 2413618"/>
                  <a:gd name="connsiteY139" fmla="*/ 166255 h 1517073"/>
                  <a:gd name="connsiteX140" fmla="*/ 2244437 w 2413618"/>
                  <a:gd name="connsiteY140" fmla="*/ 155864 h 1517073"/>
                  <a:gd name="connsiteX141" fmla="*/ 2234046 w 2413618"/>
                  <a:gd name="connsiteY141" fmla="*/ 140278 h 1517073"/>
                  <a:gd name="connsiteX142" fmla="*/ 2202873 w 2413618"/>
                  <a:gd name="connsiteY142" fmla="*/ 129887 h 1517073"/>
                  <a:gd name="connsiteX143" fmla="*/ 2182091 w 2413618"/>
                  <a:gd name="connsiteY143" fmla="*/ 114300 h 1517073"/>
                  <a:gd name="connsiteX144" fmla="*/ 2150919 w 2413618"/>
                  <a:gd name="connsiteY144" fmla="*/ 103909 h 1517073"/>
                  <a:gd name="connsiteX145" fmla="*/ 2078182 w 2413618"/>
                  <a:gd name="connsiteY145" fmla="*/ 93519 h 1517073"/>
                  <a:gd name="connsiteX146" fmla="*/ 1974273 w 2413618"/>
                  <a:gd name="connsiteY146" fmla="*/ 88323 h 1517073"/>
                  <a:gd name="connsiteX147" fmla="*/ 1917123 w 2413618"/>
                  <a:gd name="connsiteY147" fmla="*/ 72737 h 1517073"/>
                  <a:gd name="connsiteX148" fmla="*/ 1885950 w 2413618"/>
                  <a:gd name="connsiteY148" fmla="*/ 67541 h 1517073"/>
                  <a:gd name="connsiteX149" fmla="*/ 1870364 w 2413618"/>
                  <a:gd name="connsiteY149" fmla="*/ 57150 h 1517073"/>
                  <a:gd name="connsiteX150" fmla="*/ 1839191 w 2413618"/>
                  <a:gd name="connsiteY150" fmla="*/ 46759 h 1517073"/>
                  <a:gd name="connsiteX151" fmla="*/ 1750869 w 2413618"/>
                  <a:gd name="connsiteY151" fmla="*/ 31173 h 1517073"/>
                  <a:gd name="connsiteX152" fmla="*/ 1704109 w 2413618"/>
                  <a:gd name="connsiteY152" fmla="*/ 15587 h 1517073"/>
                  <a:gd name="connsiteX153" fmla="*/ 1688523 w 2413618"/>
                  <a:gd name="connsiteY153" fmla="*/ 10391 h 1517073"/>
                  <a:gd name="connsiteX154" fmla="*/ 1589809 w 2413618"/>
                  <a:gd name="connsiteY154" fmla="*/ 0 h 1517073"/>
                  <a:gd name="connsiteX155" fmla="*/ 1371600 w 2413618"/>
                  <a:gd name="connsiteY155" fmla="*/ 10391 h 1517073"/>
                  <a:gd name="connsiteX156" fmla="*/ 1356014 w 2413618"/>
                  <a:gd name="connsiteY156" fmla="*/ 15587 h 1517073"/>
                  <a:gd name="connsiteX157" fmla="*/ 1335232 w 2413618"/>
                  <a:gd name="connsiteY157" fmla="*/ 20782 h 1517073"/>
                  <a:gd name="connsiteX158" fmla="*/ 1288473 w 2413618"/>
                  <a:gd name="connsiteY158" fmla="*/ 41564 h 151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2413618" h="1517073">
                    <a:moveTo>
                      <a:pt x="1288473" y="41564"/>
                    </a:moveTo>
                    <a:lnTo>
                      <a:pt x="1288473" y="41564"/>
                    </a:lnTo>
                    <a:cubicBezTo>
                      <a:pt x="1272887" y="39832"/>
                      <a:pt x="1256928" y="40172"/>
                      <a:pt x="1241714" y="36369"/>
                    </a:cubicBezTo>
                    <a:cubicBezTo>
                      <a:pt x="1235656" y="34855"/>
                      <a:pt x="1232364" y="26290"/>
                      <a:pt x="1226128" y="25978"/>
                    </a:cubicBezTo>
                    <a:lnTo>
                      <a:pt x="1137805" y="31173"/>
                    </a:lnTo>
                    <a:cubicBezTo>
                      <a:pt x="1132610" y="32905"/>
                      <a:pt x="1127687" y="36073"/>
                      <a:pt x="1122219" y="36369"/>
                    </a:cubicBezTo>
                    <a:cubicBezTo>
                      <a:pt x="1101662" y="37480"/>
                      <a:pt x="978615" y="30663"/>
                      <a:pt x="919596" y="46759"/>
                    </a:cubicBezTo>
                    <a:cubicBezTo>
                      <a:pt x="909029" y="49641"/>
                      <a:pt x="899163" y="55002"/>
                      <a:pt x="888423" y="57150"/>
                    </a:cubicBezTo>
                    <a:cubicBezTo>
                      <a:pt x="870582" y="60719"/>
                      <a:pt x="858772" y="62653"/>
                      <a:pt x="841664" y="67541"/>
                    </a:cubicBezTo>
                    <a:cubicBezTo>
                      <a:pt x="836398" y="69046"/>
                      <a:pt x="831361" y="71296"/>
                      <a:pt x="826078" y="72737"/>
                    </a:cubicBezTo>
                    <a:cubicBezTo>
                      <a:pt x="812300" y="76495"/>
                      <a:pt x="798062" y="78612"/>
                      <a:pt x="784514" y="83128"/>
                    </a:cubicBezTo>
                    <a:lnTo>
                      <a:pt x="753341" y="93519"/>
                    </a:lnTo>
                    <a:cubicBezTo>
                      <a:pt x="748146" y="95251"/>
                      <a:pt x="743189" y="98035"/>
                      <a:pt x="737755" y="98714"/>
                    </a:cubicBezTo>
                    <a:cubicBezTo>
                      <a:pt x="725441" y="100253"/>
                      <a:pt x="680010" y="105357"/>
                      <a:pt x="665019" y="109105"/>
                    </a:cubicBezTo>
                    <a:cubicBezTo>
                      <a:pt x="654393" y="111762"/>
                      <a:pt x="644237" y="116032"/>
                      <a:pt x="633846" y="119496"/>
                    </a:cubicBezTo>
                    <a:lnTo>
                      <a:pt x="602673" y="129887"/>
                    </a:lnTo>
                    <a:cubicBezTo>
                      <a:pt x="597478" y="131619"/>
                      <a:pt x="592400" y="133754"/>
                      <a:pt x="587087" y="135082"/>
                    </a:cubicBezTo>
                    <a:cubicBezTo>
                      <a:pt x="572171" y="138811"/>
                      <a:pt x="547781" y="144345"/>
                      <a:pt x="535132" y="150669"/>
                    </a:cubicBezTo>
                    <a:cubicBezTo>
                      <a:pt x="528205" y="154132"/>
                      <a:pt x="521541" y="158183"/>
                      <a:pt x="514350" y="161059"/>
                    </a:cubicBezTo>
                    <a:cubicBezTo>
                      <a:pt x="493267" y="169492"/>
                      <a:pt x="482810" y="171542"/>
                      <a:pt x="462396" y="176646"/>
                    </a:cubicBezTo>
                    <a:cubicBezTo>
                      <a:pt x="457200" y="180110"/>
                      <a:pt x="452515" y="184501"/>
                      <a:pt x="446809" y="187037"/>
                    </a:cubicBezTo>
                    <a:cubicBezTo>
                      <a:pt x="436800" y="191485"/>
                      <a:pt x="426028" y="193964"/>
                      <a:pt x="415637" y="197428"/>
                    </a:cubicBezTo>
                    <a:cubicBezTo>
                      <a:pt x="410441" y="199160"/>
                      <a:pt x="404948" y="200174"/>
                      <a:pt x="400050" y="202623"/>
                    </a:cubicBezTo>
                    <a:cubicBezTo>
                      <a:pt x="393123" y="206087"/>
                      <a:pt x="385571" y="208513"/>
                      <a:pt x="379269" y="213014"/>
                    </a:cubicBezTo>
                    <a:cubicBezTo>
                      <a:pt x="373290" y="217285"/>
                      <a:pt x="369327" y="223896"/>
                      <a:pt x="363682" y="228600"/>
                    </a:cubicBezTo>
                    <a:cubicBezTo>
                      <a:pt x="350252" y="239791"/>
                      <a:pt x="348131" y="238979"/>
                      <a:pt x="332509" y="244187"/>
                    </a:cubicBezTo>
                    <a:cubicBezTo>
                      <a:pt x="327314" y="249382"/>
                      <a:pt x="323036" y="255697"/>
                      <a:pt x="316923" y="259773"/>
                    </a:cubicBezTo>
                    <a:cubicBezTo>
                      <a:pt x="312366" y="262811"/>
                      <a:pt x="304843" y="260762"/>
                      <a:pt x="301337" y="264969"/>
                    </a:cubicBezTo>
                    <a:cubicBezTo>
                      <a:pt x="295367" y="272134"/>
                      <a:pt x="295117" y="282605"/>
                      <a:pt x="290946" y="290946"/>
                    </a:cubicBezTo>
                    <a:cubicBezTo>
                      <a:pt x="288154" y="296531"/>
                      <a:pt x="283348" y="300947"/>
                      <a:pt x="280555" y="306532"/>
                    </a:cubicBezTo>
                    <a:cubicBezTo>
                      <a:pt x="278106" y="311431"/>
                      <a:pt x="277282" y="316991"/>
                      <a:pt x="275359" y="322119"/>
                    </a:cubicBezTo>
                    <a:cubicBezTo>
                      <a:pt x="272085" y="330851"/>
                      <a:pt x="269435" y="339909"/>
                      <a:pt x="264969" y="348096"/>
                    </a:cubicBezTo>
                    <a:cubicBezTo>
                      <a:pt x="258989" y="359060"/>
                      <a:pt x="256303" y="376240"/>
                      <a:pt x="244187" y="379269"/>
                    </a:cubicBezTo>
                    <a:lnTo>
                      <a:pt x="223405" y="384464"/>
                    </a:lnTo>
                    <a:cubicBezTo>
                      <a:pt x="216478" y="389659"/>
                      <a:pt x="209197" y="394415"/>
                      <a:pt x="202623" y="400050"/>
                    </a:cubicBezTo>
                    <a:cubicBezTo>
                      <a:pt x="197044" y="404832"/>
                      <a:pt x="192837" y="411126"/>
                      <a:pt x="187037" y="415637"/>
                    </a:cubicBezTo>
                    <a:cubicBezTo>
                      <a:pt x="177179" y="423304"/>
                      <a:pt x="166255" y="429492"/>
                      <a:pt x="155864" y="436419"/>
                    </a:cubicBezTo>
                    <a:lnTo>
                      <a:pt x="140278" y="446809"/>
                    </a:lnTo>
                    <a:cubicBezTo>
                      <a:pt x="136855" y="457077"/>
                      <a:pt x="133847" y="470657"/>
                      <a:pt x="124691" y="477982"/>
                    </a:cubicBezTo>
                    <a:cubicBezTo>
                      <a:pt x="120415" y="481403"/>
                      <a:pt x="114300" y="481446"/>
                      <a:pt x="109105" y="483178"/>
                    </a:cubicBezTo>
                    <a:cubicBezTo>
                      <a:pt x="103910" y="488373"/>
                      <a:pt x="97087" y="492341"/>
                      <a:pt x="93519" y="498764"/>
                    </a:cubicBezTo>
                    <a:cubicBezTo>
                      <a:pt x="88200" y="508339"/>
                      <a:pt x="86592" y="519546"/>
                      <a:pt x="83128" y="529937"/>
                    </a:cubicBezTo>
                    <a:cubicBezTo>
                      <a:pt x="81396" y="535132"/>
                      <a:pt x="83127" y="543791"/>
                      <a:pt x="77932" y="545523"/>
                    </a:cubicBezTo>
                    <a:lnTo>
                      <a:pt x="62346" y="550719"/>
                    </a:lnTo>
                    <a:lnTo>
                      <a:pt x="46759" y="597478"/>
                    </a:lnTo>
                    <a:cubicBezTo>
                      <a:pt x="45027" y="602673"/>
                      <a:pt x="42892" y="607751"/>
                      <a:pt x="41564" y="613064"/>
                    </a:cubicBezTo>
                    <a:lnTo>
                      <a:pt x="36369" y="633846"/>
                    </a:lnTo>
                    <a:cubicBezTo>
                      <a:pt x="34637" y="661555"/>
                      <a:pt x="34924" y="689465"/>
                      <a:pt x="31173" y="716973"/>
                    </a:cubicBezTo>
                    <a:cubicBezTo>
                      <a:pt x="29693" y="727826"/>
                      <a:pt x="24246" y="737755"/>
                      <a:pt x="20782" y="748146"/>
                    </a:cubicBezTo>
                    <a:lnTo>
                      <a:pt x="15587" y="763732"/>
                    </a:lnTo>
                    <a:lnTo>
                      <a:pt x="10391" y="779319"/>
                    </a:lnTo>
                    <a:cubicBezTo>
                      <a:pt x="8508" y="796270"/>
                      <a:pt x="0" y="870009"/>
                      <a:pt x="0" y="883228"/>
                    </a:cubicBezTo>
                    <a:cubicBezTo>
                      <a:pt x="0" y="920830"/>
                      <a:pt x="3065" y="943779"/>
                      <a:pt x="10391" y="976746"/>
                    </a:cubicBezTo>
                    <a:cubicBezTo>
                      <a:pt x="11940" y="983717"/>
                      <a:pt x="13535" y="990689"/>
                      <a:pt x="15587" y="997528"/>
                    </a:cubicBezTo>
                    <a:cubicBezTo>
                      <a:pt x="18734" y="1008019"/>
                      <a:pt x="22514" y="1018309"/>
                      <a:pt x="25978" y="1028700"/>
                    </a:cubicBezTo>
                    <a:cubicBezTo>
                      <a:pt x="25980" y="1028705"/>
                      <a:pt x="36365" y="1059868"/>
                      <a:pt x="36369" y="1059873"/>
                    </a:cubicBezTo>
                    <a:cubicBezTo>
                      <a:pt x="43296" y="1070264"/>
                      <a:pt x="53200" y="1079199"/>
                      <a:pt x="57150" y="1091046"/>
                    </a:cubicBezTo>
                    <a:cubicBezTo>
                      <a:pt x="64321" y="1112556"/>
                      <a:pt x="59308" y="1102075"/>
                      <a:pt x="72737" y="1122219"/>
                    </a:cubicBezTo>
                    <a:cubicBezTo>
                      <a:pt x="81867" y="1149612"/>
                      <a:pt x="71897" y="1127444"/>
                      <a:pt x="93519" y="1153391"/>
                    </a:cubicBezTo>
                    <a:cubicBezTo>
                      <a:pt x="97516" y="1158188"/>
                      <a:pt x="99210" y="1164866"/>
                      <a:pt x="103909" y="1168978"/>
                    </a:cubicBezTo>
                    <a:cubicBezTo>
                      <a:pt x="113307" y="1177202"/>
                      <a:pt x="126251" y="1180928"/>
                      <a:pt x="135082" y="1189759"/>
                    </a:cubicBezTo>
                    <a:lnTo>
                      <a:pt x="150669" y="1205346"/>
                    </a:lnTo>
                    <a:cubicBezTo>
                      <a:pt x="163726" y="1244519"/>
                      <a:pt x="144595" y="1197754"/>
                      <a:pt x="171450" y="1231323"/>
                    </a:cubicBezTo>
                    <a:cubicBezTo>
                      <a:pt x="174871" y="1235599"/>
                      <a:pt x="173986" y="1242122"/>
                      <a:pt x="176646" y="1246909"/>
                    </a:cubicBezTo>
                    <a:cubicBezTo>
                      <a:pt x="182711" y="1257826"/>
                      <a:pt x="190501" y="1267691"/>
                      <a:pt x="197428" y="1278082"/>
                    </a:cubicBezTo>
                    <a:lnTo>
                      <a:pt x="207819" y="1293669"/>
                    </a:lnTo>
                    <a:cubicBezTo>
                      <a:pt x="209551" y="1298864"/>
                      <a:pt x="210354" y="1304468"/>
                      <a:pt x="213014" y="1309255"/>
                    </a:cubicBezTo>
                    <a:cubicBezTo>
                      <a:pt x="221554" y="1324627"/>
                      <a:pt x="234565" y="1344490"/>
                      <a:pt x="249382" y="1356014"/>
                    </a:cubicBezTo>
                    <a:cubicBezTo>
                      <a:pt x="259240" y="1363681"/>
                      <a:pt x="268707" y="1372847"/>
                      <a:pt x="280555" y="1376796"/>
                    </a:cubicBezTo>
                    <a:cubicBezTo>
                      <a:pt x="290946" y="1380260"/>
                      <a:pt x="302615" y="1381111"/>
                      <a:pt x="311728" y="1387187"/>
                    </a:cubicBezTo>
                    <a:cubicBezTo>
                      <a:pt x="331871" y="1400616"/>
                      <a:pt x="321390" y="1395604"/>
                      <a:pt x="342900" y="1402773"/>
                    </a:cubicBezTo>
                    <a:lnTo>
                      <a:pt x="374073" y="1423555"/>
                    </a:lnTo>
                    <a:cubicBezTo>
                      <a:pt x="379268" y="1427019"/>
                      <a:pt x="383735" y="1431971"/>
                      <a:pt x="389659" y="1433946"/>
                    </a:cubicBezTo>
                    <a:lnTo>
                      <a:pt x="420832" y="1444337"/>
                    </a:lnTo>
                    <a:cubicBezTo>
                      <a:pt x="426028" y="1446069"/>
                      <a:pt x="431049" y="1448458"/>
                      <a:pt x="436419" y="1449532"/>
                    </a:cubicBezTo>
                    <a:cubicBezTo>
                      <a:pt x="445078" y="1451264"/>
                      <a:pt x="453829" y="1452586"/>
                      <a:pt x="462396" y="1454728"/>
                    </a:cubicBezTo>
                    <a:cubicBezTo>
                      <a:pt x="467709" y="1456056"/>
                      <a:pt x="472716" y="1458419"/>
                      <a:pt x="477982" y="1459923"/>
                    </a:cubicBezTo>
                    <a:cubicBezTo>
                      <a:pt x="489333" y="1463166"/>
                      <a:pt x="514019" y="1468782"/>
                      <a:pt x="524741" y="1470314"/>
                    </a:cubicBezTo>
                    <a:cubicBezTo>
                      <a:pt x="611113" y="1482652"/>
                      <a:pt x="538758" y="1468960"/>
                      <a:pt x="597478" y="1480705"/>
                    </a:cubicBezTo>
                    <a:cubicBezTo>
                      <a:pt x="653602" y="1514379"/>
                      <a:pt x="596671" y="1483649"/>
                      <a:pt x="644237" y="1501487"/>
                    </a:cubicBezTo>
                    <a:cubicBezTo>
                      <a:pt x="651489" y="1504207"/>
                      <a:pt x="657900" y="1508827"/>
                      <a:pt x="665019" y="1511878"/>
                    </a:cubicBezTo>
                    <a:cubicBezTo>
                      <a:pt x="670053" y="1514035"/>
                      <a:pt x="675410" y="1515341"/>
                      <a:pt x="680605" y="1517073"/>
                    </a:cubicBezTo>
                    <a:cubicBezTo>
                      <a:pt x="696191" y="1515341"/>
                      <a:pt x="712487" y="1516837"/>
                      <a:pt x="727364" y="1511878"/>
                    </a:cubicBezTo>
                    <a:cubicBezTo>
                      <a:pt x="739212" y="1507929"/>
                      <a:pt x="748146" y="1498023"/>
                      <a:pt x="758537" y="1491096"/>
                    </a:cubicBezTo>
                    <a:cubicBezTo>
                      <a:pt x="763732" y="1487632"/>
                      <a:pt x="767880" y="1480800"/>
                      <a:pt x="774123" y="1480705"/>
                    </a:cubicBezTo>
                    <a:lnTo>
                      <a:pt x="1117023" y="1475509"/>
                    </a:lnTo>
                    <a:cubicBezTo>
                      <a:pt x="1152864" y="1463563"/>
                      <a:pt x="1131961" y="1469130"/>
                      <a:pt x="1200150" y="1465119"/>
                    </a:cubicBezTo>
                    <a:cubicBezTo>
                      <a:pt x="1236497" y="1462981"/>
                      <a:pt x="1272887" y="1461655"/>
                      <a:pt x="1309255" y="1459923"/>
                    </a:cubicBezTo>
                    <a:lnTo>
                      <a:pt x="1356014" y="1444337"/>
                    </a:lnTo>
                    <a:cubicBezTo>
                      <a:pt x="1361209" y="1442605"/>
                      <a:pt x="1366287" y="1440469"/>
                      <a:pt x="1371600" y="1439141"/>
                    </a:cubicBezTo>
                    <a:cubicBezTo>
                      <a:pt x="1419871" y="1427074"/>
                      <a:pt x="1359861" y="1441489"/>
                      <a:pt x="1423555" y="1428750"/>
                    </a:cubicBezTo>
                    <a:cubicBezTo>
                      <a:pt x="1430557" y="1427350"/>
                      <a:pt x="1437268" y="1424565"/>
                      <a:pt x="1444337" y="1423555"/>
                    </a:cubicBezTo>
                    <a:cubicBezTo>
                      <a:pt x="1461566" y="1421094"/>
                      <a:pt x="1478973" y="1420091"/>
                      <a:pt x="1496291" y="1418359"/>
                    </a:cubicBezTo>
                    <a:cubicBezTo>
                      <a:pt x="1528573" y="1402219"/>
                      <a:pt x="1504845" y="1412205"/>
                      <a:pt x="1537855" y="1402773"/>
                    </a:cubicBezTo>
                    <a:cubicBezTo>
                      <a:pt x="1543121" y="1401269"/>
                      <a:pt x="1548071" y="1398652"/>
                      <a:pt x="1553441" y="1397578"/>
                    </a:cubicBezTo>
                    <a:cubicBezTo>
                      <a:pt x="1574101" y="1393446"/>
                      <a:pt x="1615787" y="1387187"/>
                      <a:pt x="1615787" y="1387187"/>
                    </a:cubicBezTo>
                    <a:cubicBezTo>
                      <a:pt x="1653157" y="1374729"/>
                      <a:pt x="1606489" y="1389843"/>
                      <a:pt x="1652155" y="1376796"/>
                    </a:cubicBezTo>
                    <a:cubicBezTo>
                      <a:pt x="1675278" y="1370189"/>
                      <a:pt x="1661433" y="1371823"/>
                      <a:pt x="1688523" y="1366405"/>
                    </a:cubicBezTo>
                    <a:cubicBezTo>
                      <a:pt x="1698853" y="1364339"/>
                      <a:pt x="1709366" y="1363275"/>
                      <a:pt x="1719696" y="1361209"/>
                    </a:cubicBezTo>
                    <a:cubicBezTo>
                      <a:pt x="1760964" y="1352955"/>
                      <a:pt x="1718580" y="1358889"/>
                      <a:pt x="1771650" y="1345623"/>
                    </a:cubicBezTo>
                    <a:lnTo>
                      <a:pt x="1792432" y="1340428"/>
                    </a:lnTo>
                    <a:cubicBezTo>
                      <a:pt x="1860603" y="1289298"/>
                      <a:pt x="1777800" y="1347979"/>
                      <a:pt x="1828800" y="1319646"/>
                    </a:cubicBezTo>
                    <a:cubicBezTo>
                      <a:pt x="1839717" y="1313581"/>
                      <a:pt x="1849982" y="1306357"/>
                      <a:pt x="1859973" y="1298864"/>
                    </a:cubicBezTo>
                    <a:cubicBezTo>
                      <a:pt x="1866900" y="1293669"/>
                      <a:pt x="1873186" y="1287483"/>
                      <a:pt x="1880755" y="1283278"/>
                    </a:cubicBezTo>
                    <a:cubicBezTo>
                      <a:pt x="1888907" y="1278749"/>
                      <a:pt x="1898545" y="1277353"/>
                      <a:pt x="1906732" y="1272887"/>
                    </a:cubicBezTo>
                    <a:cubicBezTo>
                      <a:pt x="1917696" y="1266907"/>
                      <a:pt x="1927196" y="1258530"/>
                      <a:pt x="1937905" y="1252105"/>
                    </a:cubicBezTo>
                    <a:cubicBezTo>
                      <a:pt x="1941523" y="1249934"/>
                      <a:pt x="1972617" y="1231838"/>
                      <a:pt x="1979469" y="1226128"/>
                    </a:cubicBezTo>
                    <a:cubicBezTo>
                      <a:pt x="2006001" y="1204018"/>
                      <a:pt x="1982196" y="1213755"/>
                      <a:pt x="2015837" y="1205346"/>
                    </a:cubicBezTo>
                    <a:cubicBezTo>
                      <a:pt x="2021032" y="1201882"/>
                      <a:pt x="2025838" y="1197747"/>
                      <a:pt x="2031423" y="1194955"/>
                    </a:cubicBezTo>
                    <a:cubicBezTo>
                      <a:pt x="2082267" y="1169532"/>
                      <a:pt x="2036872" y="1198249"/>
                      <a:pt x="2072987" y="1174173"/>
                    </a:cubicBezTo>
                    <a:cubicBezTo>
                      <a:pt x="2092038" y="1145597"/>
                      <a:pt x="2072986" y="1169845"/>
                      <a:pt x="2098964" y="1148196"/>
                    </a:cubicBezTo>
                    <a:cubicBezTo>
                      <a:pt x="2138953" y="1114870"/>
                      <a:pt x="2091450" y="1148007"/>
                      <a:pt x="2130137" y="1122219"/>
                    </a:cubicBezTo>
                    <a:cubicBezTo>
                      <a:pt x="2135332" y="1115292"/>
                      <a:pt x="2141427" y="1108955"/>
                      <a:pt x="2145723" y="1101437"/>
                    </a:cubicBezTo>
                    <a:cubicBezTo>
                      <a:pt x="2148440" y="1096682"/>
                      <a:pt x="2147046" y="1089723"/>
                      <a:pt x="2150919" y="1085850"/>
                    </a:cubicBezTo>
                    <a:cubicBezTo>
                      <a:pt x="2163457" y="1073312"/>
                      <a:pt x="2186475" y="1062877"/>
                      <a:pt x="2202873" y="1054678"/>
                    </a:cubicBezTo>
                    <a:cubicBezTo>
                      <a:pt x="2208068" y="1049482"/>
                      <a:pt x="2213755" y="1044736"/>
                      <a:pt x="2218459" y="1039091"/>
                    </a:cubicBezTo>
                    <a:cubicBezTo>
                      <a:pt x="2222456" y="1034294"/>
                      <a:pt x="2225221" y="1028586"/>
                      <a:pt x="2228850" y="1023505"/>
                    </a:cubicBezTo>
                    <a:cubicBezTo>
                      <a:pt x="2233883" y="1016459"/>
                      <a:pt x="2239241" y="1009650"/>
                      <a:pt x="2244437" y="1002723"/>
                    </a:cubicBezTo>
                    <a:cubicBezTo>
                      <a:pt x="2261420" y="951771"/>
                      <a:pt x="2233886" y="1023746"/>
                      <a:pt x="2265219" y="976746"/>
                    </a:cubicBezTo>
                    <a:cubicBezTo>
                      <a:pt x="2269180" y="970805"/>
                      <a:pt x="2268156" y="962738"/>
                      <a:pt x="2270414" y="955964"/>
                    </a:cubicBezTo>
                    <a:cubicBezTo>
                      <a:pt x="2273933" y="945407"/>
                      <a:pt x="2284730" y="919550"/>
                      <a:pt x="2291196" y="909205"/>
                    </a:cubicBezTo>
                    <a:cubicBezTo>
                      <a:pt x="2295785" y="901862"/>
                      <a:pt x="2301587" y="895350"/>
                      <a:pt x="2306782" y="888423"/>
                    </a:cubicBezTo>
                    <a:cubicBezTo>
                      <a:pt x="2321702" y="828749"/>
                      <a:pt x="2300838" y="902294"/>
                      <a:pt x="2322369" y="852055"/>
                    </a:cubicBezTo>
                    <a:cubicBezTo>
                      <a:pt x="2329565" y="835265"/>
                      <a:pt x="2326311" y="815624"/>
                      <a:pt x="2337955" y="800100"/>
                    </a:cubicBezTo>
                    <a:cubicBezTo>
                      <a:pt x="2343150" y="793173"/>
                      <a:pt x="2348952" y="786662"/>
                      <a:pt x="2353541" y="779319"/>
                    </a:cubicBezTo>
                    <a:cubicBezTo>
                      <a:pt x="2357646" y="772751"/>
                      <a:pt x="2359430" y="764839"/>
                      <a:pt x="2363932" y="758537"/>
                    </a:cubicBezTo>
                    <a:cubicBezTo>
                      <a:pt x="2383085" y="731722"/>
                      <a:pt x="2376165" y="754853"/>
                      <a:pt x="2389909" y="727364"/>
                    </a:cubicBezTo>
                    <a:cubicBezTo>
                      <a:pt x="2411417" y="684347"/>
                      <a:pt x="2375719" y="740858"/>
                      <a:pt x="2405496" y="696191"/>
                    </a:cubicBezTo>
                    <a:cubicBezTo>
                      <a:pt x="2418164" y="594838"/>
                      <a:pt x="2414320" y="642493"/>
                      <a:pt x="2405496" y="457200"/>
                    </a:cubicBezTo>
                    <a:cubicBezTo>
                      <a:pt x="2405156" y="450068"/>
                      <a:pt x="2401849" y="443389"/>
                      <a:pt x="2400300" y="436419"/>
                    </a:cubicBezTo>
                    <a:cubicBezTo>
                      <a:pt x="2398384" y="427799"/>
                      <a:pt x="2398275" y="418683"/>
                      <a:pt x="2395105" y="410441"/>
                    </a:cubicBezTo>
                    <a:cubicBezTo>
                      <a:pt x="2389545" y="395984"/>
                      <a:pt x="2374323" y="368878"/>
                      <a:pt x="2374323" y="368878"/>
                    </a:cubicBezTo>
                    <a:cubicBezTo>
                      <a:pt x="2373197" y="364375"/>
                      <a:pt x="2367246" y="338309"/>
                      <a:pt x="2363932" y="332509"/>
                    </a:cubicBezTo>
                    <a:cubicBezTo>
                      <a:pt x="2359636" y="324991"/>
                      <a:pt x="2353379" y="318774"/>
                      <a:pt x="2348346" y="311728"/>
                    </a:cubicBezTo>
                    <a:cubicBezTo>
                      <a:pt x="2344717" y="306647"/>
                      <a:pt x="2341419" y="301337"/>
                      <a:pt x="2337955" y="296141"/>
                    </a:cubicBezTo>
                    <a:cubicBezTo>
                      <a:pt x="2336223" y="284018"/>
                      <a:pt x="2337307" y="271143"/>
                      <a:pt x="2332759" y="259773"/>
                    </a:cubicBezTo>
                    <a:cubicBezTo>
                      <a:pt x="2330030" y="252951"/>
                      <a:pt x="2321877" y="249831"/>
                      <a:pt x="2317173" y="244187"/>
                    </a:cubicBezTo>
                    <a:cubicBezTo>
                      <a:pt x="2295525" y="218209"/>
                      <a:pt x="2319771" y="237260"/>
                      <a:pt x="2291196" y="218209"/>
                    </a:cubicBezTo>
                    <a:cubicBezTo>
                      <a:pt x="2289464" y="213014"/>
                      <a:pt x="2288449" y="207521"/>
                      <a:pt x="2286000" y="202623"/>
                    </a:cubicBezTo>
                    <a:cubicBezTo>
                      <a:pt x="2283051" y="196725"/>
                      <a:pt x="2262375" y="168607"/>
                      <a:pt x="2260023" y="166255"/>
                    </a:cubicBezTo>
                    <a:cubicBezTo>
                      <a:pt x="2255608" y="161840"/>
                      <a:pt x="2249632" y="159328"/>
                      <a:pt x="2244437" y="155864"/>
                    </a:cubicBezTo>
                    <a:cubicBezTo>
                      <a:pt x="2240973" y="150669"/>
                      <a:pt x="2239341" y="143587"/>
                      <a:pt x="2234046" y="140278"/>
                    </a:cubicBezTo>
                    <a:cubicBezTo>
                      <a:pt x="2224758" y="134473"/>
                      <a:pt x="2202873" y="129887"/>
                      <a:pt x="2202873" y="129887"/>
                    </a:cubicBezTo>
                    <a:cubicBezTo>
                      <a:pt x="2195946" y="124691"/>
                      <a:pt x="2189836" y="118173"/>
                      <a:pt x="2182091" y="114300"/>
                    </a:cubicBezTo>
                    <a:cubicBezTo>
                      <a:pt x="2172295" y="109402"/>
                      <a:pt x="2161310" y="107373"/>
                      <a:pt x="2150919" y="103909"/>
                    </a:cubicBezTo>
                    <a:cubicBezTo>
                      <a:pt x="2118949" y="93252"/>
                      <a:pt x="2134626" y="97161"/>
                      <a:pt x="2078182" y="93519"/>
                    </a:cubicBezTo>
                    <a:cubicBezTo>
                      <a:pt x="2043574" y="91286"/>
                      <a:pt x="2008909" y="90055"/>
                      <a:pt x="1974273" y="88323"/>
                    </a:cubicBezTo>
                    <a:cubicBezTo>
                      <a:pt x="1954127" y="81608"/>
                      <a:pt x="1940561" y="76644"/>
                      <a:pt x="1917123" y="72737"/>
                    </a:cubicBezTo>
                    <a:lnTo>
                      <a:pt x="1885950" y="67541"/>
                    </a:lnTo>
                    <a:cubicBezTo>
                      <a:pt x="1880755" y="64077"/>
                      <a:pt x="1876070" y="59686"/>
                      <a:pt x="1870364" y="57150"/>
                    </a:cubicBezTo>
                    <a:cubicBezTo>
                      <a:pt x="1860355" y="52701"/>
                      <a:pt x="1849931" y="48907"/>
                      <a:pt x="1839191" y="46759"/>
                    </a:cubicBezTo>
                    <a:cubicBezTo>
                      <a:pt x="1775229" y="33968"/>
                      <a:pt x="1804720" y="38867"/>
                      <a:pt x="1750869" y="31173"/>
                    </a:cubicBezTo>
                    <a:lnTo>
                      <a:pt x="1704109" y="15587"/>
                    </a:lnTo>
                    <a:cubicBezTo>
                      <a:pt x="1698914" y="13855"/>
                      <a:pt x="1693981" y="10846"/>
                      <a:pt x="1688523" y="10391"/>
                    </a:cubicBezTo>
                    <a:cubicBezTo>
                      <a:pt x="1613974" y="4179"/>
                      <a:pt x="1646822" y="8145"/>
                      <a:pt x="1589809" y="0"/>
                    </a:cubicBezTo>
                    <a:cubicBezTo>
                      <a:pt x="1555665" y="1178"/>
                      <a:pt x="1426747" y="3497"/>
                      <a:pt x="1371600" y="10391"/>
                    </a:cubicBezTo>
                    <a:cubicBezTo>
                      <a:pt x="1366166" y="11070"/>
                      <a:pt x="1361280" y="14082"/>
                      <a:pt x="1356014" y="15587"/>
                    </a:cubicBezTo>
                    <a:cubicBezTo>
                      <a:pt x="1349148" y="17549"/>
                      <a:pt x="1342214" y="19286"/>
                      <a:pt x="1335232" y="20782"/>
                    </a:cubicBezTo>
                    <a:cubicBezTo>
                      <a:pt x="1283570" y="31852"/>
                      <a:pt x="1296266" y="38100"/>
                      <a:pt x="1288473" y="415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sp>
          <p:nvSpPr>
            <p:cNvPr id="30728" name="TextBox 4">
              <a:extLst>
                <a:ext uri="{FF2B5EF4-FFF2-40B4-BE49-F238E27FC236}">
                  <a16:creationId xmlns:a16="http://schemas.microsoft.com/office/drawing/2014/main" id="{C90766AB-44AD-4515-BD35-2B0D6BC60FA9}"/>
                </a:ext>
              </a:extLst>
            </p:cNvPr>
            <p:cNvSpPr txBox="1">
              <a:spLocks noChangeArrowheads="1"/>
            </p:cNvSpPr>
            <p:nvPr/>
          </p:nvSpPr>
          <p:spPr bwMode="auto">
            <a:xfrm>
              <a:off x="1829347" y="967983"/>
              <a:ext cx="2124923" cy="108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1C1C1C"/>
                  </a:solidFill>
                  <a:effectLst/>
                  <a:uLnTx/>
                  <a:uFillTx/>
                  <a:latin typeface="Twinkl"/>
                  <a:ea typeface="+mn-ea"/>
                </a:rPr>
                <a:t>What are some of the signs of an unhealthy or risky relationship?</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293"/>
                                        </p:tgtEl>
                                        <p:attrNameLst>
                                          <p:attrName>style.visibility</p:attrName>
                                        </p:attrNameLst>
                                      </p:cBhvr>
                                      <p:to>
                                        <p:strVal val="visible"/>
                                      </p:to>
                                    </p:set>
                                    <p:anim calcmode="lin" valueType="num">
                                      <p:cBhvr additive="base">
                                        <p:cTn id="7" dur="500" fill="hold"/>
                                        <p:tgtEl>
                                          <p:spTgt spid="12293"/>
                                        </p:tgtEl>
                                        <p:attrNameLst>
                                          <p:attrName>ppt_x</p:attrName>
                                        </p:attrNameLst>
                                      </p:cBhvr>
                                      <p:tavLst>
                                        <p:tav tm="0">
                                          <p:val>
                                            <p:strVal val="#ppt_x"/>
                                          </p:val>
                                        </p:tav>
                                        <p:tav tm="100000">
                                          <p:val>
                                            <p:strVal val="#ppt_x"/>
                                          </p:val>
                                        </p:tav>
                                      </p:tavLst>
                                    </p:anim>
                                    <p:anim calcmode="lin" valueType="num">
                                      <p:cBhvr additive="base">
                                        <p:cTn id="8" dur="500" fill="hold"/>
                                        <p:tgtEl>
                                          <p:spTgt spid="1229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2292"/>
                                        </p:tgtEl>
                                        <p:attrNameLst>
                                          <p:attrName>style.visibility</p:attrName>
                                        </p:attrNameLst>
                                      </p:cBhvr>
                                      <p:to>
                                        <p:strVal val="visible"/>
                                      </p:to>
                                    </p:set>
                                    <p:anim calcmode="lin" valueType="num">
                                      <p:cBhvr additive="base">
                                        <p:cTn id="18" dur="500" fill="hold"/>
                                        <p:tgtEl>
                                          <p:spTgt spid="12292"/>
                                        </p:tgtEl>
                                        <p:attrNameLst>
                                          <p:attrName>ppt_x</p:attrName>
                                        </p:attrNameLst>
                                      </p:cBhvr>
                                      <p:tavLst>
                                        <p:tav tm="0">
                                          <p:val>
                                            <p:strVal val="#ppt_x"/>
                                          </p:val>
                                        </p:tav>
                                        <p:tav tm="100000">
                                          <p:val>
                                            <p:strVal val="#ppt_x"/>
                                          </p:val>
                                        </p:tav>
                                      </p:tavLst>
                                    </p:anim>
                                    <p:anim calcmode="lin" valueType="num">
                                      <p:cBhvr additive="base">
                                        <p:cTn id="19"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C828AD9C-C1E5-455E-8DBE-240C522D2FB8}"/>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a:ea typeface="+mn-ea"/>
                <a:cs typeface="+mn-cs"/>
              </a:rPr>
              <a:t> </a:t>
            </a:r>
          </a:p>
        </p:txBody>
      </p:sp>
      <p:sp>
        <p:nvSpPr>
          <p:cNvPr id="24" name="Rounded Rectangle 23">
            <a:extLst>
              <a:ext uri="{FF2B5EF4-FFF2-40B4-BE49-F238E27FC236}">
                <a16:creationId xmlns:a16="http://schemas.microsoft.com/office/drawing/2014/main" id="{9110C342-0540-4EB5-A243-435F92A43BD5}"/>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a:ea typeface="+mn-ea"/>
                <a:cs typeface="+mn-cs"/>
              </a:rPr>
              <a:t> </a:t>
            </a:r>
          </a:p>
        </p:txBody>
      </p:sp>
      <p:sp>
        <p:nvSpPr>
          <p:cNvPr id="31747" name="Title 1">
            <a:extLst>
              <a:ext uri="{FF2B5EF4-FFF2-40B4-BE49-F238E27FC236}">
                <a16:creationId xmlns:a16="http://schemas.microsoft.com/office/drawing/2014/main" id="{8CEC8EB3-E562-412A-8FEF-E5F53A28330E}"/>
              </a:ext>
            </a:extLst>
          </p:cNvPr>
          <p:cNvSpPr txBox="1">
            <a:spLocks noChangeArrowheads="1"/>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1C1C1C"/>
                </a:solidFill>
                <a:effectLst/>
                <a:uLnTx/>
                <a:uFillTx/>
                <a:latin typeface="Twinkl"/>
                <a:ea typeface="+mn-ea"/>
              </a:rPr>
              <a:t>Success Criteria</a:t>
            </a:r>
          </a:p>
        </p:txBody>
      </p:sp>
      <p:sp>
        <p:nvSpPr>
          <p:cNvPr id="31748" name="Title 1">
            <a:extLst>
              <a:ext uri="{FF2B5EF4-FFF2-40B4-BE49-F238E27FC236}">
                <a16:creationId xmlns:a16="http://schemas.microsoft.com/office/drawing/2014/main" id="{0D26F3C0-A4E8-4AB6-82E8-0CE55FAA71B7}"/>
              </a:ext>
            </a:extLst>
          </p:cNvPr>
          <p:cNvSpPr txBox="1">
            <a:spLocks noChangeArrowheads="1"/>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a:cs typeface="Tuffy-TTF"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1C1C1C"/>
                </a:solidFill>
                <a:effectLst/>
                <a:uLnTx/>
                <a:uFillTx/>
                <a:latin typeface="Twinkl"/>
                <a:ea typeface="+mn-ea"/>
              </a:rPr>
              <a:t>Aim</a:t>
            </a:r>
          </a:p>
        </p:txBody>
      </p:sp>
      <p:sp>
        <p:nvSpPr>
          <p:cNvPr id="31749" name="Content Placeholder 15">
            <a:extLst>
              <a:ext uri="{FF2B5EF4-FFF2-40B4-BE49-F238E27FC236}">
                <a16:creationId xmlns:a16="http://schemas.microsoft.com/office/drawing/2014/main" id="{42B825F4-88F6-40E0-BAFC-FEDB2840D937}"/>
              </a:ext>
            </a:extLst>
          </p:cNvPr>
          <p:cNvSpPr>
            <a:spLocks noGrp="1" noChangeArrowheads="1"/>
          </p:cNvSpPr>
          <p:nvPr>
            <p:ph idx="1"/>
          </p:nvPr>
        </p:nvSpPr>
        <p:spPr>
          <a:xfrm>
            <a:off x="628650" y="1127125"/>
            <a:ext cx="7886700" cy="1409700"/>
          </a:xfrm>
        </p:spPr>
        <p:txBody>
          <a:bodyPr>
            <a:normAutofit/>
          </a:bodyPr>
          <a:lstStyle/>
          <a:p>
            <a:r>
              <a:rPr lang="en-GB" altLang="en-US">
                <a:latin typeface="Twinkl"/>
              </a:rPr>
              <a:t>I can recognise healthy and unhealthy relationships.</a:t>
            </a:r>
          </a:p>
        </p:txBody>
      </p:sp>
      <p:sp>
        <p:nvSpPr>
          <p:cNvPr id="20" name="Content Placeholder 15">
            <a:extLst>
              <a:ext uri="{FF2B5EF4-FFF2-40B4-BE49-F238E27FC236}">
                <a16:creationId xmlns:a16="http://schemas.microsoft.com/office/drawing/2014/main" id="{6930B933-4182-49AE-8BC1-2EA4DAA797BA}"/>
              </a:ext>
            </a:extLst>
          </p:cNvPr>
          <p:cNvSpPr txBox="1">
            <a:spLocks/>
          </p:cNvSpPr>
          <p:nvPr/>
        </p:nvSpPr>
        <p:spPr>
          <a:xfrm>
            <a:off x="628650" y="3467100"/>
            <a:ext cx="7886700" cy="2409825"/>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spot signs of an unhealthy relationship.</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suggest different ways to end a relationship if necessary.</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F5F09-3B80-42F0-8D8B-31A61E8D7609}"/>
              </a:ext>
            </a:extLst>
          </p:cNvPr>
          <p:cNvSpPr>
            <a:spLocks noGrp="1"/>
          </p:cNvSpPr>
          <p:nvPr>
            <p:ph type="title"/>
          </p:nvPr>
        </p:nvSpPr>
        <p:spPr/>
        <p:txBody>
          <a:bodyPr/>
          <a:lstStyle/>
          <a:p>
            <a:r>
              <a:rPr lang="en-GB"/>
              <a:t>Prayer</a:t>
            </a:r>
          </a:p>
        </p:txBody>
      </p:sp>
    </p:spTree>
    <p:extLst>
      <p:ext uri="{BB962C8B-B14F-4D97-AF65-F5344CB8AC3E}">
        <p14:creationId xmlns:p14="http://schemas.microsoft.com/office/powerpoint/2010/main" val="1060600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12">
            <a:extLst>
              <a:ext uri="{FF2B5EF4-FFF2-40B4-BE49-F238E27FC236}">
                <a16:creationId xmlns:a16="http://schemas.microsoft.com/office/drawing/2014/main" id="{411A9375-048A-4EAC-B81D-BE5B61070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1175" y="3011488"/>
            <a:ext cx="1635125"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4">
            <a:extLst>
              <a:ext uri="{FF2B5EF4-FFF2-40B4-BE49-F238E27FC236}">
                <a16:creationId xmlns:a16="http://schemas.microsoft.com/office/drawing/2014/main" id="{93EBCE64-178E-4500-833E-B9C0ED5C8B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955925"/>
            <a:ext cx="17335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2">
            <a:extLst>
              <a:ext uri="{FF2B5EF4-FFF2-40B4-BE49-F238E27FC236}">
                <a16:creationId xmlns:a16="http://schemas.microsoft.com/office/drawing/2014/main" id="{A5280E55-A67E-4D76-9B6F-EEBC925E6F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a:extLst>
              <a:ext uri="{FF2B5EF4-FFF2-40B4-BE49-F238E27FC236}">
                <a16:creationId xmlns:a16="http://schemas.microsoft.com/office/drawing/2014/main" id="{9D2F7D87-2F51-4EEF-84EE-FE80B49A9794}"/>
              </a:ext>
            </a:extLst>
          </p:cNvPr>
          <p:cNvGrpSpPr>
            <a:grpSpLocks/>
          </p:cNvGrpSpPr>
          <p:nvPr/>
        </p:nvGrpSpPr>
        <p:grpSpPr bwMode="auto">
          <a:xfrm>
            <a:off x="3203575" y="2035175"/>
            <a:ext cx="3167063" cy="2122488"/>
            <a:chOff x="2555876" y="806451"/>
            <a:chExt cx="2662760" cy="1782870"/>
          </a:xfrm>
        </p:grpSpPr>
        <p:sp>
          <p:nvSpPr>
            <p:cNvPr id="19" name="Thought Bubble: Cloud 18">
              <a:extLst>
                <a:ext uri="{FF2B5EF4-FFF2-40B4-BE49-F238E27FC236}">
                  <a16:creationId xmlns:a16="http://schemas.microsoft.com/office/drawing/2014/main" id="{9061A086-2B4E-4D2A-A6BA-5C2F56B25652}"/>
                </a:ext>
              </a:extLst>
            </p:cNvPr>
            <p:cNvSpPr/>
            <p:nvPr/>
          </p:nvSpPr>
          <p:spPr bwMode="auto">
            <a:xfrm>
              <a:off x="2555876" y="806451"/>
              <a:ext cx="2662760" cy="1782870"/>
            </a:xfrm>
            <a:prstGeom prst="cloudCallout">
              <a:avLst>
                <a:gd name="adj1" fmla="val 66585"/>
                <a:gd name="adj2" fmla="val 29787"/>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20" name="Freeform: Shape 19">
              <a:extLst>
                <a:ext uri="{FF2B5EF4-FFF2-40B4-BE49-F238E27FC236}">
                  <a16:creationId xmlns:a16="http://schemas.microsoft.com/office/drawing/2014/main" id="{C43BBADC-3874-4EF8-89A4-D907E43F6F95}"/>
                </a:ext>
              </a:extLst>
            </p:cNvPr>
            <p:cNvSpPr/>
            <p:nvPr/>
          </p:nvSpPr>
          <p:spPr>
            <a:xfrm>
              <a:off x="2701361" y="930466"/>
              <a:ext cx="2414502" cy="1516172"/>
            </a:xfrm>
            <a:custGeom>
              <a:avLst/>
              <a:gdLst>
                <a:gd name="connsiteX0" fmla="*/ 1288473 w 2413618"/>
                <a:gd name="connsiteY0" fmla="*/ 41564 h 1517073"/>
                <a:gd name="connsiteX1" fmla="*/ 1288473 w 2413618"/>
                <a:gd name="connsiteY1" fmla="*/ 41564 h 1517073"/>
                <a:gd name="connsiteX2" fmla="*/ 1241714 w 2413618"/>
                <a:gd name="connsiteY2" fmla="*/ 36369 h 1517073"/>
                <a:gd name="connsiteX3" fmla="*/ 1226128 w 2413618"/>
                <a:gd name="connsiteY3" fmla="*/ 25978 h 1517073"/>
                <a:gd name="connsiteX4" fmla="*/ 1137805 w 2413618"/>
                <a:gd name="connsiteY4" fmla="*/ 31173 h 1517073"/>
                <a:gd name="connsiteX5" fmla="*/ 1122219 w 2413618"/>
                <a:gd name="connsiteY5" fmla="*/ 36369 h 1517073"/>
                <a:gd name="connsiteX6" fmla="*/ 919596 w 2413618"/>
                <a:gd name="connsiteY6" fmla="*/ 46759 h 1517073"/>
                <a:gd name="connsiteX7" fmla="*/ 888423 w 2413618"/>
                <a:gd name="connsiteY7" fmla="*/ 57150 h 1517073"/>
                <a:gd name="connsiteX8" fmla="*/ 841664 w 2413618"/>
                <a:gd name="connsiteY8" fmla="*/ 67541 h 1517073"/>
                <a:gd name="connsiteX9" fmla="*/ 826078 w 2413618"/>
                <a:gd name="connsiteY9" fmla="*/ 72737 h 1517073"/>
                <a:gd name="connsiteX10" fmla="*/ 784514 w 2413618"/>
                <a:gd name="connsiteY10" fmla="*/ 83128 h 1517073"/>
                <a:gd name="connsiteX11" fmla="*/ 753341 w 2413618"/>
                <a:gd name="connsiteY11" fmla="*/ 93519 h 1517073"/>
                <a:gd name="connsiteX12" fmla="*/ 737755 w 2413618"/>
                <a:gd name="connsiteY12" fmla="*/ 98714 h 1517073"/>
                <a:gd name="connsiteX13" fmla="*/ 665019 w 2413618"/>
                <a:gd name="connsiteY13" fmla="*/ 109105 h 1517073"/>
                <a:gd name="connsiteX14" fmla="*/ 633846 w 2413618"/>
                <a:gd name="connsiteY14" fmla="*/ 119496 h 1517073"/>
                <a:gd name="connsiteX15" fmla="*/ 602673 w 2413618"/>
                <a:gd name="connsiteY15" fmla="*/ 129887 h 1517073"/>
                <a:gd name="connsiteX16" fmla="*/ 587087 w 2413618"/>
                <a:gd name="connsiteY16" fmla="*/ 135082 h 1517073"/>
                <a:gd name="connsiteX17" fmla="*/ 535132 w 2413618"/>
                <a:gd name="connsiteY17" fmla="*/ 150669 h 1517073"/>
                <a:gd name="connsiteX18" fmla="*/ 514350 w 2413618"/>
                <a:gd name="connsiteY18" fmla="*/ 161059 h 1517073"/>
                <a:gd name="connsiteX19" fmla="*/ 462396 w 2413618"/>
                <a:gd name="connsiteY19" fmla="*/ 176646 h 1517073"/>
                <a:gd name="connsiteX20" fmla="*/ 446809 w 2413618"/>
                <a:gd name="connsiteY20" fmla="*/ 187037 h 1517073"/>
                <a:gd name="connsiteX21" fmla="*/ 415637 w 2413618"/>
                <a:gd name="connsiteY21" fmla="*/ 197428 h 1517073"/>
                <a:gd name="connsiteX22" fmla="*/ 400050 w 2413618"/>
                <a:gd name="connsiteY22" fmla="*/ 202623 h 1517073"/>
                <a:gd name="connsiteX23" fmla="*/ 379269 w 2413618"/>
                <a:gd name="connsiteY23" fmla="*/ 213014 h 1517073"/>
                <a:gd name="connsiteX24" fmla="*/ 363682 w 2413618"/>
                <a:gd name="connsiteY24" fmla="*/ 228600 h 1517073"/>
                <a:gd name="connsiteX25" fmla="*/ 332509 w 2413618"/>
                <a:gd name="connsiteY25" fmla="*/ 244187 h 1517073"/>
                <a:gd name="connsiteX26" fmla="*/ 316923 w 2413618"/>
                <a:gd name="connsiteY26" fmla="*/ 259773 h 1517073"/>
                <a:gd name="connsiteX27" fmla="*/ 301337 w 2413618"/>
                <a:gd name="connsiteY27" fmla="*/ 264969 h 1517073"/>
                <a:gd name="connsiteX28" fmla="*/ 290946 w 2413618"/>
                <a:gd name="connsiteY28" fmla="*/ 290946 h 1517073"/>
                <a:gd name="connsiteX29" fmla="*/ 280555 w 2413618"/>
                <a:gd name="connsiteY29" fmla="*/ 306532 h 1517073"/>
                <a:gd name="connsiteX30" fmla="*/ 275359 w 2413618"/>
                <a:gd name="connsiteY30" fmla="*/ 322119 h 1517073"/>
                <a:gd name="connsiteX31" fmla="*/ 264969 w 2413618"/>
                <a:gd name="connsiteY31" fmla="*/ 348096 h 1517073"/>
                <a:gd name="connsiteX32" fmla="*/ 244187 w 2413618"/>
                <a:gd name="connsiteY32" fmla="*/ 379269 h 1517073"/>
                <a:gd name="connsiteX33" fmla="*/ 223405 w 2413618"/>
                <a:gd name="connsiteY33" fmla="*/ 384464 h 1517073"/>
                <a:gd name="connsiteX34" fmla="*/ 202623 w 2413618"/>
                <a:gd name="connsiteY34" fmla="*/ 400050 h 1517073"/>
                <a:gd name="connsiteX35" fmla="*/ 187037 w 2413618"/>
                <a:gd name="connsiteY35" fmla="*/ 415637 h 1517073"/>
                <a:gd name="connsiteX36" fmla="*/ 155864 w 2413618"/>
                <a:gd name="connsiteY36" fmla="*/ 436419 h 1517073"/>
                <a:gd name="connsiteX37" fmla="*/ 140278 w 2413618"/>
                <a:gd name="connsiteY37" fmla="*/ 446809 h 1517073"/>
                <a:gd name="connsiteX38" fmla="*/ 124691 w 2413618"/>
                <a:gd name="connsiteY38" fmla="*/ 477982 h 1517073"/>
                <a:gd name="connsiteX39" fmla="*/ 109105 w 2413618"/>
                <a:gd name="connsiteY39" fmla="*/ 483178 h 1517073"/>
                <a:gd name="connsiteX40" fmla="*/ 93519 w 2413618"/>
                <a:gd name="connsiteY40" fmla="*/ 498764 h 1517073"/>
                <a:gd name="connsiteX41" fmla="*/ 83128 w 2413618"/>
                <a:gd name="connsiteY41" fmla="*/ 529937 h 1517073"/>
                <a:gd name="connsiteX42" fmla="*/ 77932 w 2413618"/>
                <a:gd name="connsiteY42" fmla="*/ 545523 h 1517073"/>
                <a:gd name="connsiteX43" fmla="*/ 62346 w 2413618"/>
                <a:gd name="connsiteY43" fmla="*/ 550719 h 1517073"/>
                <a:gd name="connsiteX44" fmla="*/ 46759 w 2413618"/>
                <a:gd name="connsiteY44" fmla="*/ 597478 h 1517073"/>
                <a:gd name="connsiteX45" fmla="*/ 41564 w 2413618"/>
                <a:gd name="connsiteY45" fmla="*/ 613064 h 1517073"/>
                <a:gd name="connsiteX46" fmla="*/ 36369 w 2413618"/>
                <a:gd name="connsiteY46" fmla="*/ 633846 h 1517073"/>
                <a:gd name="connsiteX47" fmla="*/ 31173 w 2413618"/>
                <a:gd name="connsiteY47" fmla="*/ 716973 h 1517073"/>
                <a:gd name="connsiteX48" fmla="*/ 20782 w 2413618"/>
                <a:gd name="connsiteY48" fmla="*/ 748146 h 1517073"/>
                <a:gd name="connsiteX49" fmla="*/ 15587 w 2413618"/>
                <a:gd name="connsiteY49" fmla="*/ 763732 h 1517073"/>
                <a:gd name="connsiteX50" fmla="*/ 10391 w 2413618"/>
                <a:gd name="connsiteY50" fmla="*/ 779319 h 1517073"/>
                <a:gd name="connsiteX51" fmla="*/ 0 w 2413618"/>
                <a:gd name="connsiteY51" fmla="*/ 883228 h 1517073"/>
                <a:gd name="connsiteX52" fmla="*/ 10391 w 2413618"/>
                <a:gd name="connsiteY52" fmla="*/ 976746 h 1517073"/>
                <a:gd name="connsiteX53" fmla="*/ 15587 w 2413618"/>
                <a:gd name="connsiteY53" fmla="*/ 997528 h 1517073"/>
                <a:gd name="connsiteX54" fmla="*/ 25978 w 2413618"/>
                <a:gd name="connsiteY54" fmla="*/ 1028700 h 1517073"/>
                <a:gd name="connsiteX55" fmla="*/ 36369 w 2413618"/>
                <a:gd name="connsiteY55" fmla="*/ 1059873 h 1517073"/>
                <a:gd name="connsiteX56" fmla="*/ 57150 w 2413618"/>
                <a:gd name="connsiteY56" fmla="*/ 1091046 h 1517073"/>
                <a:gd name="connsiteX57" fmla="*/ 72737 w 2413618"/>
                <a:gd name="connsiteY57" fmla="*/ 1122219 h 1517073"/>
                <a:gd name="connsiteX58" fmla="*/ 93519 w 2413618"/>
                <a:gd name="connsiteY58" fmla="*/ 1153391 h 1517073"/>
                <a:gd name="connsiteX59" fmla="*/ 103909 w 2413618"/>
                <a:gd name="connsiteY59" fmla="*/ 1168978 h 1517073"/>
                <a:gd name="connsiteX60" fmla="*/ 135082 w 2413618"/>
                <a:gd name="connsiteY60" fmla="*/ 1189759 h 1517073"/>
                <a:gd name="connsiteX61" fmla="*/ 150669 w 2413618"/>
                <a:gd name="connsiteY61" fmla="*/ 1205346 h 1517073"/>
                <a:gd name="connsiteX62" fmla="*/ 171450 w 2413618"/>
                <a:gd name="connsiteY62" fmla="*/ 1231323 h 1517073"/>
                <a:gd name="connsiteX63" fmla="*/ 176646 w 2413618"/>
                <a:gd name="connsiteY63" fmla="*/ 1246909 h 1517073"/>
                <a:gd name="connsiteX64" fmla="*/ 197428 w 2413618"/>
                <a:gd name="connsiteY64" fmla="*/ 1278082 h 1517073"/>
                <a:gd name="connsiteX65" fmla="*/ 207819 w 2413618"/>
                <a:gd name="connsiteY65" fmla="*/ 1293669 h 1517073"/>
                <a:gd name="connsiteX66" fmla="*/ 213014 w 2413618"/>
                <a:gd name="connsiteY66" fmla="*/ 1309255 h 1517073"/>
                <a:gd name="connsiteX67" fmla="*/ 249382 w 2413618"/>
                <a:gd name="connsiteY67" fmla="*/ 1356014 h 1517073"/>
                <a:gd name="connsiteX68" fmla="*/ 280555 w 2413618"/>
                <a:gd name="connsiteY68" fmla="*/ 1376796 h 1517073"/>
                <a:gd name="connsiteX69" fmla="*/ 311728 w 2413618"/>
                <a:gd name="connsiteY69" fmla="*/ 1387187 h 1517073"/>
                <a:gd name="connsiteX70" fmla="*/ 342900 w 2413618"/>
                <a:gd name="connsiteY70" fmla="*/ 1402773 h 1517073"/>
                <a:gd name="connsiteX71" fmla="*/ 374073 w 2413618"/>
                <a:gd name="connsiteY71" fmla="*/ 1423555 h 1517073"/>
                <a:gd name="connsiteX72" fmla="*/ 389659 w 2413618"/>
                <a:gd name="connsiteY72" fmla="*/ 1433946 h 1517073"/>
                <a:gd name="connsiteX73" fmla="*/ 420832 w 2413618"/>
                <a:gd name="connsiteY73" fmla="*/ 1444337 h 1517073"/>
                <a:gd name="connsiteX74" fmla="*/ 436419 w 2413618"/>
                <a:gd name="connsiteY74" fmla="*/ 1449532 h 1517073"/>
                <a:gd name="connsiteX75" fmla="*/ 462396 w 2413618"/>
                <a:gd name="connsiteY75" fmla="*/ 1454728 h 1517073"/>
                <a:gd name="connsiteX76" fmla="*/ 477982 w 2413618"/>
                <a:gd name="connsiteY76" fmla="*/ 1459923 h 1517073"/>
                <a:gd name="connsiteX77" fmla="*/ 524741 w 2413618"/>
                <a:gd name="connsiteY77" fmla="*/ 1470314 h 1517073"/>
                <a:gd name="connsiteX78" fmla="*/ 597478 w 2413618"/>
                <a:gd name="connsiteY78" fmla="*/ 1480705 h 1517073"/>
                <a:gd name="connsiteX79" fmla="*/ 644237 w 2413618"/>
                <a:gd name="connsiteY79" fmla="*/ 1501487 h 1517073"/>
                <a:gd name="connsiteX80" fmla="*/ 665019 w 2413618"/>
                <a:gd name="connsiteY80" fmla="*/ 1511878 h 1517073"/>
                <a:gd name="connsiteX81" fmla="*/ 680605 w 2413618"/>
                <a:gd name="connsiteY81" fmla="*/ 1517073 h 1517073"/>
                <a:gd name="connsiteX82" fmla="*/ 727364 w 2413618"/>
                <a:gd name="connsiteY82" fmla="*/ 1511878 h 1517073"/>
                <a:gd name="connsiteX83" fmla="*/ 758537 w 2413618"/>
                <a:gd name="connsiteY83" fmla="*/ 1491096 h 1517073"/>
                <a:gd name="connsiteX84" fmla="*/ 774123 w 2413618"/>
                <a:gd name="connsiteY84" fmla="*/ 1480705 h 1517073"/>
                <a:gd name="connsiteX85" fmla="*/ 1117023 w 2413618"/>
                <a:gd name="connsiteY85" fmla="*/ 1475509 h 1517073"/>
                <a:gd name="connsiteX86" fmla="*/ 1200150 w 2413618"/>
                <a:gd name="connsiteY86" fmla="*/ 1465119 h 1517073"/>
                <a:gd name="connsiteX87" fmla="*/ 1309255 w 2413618"/>
                <a:gd name="connsiteY87" fmla="*/ 1459923 h 1517073"/>
                <a:gd name="connsiteX88" fmla="*/ 1356014 w 2413618"/>
                <a:gd name="connsiteY88" fmla="*/ 1444337 h 1517073"/>
                <a:gd name="connsiteX89" fmla="*/ 1371600 w 2413618"/>
                <a:gd name="connsiteY89" fmla="*/ 1439141 h 1517073"/>
                <a:gd name="connsiteX90" fmla="*/ 1423555 w 2413618"/>
                <a:gd name="connsiteY90" fmla="*/ 1428750 h 1517073"/>
                <a:gd name="connsiteX91" fmla="*/ 1444337 w 2413618"/>
                <a:gd name="connsiteY91" fmla="*/ 1423555 h 1517073"/>
                <a:gd name="connsiteX92" fmla="*/ 1496291 w 2413618"/>
                <a:gd name="connsiteY92" fmla="*/ 1418359 h 1517073"/>
                <a:gd name="connsiteX93" fmla="*/ 1537855 w 2413618"/>
                <a:gd name="connsiteY93" fmla="*/ 1402773 h 1517073"/>
                <a:gd name="connsiteX94" fmla="*/ 1553441 w 2413618"/>
                <a:gd name="connsiteY94" fmla="*/ 1397578 h 1517073"/>
                <a:gd name="connsiteX95" fmla="*/ 1615787 w 2413618"/>
                <a:gd name="connsiteY95" fmla="*/ 1387187 h 1517073"/>
                <a:gd name="connsiteX96" fmla="*/ 1652155 w 2413618"/>
                <a:gd name="connsiteY96" fmla="*/ 1376796 h 1517073"/>
                <a:gd name="connsiteX97" fmla="*/ 1688523 w 2413618"/>
                <a:gd name="connsiteY97" fmla="*/ 1366405 h 1517073"/>
                <a:gd name="connsiteX98" fmla="*/ 1719696 w 2413618"/>
                <a:gd name="connsiteY98" fmla="*/ 1361209 h 1517073"/>
                <a:gd name="connsiteX99" fmla="*/ 1771650 w 2413618"/>
                <a:gd name="connsiteY99" fmla="*/ 1345623 h 1517073"/>
                <a:gd name="connsiteX100" fmla="*/ 1792432 w 2413618"/>
                <a:gd name="connsiteY100" fmla="*/ 1340428 h 1517073"/>
                <a:gd name="connsiteX101" fmla="*/ 1828800 w 2413618"/>
                <a:gd name="connsiteY101" fmla="*/ 1319646 h 1517073"/>
                <a:gd name="connsiteX102" fmla="*/ 1859973 w 2413618"/>
                <a:gd name="connsiteY102" fmla="*/ 1298864 h 1517073"/>
                <a:gd name="connsiteX103" fmla="*/ 1880755 w 2413618"/>
                <a:gd name="connsiteY103" fmla="*/ 1283278 h 1517073"/>
                <a:gd name="connsiteX104" fmla="*/ 1906732 w 2413618"/>
                <a:gd name="connsiteY104" fmla="*/ 1272887 h 1517073"/>
                <a:gd name="connsiteX105" fmla="*/ 1937905 w 2413618"/>
                <a:gd name="connsiteY105" fmla="*/ 1252105 h 1517073"/>
                <a:gd name="connsiteX106" fmla="*/ 1979469 w 2413618"/>
                <a:gd name="connsiteY106" fmla="*/ 1226128 h 1517073"/>
                <a:gd name="connsiteX107" fmla="*/ 2015837 w 2413618"/>
                <a:gd name="connsiteY107" fmla="*/ 1205346 h 1517073"/>
                <a:gd name="connsiteX108" fmla="*/ 2031423 w 2413618"/>
                <a:gd name="connsiteY108" fmla="*/ 1194955 h 1517073"/>
                <a:gd name="connsiteX109" fmla="*/ 2072987 w 2413618"/>
                <a:gd name="connsiteY109" fmla="*/ 1174173 h 1517073"/>
                <a:gd name="connsiteX110" fmla="*/ 2098964 w 2413618"/>
                <a:gd name="connsiteY110" fmla="*/ 1148196 h 1517073"/>
                <a:gd name="connsiteX111" fmla="*/ 2130137 w 2413618"/>
                <a:gd name="connsiteY111" fmla="*/ 1122219 h 1517073"/>
                <a:gd name="connsiteX112" fmla="*/ 2145723 w 2413618"/>
                <a:gd name="connsiteY112" fmla="*/ 1101437 h 1517073"/>
                <a:gd name="connsiteX113" fmla="*/ 2150919 w 2413618"/>
                <a:gd name="connsiteY113" fmla="*/ 1085850 h 1517073"/>
                <a:gd name="connsiteX114" fmla="*/ 2202873 w 2413618"/>
                <a:gd name="connsiteY114" fmla="*/ 1054678 h 1517073"/>
                <a:gd name="connsiteX115" fmla="*/ 2218459 w 2413618"/>
                <a:gd name="connsiteY115" fmla="*/ 1039091 h 1517073"/>
                <a:gd name="connsiteX116" fmla="*/ 2228850 w 2413618"/>
                <a:gd name="connsiteY116" fmla="*/ 1023505 h 1517073"/>
                <a:gd name="connsiteX117" fmla="*/ 2244437 w 2413618"/>
                <a:gd name="connsiteY117" fmla="*/ 1002723 h 1517073"/>
                <a:gd name="connsiteX118" fmla="*/ 2265219 w 2413618"/>
                <a:gd name="connsiteY118" fmla="*/ 976746 h 1517073"/>
                <a:gd name="connsiteX119" fmla="*/ 2270414 w 2413618"/>
                <a:gd name="connsiteY119" fmla="*/ 955964 h 1517073"/>
                <a:gd name="connsiteX120" fmla="*/ 2291196 w 2413618"/>
                <a:gd name="connsiteY120" fmla="*/ 909205 h 1517073"/>
                <a:gd name="connsiteX121" fmla="*/ 2306782 w 2413618"/>
                <a:gd name="connsiteY121" fmla="*/ 888423 h 1517073"/>
                <a:gd name="connsiteX122" fmla="*/ 2322369 w 2413618"/>
                <a:gd name="connsiteY122" fmla="*/ 852055 h 1517073"/>
                <a:gd name="connsiteX123" fmla="*/ 2337955 w 2413618"/>
                <a:gd name="connsiteY123" fmla="*/ 800100 h 1517073"/>
                <a:gd name="connsiteX124" fmla="*/ 2353541 w 2413618"/>
                <a:gd name="connsiteY124" fmla="*/ 779319 h 1517073"/>
                <a:gd name="connsiteX125" fmla="*/ 2363932 w 2413618"/>
                <a:gd name="connsiteY125" fmla="*/ 758537 h 1517073"/>
                <a:gd name="connsiteX126" fmla="*/ 2389909 w 2413618"/>
                <a:gd name="connsiteY126" fmla="*/ 727364 h 1517073"/>
                <a:gd name="connsiteX127" fmla="*/ 2405496 w 2413618"/>
                <a:gd name="connsiteY127" fmla="*/ 696191 h 1517073"/>
                <a:gd name="connsiteX128" fmla="*/ 2405496 w 2413618"/>
                <a:gd name="connsiteY128" fmla="*/ 457200 h 1517073"/>
                <a:gd name="connsiteX129" fmla="*/ 2400300 w 2413618"/>
                <a:gd name="connsiteY129" fmla="*/ 436419 h 1517073"/>
                <a:gd name="connsiteX130" fmla="*/ 2395105 w 2413618"/>
                <a:gd name="connsiteY130" fmla="*/ 410441 h 1517073"/>
                <a:gd name="connsiteX131" fmla="*/ 2374323 w 2413618"/>
                <a:gd name="connsiteY131" fmla="*/ 368878 h 1517073"/>
                <a:gd name="connsiteX132" fmla="*/ 2363932 w 2413618"/>
                <a:gd name="connsiteY132" fmla="*/ 332509 h 1517073"/>
                <a:gd name="connsiteX133" fmla="*/ 2348346 w 2413618"/>
                <a:gd name="connsiteY133" fmla="*/ 311728 h 1517073"/>
                <a:gd name="connsiteX134" fmla="*/ 2337955 w 2413618"/>
                <a:gd name="connsiteY134" fmla="*/ 296141 h 1517073"/>
                <a:gd name="connsiteX135" fmla="*/ 2332759 w 2413618"/>
                <a:gd name="connsiteY135" fmla="*/ 259773 h 1517073"/>
                <a:gd name="connsiteX136" fmla="*/ 2317173 w 2413618"/>
                <a:gd name="connsiteY136" fmla="*/ 244187 h 1517073"/>
                <a:gd name="connsiteX137" fmla="*/ 2291196 w 2413618"/>
                <a:gd name="connsiteY137" fmla="*/ 218209 h 1517073"/>
                <a:gd name="connsiteX138" fmla="*/ 2286000 w 2413618"/>
                <a:gd name="connsiteY138" fmla="*/ 202623 h 1517073"/>
                <a:gd name="connsiteX139" fmla="*/ 2260023 w 2413618"/>
                <a:gd name="connsiteY139" fmla="*/ 166255 h 1517073"/>
                <a:gd name="connsiteX140" fmla="*/ 2244437 w 2413618"/>
                <a:gd name="connsiteY140" fmla="*/ 155864 h 1517073"/>
                <a:gd name="connsiteX141" fmla="*/ 2234046 w 2413618"/>
                <a:gd name="connsiteY141" fmla="*/ 140278 h 1517073"/>
                <a:gd name="connsiteX142" fmla="*/ 2202873 w 2413618"/>
                <a:gd name="connsiteY142" fmla="*/ 129887 h 1517073"/>
                <a:gd name="connsiteX143" fmla="*/ 2182091 w 2413618"/>
                <a:gd name="connsiteY143" fmla="*/ 114300 h 1517073"/>
                <a:gd name="connsiteX144" fmla="*/ 2150919 w 2413618"/>
                <a:gd name="connsiteY144" fmla="*/ 103909 h 1517073"/>
                <a:gd name="connsiteX145" fmla="*/ 2078182 w 2413618"/>
                <a:gd name="connsiteY145" fmla="*/ 93519 h 1517073"/>
                <a:gd name="connsiteX146" fmla="*/ 1974273 w 2413618"/>
                <a:gd name="connsiteY146" fmla="*/ 88323 h 1517073"/>
                <a:gd name="connsiteX147" fmla="*/ 1917123 w 2413618"/>
                <a:gd name="connsiteY147" fmla="*/ 72737 h 1517073"/>
                <a:gd name="connsiteX148" fmla="*/ 1885950 w 2413618"/>
                <a:gd name="connsiteY148" fmla="*/ 67541 h 1517073"/>
                <a:gd name="connsiteX149" fmla="*/ 1870364 w 2413618"/>
                <a:gd name="connsiteY149" fmla="*/ 57150 h 1517073"/>
                <a:gd name="connsiteX150" fmla="*/ 1839191 w 2413618"/>
                <a:gd name="connsiteY150" fmla="*/ 46759 h 1517073"/>
                <a:gd name="connsiteX151" fmla="*/ 1750869 w 2413618"/>
                <a:gd name="connsiteY151" fmla="*/ 31173 h 1517073"/>
                <a:gd name="connsiteX152" fmla="*/ 1704109 w 2413618"/>
                <a:gd name="connsiteY152" fmla="*/ 15587 h 1517073"/>
                <a:gd name="connsiteX153" fmla="*/ 1688523 w 2413618"/>
                <a:gd name="connsiteY153" fmla="*/ 10391 h 1517073"/>
                <a:gd name="connsiteX154" fmla="*/ 1589809 w 2413618"/>
                <a:gd name="connsiteY154" fmla="*/ 0 h 1517073"/>
                <a:gd name="connsiteX155" fmla="*/ 1371600 w 2413618"/>
                <a:gd name="connsiteY155" fmla="*/ 10391 h 1517073"/>
                <a:gd name="connsiteX156" fmla="*/ 1356014 w 2413618"/>
                <a:gd name="connsiteY156" fmla="*/ 15587 h 1517073"/>
                <a:gd name="connsiteX157" fmla="*/ 1335232 w 2413618"/>
                <a:gd name="connsiteY157" fmla="*/ 20782 h 1517073"/>
                <a:gd name="connsiteX158" fmla="*/ 1288473 w 2413618"/>
                <a:gd name="connsiteY158" fmla="*/ 41564 h 151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2413618" h="1517073">
                  <a:moveTo>
                    <a:pt x="1288473" y="41564"/>
                  </a:moveTo>
                  <a:lnTo>
                    <a:pt x="1288473" y="41564"/>
                  </a:lnTo>
                  <a:cubicBezTo>
                    <a:pt x="1272887" y="39832"/>
                    <a:pt x="1256928" y="40172"/>
                    <a:pt x="1241714" y="36369"/>
                  </a:cubicBezTo>
                  <a:cubicBezTo>
                    <a:pt x="1235656" y="34855"/>
                    <a:pt x="1232364" y="26290"/>
                    <a:pt x="1226128" y="25978"/>
                  </a:cubicBezTo>
                  <a:lnTo>
                    <a:pt x="1137805" y="31173"/>
                  </a:lnTo>
                  <a:cubicBezTo>
                    <a:pt x="1132610" y="32905"/>
                    <a:pt x="1127687" y="36073"/>
                    <a:pt x="1122219" y="36369"/>
                  </a:cubicBezTo>
                  <a:cubicBezTo>
                    <a:pt x="1101662" y="37480"/>
                    <a:pt x="978615" y="30663"/>
                    <a:pt x="919596" y="46759"/>
                  </a:cubicBezTo>
                  <a:cubicBezTo>
                    <a:pt x="909029" y="49641"/>
                    <a:pt x="899163" y="55002"/>
                    <a:pt x="888423" y="57150"/>
                  </a:cubicBezTo>
                  <a:cubicBezTo>
                    <a:pt x="870582" y="60719"/>
                    <a:pt x="858772" y="62653"/>
                    <a:pt x="841664" y="67541"/>
                  </a:cubicBezTo>
                  <a:cubicBezTo>
                    <a:pt x="836398" y="69046"/>
                    <a:pt x="831361" y="71296"/>
                    <a:pt x="826078" y="72737"/>
                  </a:cubicBezTo>
                  <a:cubicBezTo>
                    <a:pt x="812300" y="76495"/>
                    <a:pt x="798062" y="78612"/>
                    <a:pt x="784514" y="83128"/>
                  </a:cubicBezTo>
                  <a:lnTo>
                    <a:pt x="753341" y="93519"/>
                  </a:lnTo>
                  <a:cubicBezTo>
                    <a:pt x="748146" y="95251"/>
                    <a:pt x="743189" y="98035"/>
                    <a:pt x="737755" y="98714"/>
                  </a:cubicBezTo>
                  <a:cubicBezTo>
                    <a:pt x="725441" y="100253"/>
                    <a:pt x="680010" y="105357"/>
                    <a:pt x="665019" y="109105"/>
                  </a:cubicBezTo>
                  <a:cubicBezTo>
                    <a:pt x="654393" y="111762"/>
                    <a:pt x="644237" y="116032"/>
                    <a:pt x="633846" y="119496"/>
                  </a:cubicBezTo>
                  <a:lnTo>
                    <a:pt x="602673" y="129887"/>
                  </a:lnTo>
                  <a:cubicBezTo>
                    <a:pt x="597478" y="131619"/>
                    <a:pt x="592400" y="133754"/>
                    <a:pt x="587087" y="135082"/>
                  </a:cubicBezTo>
                  <a:cubicBezTo>
                    <a:pt x="572171" y="138811"/>
                    <a:pt x="547781" y="144345"/>
                    <a:pt x="535132" y="150669"/>
                  </a:cubicBezTo>
                  <a:cubicBezTo>
                    <a:pt x="528205" y="154132"/>
                    <a:pt x="521541" y="158183"/>
                    <a:pt x="514350" y="161059"/>
                  </a:cubicBezTo>
                  <a:cubicBezTo>
                    <a:pt x="493267" y="169492"/>
                    <a:pt x="482810" y="171542"/>
                    <a:pt x="462396" y="176646"/>
                  </a:cubicBezTo>
                  <a:cubicBezTo>
                    <a:pt x="457200" y="180110"/>
                    <a:pt x="452515" y="184501"/>
                    <a:pt x="446809" y="187037"/>
                  </a:cubicBezTo>
                  <a:cubicBezTo>
                    <a:pt x="436800" y="191485"/>
                    <a:pt x="426028" y="193964"/>
                    <a:pt x="415637" y="197428"/>
                  </a:cubicBezTo>
                  <a:cubicBezTo>
                    <a:pt x="410441" y="199160"/>
                    <a:pt x="404948" y="200174"/>
                    <a:pt x="400050" y="202623"/>
                  </a:cubicBezTo>
                  <a:cubicBezTo>
                    <a:pt x="393123" y="206087"/>
                    <a:pt x="385571" y="208513"/>
                    <a:pt x="379269" y="213014"/>
                  </a:cubicBezTo>
                  <a:cubicBezTo>
                    <a:pt x="373290" y="217285"/>
                    <a:pt x="369327" y="223896"/>
                    <a:pt x="363682" y="228600"/>
                  </a:cubicBezTo>
                  <a:cubicBezTo>
                    <a:pt x="350252" y="239791"/>
                    <a:pt x="348131" y="238979"/>
                    <a:pt x="332509" y="244187"/>
                  </a:cubicBezTo>
                  <a:cubicBezTo>
                    <a:pt x="327314" y="249382"/>
                    <a:pt x="323036" y="255697"/>
                    <a:pt x="316923" y="259773"/>
                  </a:cubicBezTo>
                  <a:cubicBezTo>
                    <a:pt x="312366" y="262811"/>
                    <a:pt x="304843" y="260762"/>
                    <a:pt x="301337" y="264969"/>
                  </a:cubicBezTo>
                  <a:cubicBezTo>
                    <a:pt x="295367" y="272134"/>
                    <a:pt x="295117" y="282605"/>
                    <a:pt x="290946" y="290946"/>
                  </a:cubicBezTo>
                  <a:cubicBezTo>
                    <a:pt x="288154" y="296531"/>
                    <a:pt x="283348" y="300947"/>
                    <a:pt x="280555" y="306532"/>
                  </a:cubicBezTo>
                  <a:cubicBezTo>
                    <a:pt x="278106" y="311431"/>
                    <a:pt x="277282" y="316991"/>
                    <a:pt x="275359" y="322119"/>
                  </a:cubicBezTo>
                  <a:cubicBezTo>
                    <a:pt x="272085" y="330851"/>
                    <a:pt x="269435" y="339909"/>
                    <a:pt x="264969" y="348096"/>
                  </a:cubicBezTo>
                  <a:cubicBezTo>
                    <a:pt x="258989" y="359060"/>
                    <a:pt x="256303" y="376240"/>
                    <a:pt x="244187" y="379269"/>
                  </a:cubicBezTo>
                  <a:lnTo>
                    <a:pt x="223405" y="384464"/>
                  </a:lnTo>
                  <a:cubicBezTo>
                    <a:pt x="216478" y="389659"/>
                    <a:pt x="209197" y="394415"/>
                    <a:pt x="202623" y="400050"/>
                  </a:cubicBezTo>
                  <a:cubicBezTo>
                    <a:pt x="197044" y="404832"/>
                    <a:pt x="192837" y="411126"/>
                    <a:pt x="187037" y="415637"/>
                  </a:cubicBezTo>
                  <a:cubicBezTo>
                    <a:pt x="177179" y="423304"/>
                    <a:pt x="166255" y="429492"/>
                    <a:pt x="155864" y="436419"/>
                  </a:cubicBezTo>
                  <a:lnTo>
                    <a:pt x="140278" y="446809"/>
                  </a:lnTo>
                  <a:cubicBezTo>
                    <a:pt x="136855" y="457077"/>
                    <a:pt x="133847" y="470657"/>
                    <a:pt x="124691" y="477982"/>
                  </a:cubicBezTo>
                  <a:cubicBezTo>
                    <a:pt x="120415" y="481403"/>
                    <a:pt x="114300" y="481446"/>
                    <a:pt x="109105" y="483178"/>
                  </a:cubicBezTo>
                  <a:cubicBezTo>
                    <a:pt x="103910" y="488373"/>
                    <a:pt x="97087" y="492341"/>
                    <a:pt x="93519" y="498764"/>
                  </a:cubicBezTo>
                  <a:cubicBezTo>
                    <a:pt x="88200" y="508339"/>
                    <a:pt x="86592" y="519546"/>
                    <a:pt x="83128" y="529937"/>
                  </a:cubicBezTo>
                  <a:cubicBezTo>
                    <a:pt x="81396" y="535132"/>
                    <a:pt x="83127" y="543791"/>
                    <a:pt x="77932" y="545523"/>
                  </a:cubicBezTo>
                  <a:lnTo>
                    <a:pt x="62346" y="550719"/>
                  </a:lnTo>
                  <a:lnTo>
                    <a:pt x="46759" y="597478"/>
                  </a:lnTo>
                  <a:cubicBezTo>
                    <a:pt x="45027" y="602673"/>
                    <a:pt x="42892" y="607751"/>
                    <a:pt x="41564" y="613064"/>
                  </a:cubicBezTo>
                  <a:lnTo>
                    <a:pt x="36369" y="633846"/>
                  </a:lnTo>
                  <a:cubicBezTo>
                    <a:pt x="34637" y="661555"/>
                    <a:pt x="34924" y="689465"/>
                    <a:pt x="31173" y="716973"/>
                  </a:cubicBezTo>
                  <a:cubicBezTo>
                    <a:pt x="29693" y="727826"/>
                    <a:pt x="24246" y="737755"/>
                    <a:pt x="20782" y="748146"/>
                  </a:cubicBezTo>
                  <a:lnTo>
                    <a:pt x="15587" y="763732"/>
                  </a:lnTo>
                  <a:lnTo>
                    <a:pt x="10391" y="779319"/>
                  </a:lnTo>
                  <a:cubicBezTo>
                    <a:pt x="8508" y="796270"/>
                    <a:pt x="0" y="870009"/>
                    <a:pt x="0" y="883228"/>
                  </a:cubicBezTo>
                  <a:cubicBezTo>
                    <a:pt x="0" y="920830"/>
                    <a:pt x="3065" y="943779"/>
                    <a:pt x="10391" y="976746"/>
                  </a:cubicBezTo>
                  <a:cubicBezTo>
                    <a:pt x="11940" y="983717"/>
                    <a:pt x="13535" y="990689"/>
                    <a:pt x="15587" y="997528"/>
                  </a:cubicBezTo>
                  <a:cubicBezTo>
                    <a:pt x="18734" y="1008019"/>
                    <a:pt x="22514" y="1018309"/>
                    <a:pt x="25978" y="1028700"/>
                  </a:cubicBezTo>
                  <a:cubicBezTo>
                    <a:pt x="25980" y="1028705"/>
                    <a:pt x="36365" y="1059868"/>
                    <a:pt x="36369" y="1059873"/>
                  </a:cubicBezTo>
                  <a:cubicBezTo>
                    <a:pt x="43296" y="1070264"/>
                    <a:pt x="53200" y="1079199"/>
                    <a:pt x="57150" y="1091046"/>
                  </a:cubicBezTo>
                  <a:cubicBezTo>
                    <a:pt x="64321" y="1112556"/>
                    <a:pt x="59308" y="1102075"/>
                    <a:pt x="72737" y="1122219"/>
                  </a:cubicBezTo>
                  <a:cubicBezTo>
                    <a:pt x="81867" y="1149612"/>
                    <a:pt x="71897" y="1127444"/>
                    <a:pt x="93519" y="1153391"/>
                  </a:cubicBezTo>
                  <a:cubicBezTo>
                    <a:pt x="97516" y="1158188"/>
                    <a:pt x="99210" y="1164866"/>
                    <a:pt x="103909" y="1168978"/>
                  </a:cubicBezTo>
                  <a:cubicBezTo>
                    <a:pt x="113307" y="1177202"/>
                    <a:pt x="126251" y="1180928"/>
                    <a:pt x="135082" y="1189759"/>
                  </a:cubicBezTo>
                  <a:lnTo>
                    <a:pt x="150669" y="1205346"/>
                  </a:lnTo>
                  <a:cubicBezTo>
                    <a:pt x="163726" y="1244519"/>
                    <a:pt x="144595" y="1197754"/>
                    <a:pt x="171450" y="1231323"/>
                  </a:cubicBezTo>
                  <a:cubicBezTo>
                    <a:pt x="174871" y="1235599"/>
                    <a:pt x="173986" y="1242122"/>
                    <a:pt x="176646" y="1246909"/>
                  </a:cubicBezTo>
                  <a:cubicBezTo>
                    <a:pt x="182711" y="1257826"/>
                    <a:pt x="190501" y="1267691"/>
                    <a:pt x="197428" y="1278082"/>
                  </a:cubicBezTo>
                  <a:lnTo>
                    <a:pt x="207819" y="1293669"/>
                  </a:lnTo>
                  <a:cubicBezTo>
                    <a:pt x="209551" y="1298864"/>
                    <a:pt x="210354" y="1304468"/>
                    <a:pt x="213014" y="1309255"/>
                  </a:cubicBezTo>
                  <a:cubicBezTo>
                    <a:pt x="221554" y="1324627"/>
                    <a:pt x="234565" y="1344490"/>
                    <a:pt x="249382" y="1356014"/>
                  </a:cubicBezTo>
                  <a:cubicBezTo>
                    <a:pt x="259240" y="1363681"/>
                    <a:pt x="268707" y="1372847"/>
                    <a:pt x="280555" y="1376796"/>
                  </a:cubicBezTo>
                  <a:cubicBezTo>
                    <a:pt x="290946" y="1380260"/>
                    <a:pt x="302615" y="1381111"/>
                    <a:pt x="311728" y="1387187"/>
                  </a:cubicBezTo>
                  <a:cubicBezTo>
                    <a:pt x="331871" y="1400616"/>
                    <a:pt x="321390" y="1395604"/>
                    <a:pt x="342900" y="1402773"/>
                  </a:cubicBezTo>
                  <a:lnTo>
                    <a:pt x="374073" y="1423555"/>
                  </a:lnTo>
                  <a:cubicBezTo>
                    <a:pt x="379268" y="1427019"/>
                    <a:pt x="383735" y="1431971"/>
                    <a:pt x="389659" y="1433946"/>
                  </a:cubicBezTo>
                  <a:lnTo>
                    <a:pt x="420832" y="1444337"/>
                  </a:lnTo>
                  <a:cubicBezTo>
                    <a:pt x="426028" y="1446069"/>
                    <a:pt x="431049" y="1448458"/>
                    <a:pt x="436419" y="1449532"/>
                  </a:cubicBezTo>
                  <a:cubicBezTo>
                    <a:pt x="445078" y="1451264"/>
                    <a:pt x="453829" y="1452586"/>
                    <a:pt x="462396" y="1454728"/>
                  </a:cubicBezTo>
                  <a:cubicBezTo>
                    <a:pt x="467709" y="1456056"/>
                    <a:pt x="472716" y="1458419"/>
                    <a:pt x="477982" y="1459923"/>
                  </a:cubicBezTo>
                  <a:cubicBezTo>
                    <a:pt x="489333" y="1463166"/>
                    <a:pt x="514019" y="1468782"/>
                    <a:pt x="524741" y="1470314"/>
                  </a:cubicBezTo>
                  <a:cubicBezTo>
                    <a:pt x="611113" y="1482652"/>
                    <a:pt x="538758" y="1468960"/>
                    <a:pt x="597478" y="1480705"/>
                  </a:cubicBezTo>
                  <a:cubicBezTo>
                    <a:pt x="653602" y="1514379"/>
                    <a:pt x="596671" y="1483649"/>
                    <a:pt x="644237" y="1501487"/>
                  </a:cubicBezTo>
                  <a:cubicBezTo>
                    <a:pt x="651489" y="1504207"/>
                    <a:pt x="657900" y="1508827"/>
                    <a:pt x="665019" y="1511878"/>
                  </a:cubicBezTo>
                  <a:cubicBezTo>
                    <a:pt x="670053" y="1514035"/>
                    <a:pt x="675410" y="1515341"/>
                    <a:pt x="680605" y="1517073"/>
                  </a:cubicBezTo>
                  <a:cubicBezTo>
                    <a:pt x="696191" y="1515341"/>
                    <a:pt x="712487" y="1516837"/>
                    <a:pt x="727364" y="1511878"/>
                  </a:cubicBezTo>
                  <a:cubicBezTo>
                    <a:pt x="739212" y="1507929"/>
                    <a:pt x="748146" y="1498023"/>
                    <a:pt x="758537" y="1491096"/>
                  </a:cubicBezTo>
                  <a:cubicBezTo>
                    <a:pt x="763732" y="1487632"/>
                    <a:pt x="767880" y="1480800"/>
                    <a:pt x="774123" y="1480705"/>
                  </a:cubicBezTo>
                  <a:lnTo>
                    <a:pt x="1117023" y="1475509"/>
                  </a:lnTo>
                  <a:cubicBezTo>
                    <a:pt x="1152864" y="1463563"/>
                    <a:pt x="1131961" y="1469130"/>
                    <a:pt x="1200150" y="1465119"/>
                  </a:cubicBezTo>
                  <a:cubicBezTo>
                    <a:pt x="1236497" y="1462981"/>
                    <a:pt x="1272887" y="1461655"/>
                    <a:pt x="1309255" y="1459923"/>
                  </a:cubicBezTo>
                  <a:lnTo>
                    <a:pt x="1356014" y="1444337"/>
                  </a:lnTo>
                  <a:cubicBezTo>
                    <a:pt x="1361209" y="1442605"/>
                    <a:pt x="1366287" y="1440469"/>
                    <a:pt x="1371600" y="1439141"/>
                  </a:cubicBezTo>
                  <a:cubicBezTo>
                    <a:pt x="1419871" y="1427074"/>
                    <a:pt x="1359861" y="1441489"/>
                    <a:pt x="1423555" y="1428750"/>
                  </a:cubicBezTo>
                  <a:cubicBezTo>
                    <a:pt x="1430557" y="1427350"/>
                    <a:pt x="1437268" y="1424565"/>
                    <a:pt x="1444337" y="1423555"/>
                  </a:cubicBezTo>
                  <a:cubicBezTo>
                    <a:pt x="1461566" y="1421094"/>
                    <a:pt x="1478973" y="1420091"/>
                    <a:pt x="1496291" y="1418359"/>
                  </a:cubicBezTo>
                  <a:cubicBezTo>
                    <a:pt x="1528573" y="1402219"/>
                    <a:pt x="1504845" y="1412205"/>
                    <a:pt x="1537855" y="1402773"/>
                  </a:cubicBezTo>
                  <a:cubicBezTo>
                    <a:pt x="1543121" y="1401269"/>
                    <a:pt x="1548071" y="1398652"/>
                    <a:pt x="1553441" y="1397578"/>
                  </a:cubicBezTo>
                  <a:cubicBezTo>
                    <a:pt x="1574101" y="1393446"/>
                    <a:pt x="1615787" y="1387187"/>
                    <a:pt x="1615787" y="1387187"/>
                  </a:cubicBezTo>
                  <a:cubicBezTo>
                    <a:pt x="1653157" y="1374729"/>
                    <a:pt x="1606489" y="1389843"/>
                    <a:pt x="1652155" y="1376796"/>
                  </a:cubicBezTo>
                  <a:cubicBezTo>
                    <a:pt x="1675278" y="1370189"/>
                    <a:pt x="1661433" y="1371823"/>
                    <a:pt x="1688523" y="1366405"/>
                  </a:cubicBezTo>
                  <a:cubicBezTo>
                    <a:pt x="1698853" y="1364339"/>
                    <a:pt x="1709366" y="1363275"/>
                    <a:pt x="1719696" y="1361209"/>
                  </a:cubicBezTo>
                  <a:cubicBezTo>
                    <a:pt x="1760964" y="1352955"/>
                    <a:pt x="1718580" y="1358889"/>
                    <a:pt x="1771650" y="1345623"/>
                  </a:cubicBezTo>
                  <a:lnTo>
                    <a:pt x="1792432" y="1340428"/>
                  </a:lnTo>
                  <a:cubicBezTo>
                    <a:pt x="1860603" y="1289298"/>
                    <a:pt x="1777800" y="1347979"/>
                    <a:pt x="1828800" y="1319646"/>
                  </a:cubicBezTo>
                  <a:cubicBezTo>
                    <a:pt x="1839717" y="1313581"/>
                    <a:pt x="1849982" y="1306357"/>
                    <a:pt x="1859973" y="1298864"/>
                  </a:cubicBezTo>
                  <a:cubicBezTo>
                    <a:pt x="1866900" y="1293669"/>
                    <a:pt x="1873186" y="1287483"/>
                    <a:pt x="1880755" y="1283278"/>
                  </a:cubicBezTo>
                  <a:cubicBezTo>
                    <a:pt x="1888907" y="1278749"/>
                    <a:pt x="1898545" y="1277353"/>
                    <a:pt x="1906732" y="1272887"/>
                  </a:cubicBezTo>
                  <a:cubicBezTo>
                    <a:pt x="1917696" y="1266907"/>
                    <a:pt x="1927196" y="1258530"/>
                    <a:pt x="1937905" y="1252105"/>
                  </a:cubicBezTo>
                  <a:cubicBezTo>
                    <a:pt x="1941523" y="1249934"/>
                    <a:pt x="1972617" y="1231838"/>
                    <a:pt x="1979469" y="1226128"/>
                  </a:cubicBezTo>
                  <a:cubicBezTo>
                    <a:pt x="2006001" y="1204018"/>
                    <a:pt x="1982196" y="1213755"/>
                    <a:pt x="2015837" y="1205346"/>
                  </a:cubicBezTo>
                  <a:cubicBezTo>
                    <a:pt x="2021032" y="1201882"/>
                    <a:pt x="2025838" y="1197747"/>
                    <a:pt x="2031423" y="1194955"/>
                  </a:cubicBezTo>
                  <a:cubicBezTo>
                    <a:pt x="2082267" y="1169532"/>
                    <a:pt x="2036872" y="1198249"/>
                    <a:pt x="2072987" y="1174173"/>
                  </a:cubicBezTo>
                  <a:cubicBezTo>
                    <a:pt x="2092038" y="1145597"/>
                    <a:pt x="2072986" y="1169845"/>
                    <a:pt x="2098964" y="1148196"/>
                  </a:cubicBezTo>
                  <a:cubicBezTo>
                    <a:pt x="2138953" y="1114870"/>
                    <a:pt x="2091450" y="1148007"/>
                    <a:pt x="2130137" y="1122219"/>
                  </a:cubicBezTo>
                  <a:cubicBezTo>
                    <a:pt x="2135332" y="1115292"/>
                    <a:pt x="2141427" y="1108955"/>
                    <a:pt x="2145723" y="1101437"/>
                  </a:cubicBezTo>
                  <a:cubicBezTo>
                    <a:pt x="2148440" y="1096682"/>
                    <a:pt x="2147046" y="1089723"/>
                    <a:pt x="2150919" y="1085850"/>
                  </a:cubicBezTo>
                  <a:cubicBezTo>
                    <a:pt x="2163457" y="1073312"/>
                    <a:pt x="2186475" y="1062877"/>
                    <a:pt x="2202873" y="1054678"/>
                  </a:cubicBezTo>
                  <a:cubicBezTo>
                    <a:pt x="2208068" y="1049482"/>
                    <a:pt x="2213755" y="1044736"/>
                    <a:pt x="2218459" y="1039091"/>
                  </a:cubicBezTo>
                  <a:cubicBezTo>
                    <a:pt x="2222456" y="1034294"/>
                    <a:pt x="2225221" y="1028586"/>
                    <a:pt x="2228850" y="1023505"/>
                  </a:cubicBezTo>
                  <a:cubicBezTo>
                    <a:pt x="2233883" y="1016459"/>
                    <a:pt x="2239241" y="1009650"/>
                    <a:pt x="2244437" y="1002723"/>
                  </a:cubicBezTo>
                  <a:cubicBezTo>
                    <a:pt x="2261420" y="951771"/>
                    <a:pt x="2233886" y="1023746"/>
                    <a:pt x="2265219" y="976746"/>
                  </a:cubicBezTo>
                  <a:cubicBezTo>
                    <a:pt x="2269180" y="970805"/>
                    <a:pt x="2268156" y="962738"/>
                    <a:pt x="2270414" y="955964"/>
                  </a:cubicBezTo>
                  <a:cubicBezTo>
                    <a:pt x="2273933" y="945407"/>
                    <a:pt x="2284730" y="919550"/>
                    <a:pt x="2291196" y="909205"/>
                  </a:cubicBezTo>
                  <a:cubicBezTo>
                    <a:pt x="2295785" y="901862"/>
                    <a:pt x="2301587" y="895350"/>
                    <a:pt x="2306782" y="888423"/>
                  </a:cubicBezTo>
                  <a:cubicBezTo>
                    <a:pt x="2321702" y="828749"/>
                    <a:pt x="2300838" y="902294"/>
                    <a:pt x="2322369" y="852055"/>
                  </a:cubicBezTo>
                  <a:cubicBezTo>
                    <a:pt x="2329565" y="835265"/>
                    <a:pt x="2326311" y="815624"/>
                    <a:pt x="2337955" y="800100"/>
                  </a:cubicBezTo>
                  <a:cubicBezTo>
                    <a:pt x="2343150" y="793173"/>
                    <a:pt x="2348952" y="786662"/>
                    <a:pt x="2353541" y="779319"/>
                  </a:cubicBezTo>
                  <a:cubicBezTo>
                    <a:pt x="2357646" y="772751"/>
                    <a:pt x="2359430" y="764839"/>
                    <a:pt x="2363932" y="758537"/>
                  </a:cubicBezTo>
                  <a:cubicBezTo>
                    <a:pt x="2383085" y="731722"/>
                    <a:pt x="2376165" y="754853"/>
                    <a:pt x="2389909" y="727364"/>
                  </a:cubicBezTo>
                  <a:cubicBezTo>
                    <a:pt x="2411417" y="684347"/>
                    <a:pt x="2375719" y="740858"/>
                    <a:pt x="2405496" y="696191"/>
                  </a:cubicBezTo>
                  <a:cubicBezTo>
                    <a:pt x="2418164" y="594838"/>
                    <a:pt x="2414320" y="642493"/>
                    <a:pt x="2405496" y="457200"/>
                  </a:cubicBezTo>
                  <a:cubicBezTo>
                    <a:pt x="2405156" y="450068"/>
                    <a:pt x="2401849" y="443389"/>
                    <a:pt x="2400300" y="436419"/>
                  </a:cubicBezTo>
                  <a:cubicBezTo>
                    <a:pt x="2398384" y="427799"/>
                    <a:pt x="2398275" y="418683"/>
                    <a:pt x="2395105" y="410441"/>
                  </a:cubicBezTo>
                  <a:cubicBezTo>
                    <a:pt x="2389545" y="395984"/>
                    <a:pt x="2374323" y="368878"/>
                    <a:pt x="2374323" y="368878"/>
                  </a:cubicBezTo>
                  <a:cubicBezTo>
                    <a:pt x="2373197" y="364375"/>
                    <a:pt x="2367246" y="338309"/>
                    <a:pt x="2363932" y="332509"/>
                  </a:cubicBezTo>
                  <a:cubicBezTo>
                    <a:pt x="2359636" y="324991"/>
                    <a:pt x="2353379" y="318774"/>
                    <a:pt x="2348346" y="311728"/>
                  </a:cubicBezTo>
                  <a:cubicBezTo>
                    <a:pt x="2344717" y="306647"/>
                    <a:pt x="2341419" y="301337"/>
                    <a:pt x="2337955" y="296141"/>
                  </a:cubicBezTo>
                  <a:cubicBezTo>
                    <a:pt x="2336223" y="284018"/>
                    <a:pt x="2337307" y="271143"/>
                    <a:pt x="2332759" y="259773"/>
                  </a:cubicBezTo>
                  <a:cubicBezTo>
                    <a:pt x="2330030" y="252951"/>
                    <a:pt x="2321877" y="249831"/>
                    <a:pt x="2317173" y="244187"/>
                  </a:cubicBezTo>
                  <a:cubicBezTo>
                    <a:pt x="2295525" y="218209"/>
                    <a:pt x="2319771" y="237260"/>
                    <a:pt x="2291196" y="218209"/>
                  </a:cubicBezTo>
                  <a:cubicBezTo>
                    <a:pt x="2289464" y="213014"/>
                    <a:pt x="2288449" y="207521"/>
                    <a:pt x="2286000" y="202623"/>
                  </a:cubicBezTo>
                  <a:cubicBezTo>
                    <a:pt x="2283051" y="196725"/>
                    <a:pt x="2262375" y="168607"/>
                    <a:pt x="2260023" y="166255"/>
                  </a:cubicBezTo>
                  <a:cubicBezTo>
                    <a:pt x="2255608" y="161840"/>
                    <a:pt x="2249632" y="159328"/>
                    <a:pt x="2244437" y="155864"/>
                  </a:cubicBezTo>
                  <a:cubicBezTo>
                    <a:pt x="2240973" y="150669"/>
                    <a:pt x="2239341" y="143587"/>
                    <a:pt x="2234046" y="140278"/>
                  </a:cubicBezTo>
                  <a:cubicBezTo>
                    <a:pt x="2224758" y="134473"/>
                    <a:pt x="2202873" y="129887"/>
                    <a:pt x="2202873" y="129887"/>
                  </a:cubicBezTo>
                  <a:cubicBezTo>
                    <a:pt x="2195946" y="124691"/>
                    <a:pt x="2189836" y="118173"/>
                    <a:pt x="2182091" y="114300"/>
                  </a:cubicBezTo>
                  <a:cubicBezTo>
                    <a:pt x="2172295" y="109402"/>
                    <a:pt x="2161310" y="107373"/>
                    <a:pt x="2150919" y="103909"/>
                  </a:cubicBezTo>
                  <a:cubicBezTo>
                    <a:pt x="2118949" y="93252"/>
                    <a:pt x="2134626" y="97161"/>
                    <a:pt x="2078182" y="93519"/>
                  </a:cubicBezTo>
                  <a:cubicBezTo>
                    <a:pt x="2043574" y="91286"/>
                    <a:pt x="2008909" y="90055"/>
                    <a:pt x="1974273" y="88323"/>
                  </a:cubicBezTo>
                  <a:cubicBezTo>
                    <a:pt x="1954127" y="81608"/>
                    <a:pt x="1940561" y="76644"/>
                    <a:pt x="1917123" y="72737"/>
                  </a:cubicBezTo>
                  <a:lnTo>
                    <a:pt x="1885950" y="67541"/>
                  </a:lnTo>
                  <a:cubicBezTo>
                    <a:pt x="1880755" y="64077"/>
                    <a:pt x="1876070" y="59686"/>
                    <a:pt x="1870364" y="57150"/>
                  </a:cubicBezTo>
                  <a:cubicBezTo>
                    <a:pt x="1860355" y="52701"/>
                    <a:pt x="1849931" y="48907"/>
                    <a:pt x="1839191" y="46759"/>
                  </a:cubicBezTo>
                  <a:cubicBezTo>
                    <a:pt x="1775229" y="33968"/>
                    <a:pt x="1804720" y="38867"/>
                    <a:pt x="1750869" y="31173"/>
                  </a:cubicBezTo>
                  <a:lnTo>
                    <a:pt x="1704109" y="15587"/>
                  </a:lnTo>
                  <a:cubicBezTo>
                    <a:pt x="1698914" y="13855"/>
                    <a:pt x="1693981" y="10846"/>
                    <a:pt x="1688523" y="10391"/>
                  </a:cubicBezTo>
                  <a:cubicBezTo>
                    <a:pt x="1613974" y="4179"/>
                    <a:pt x="1646822" y="8145"/>
                    <a:pt x="1589809" y="0"/>
                  </a:cubicBezTo>
                  <a:cubicBezTo>
                    <a:pt x="1555665" y="1178"/>
                    <a:pt x="1426747" y="3497"/>
                    <a:pt x="1371600" y="10391"/>
                  </a:cubicBezTo>
                  <a:cubicBezTo>
                    <a:pt x="1366166" y="11070"/>
                    <a:pt x="1361280" y="14082"/>
                    <a:pt x="1356014" y="15587"/>
                  </a:cubicBezTo>
                  <a:cubicBezTo>
                    <a:pt x="1349148" y="17549"/>
                    <a:pt x="1342214" y="19286"/>
                    <a:pt x="1335232" y="20782"/>
                  </a:cubicBezTo>
                  <a:cubicBezTo>
                    <a:pt x="1283570" y="31852"/>
                    <a:pt x="1296266" y="38100"/>
                    <a:pt x="1288473" y="415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325" name="TextBox 4">
              <a:extLst>
                <a:ext uri="{FF2B5EF4-FFF2-40B4-BE49-F238E27FC236}">
                  <a16:creationId xmlns:a16="http://schemas.microsoft.com/office/drawing/2014/main" id="{FD6D94F1-0187-4224-B343-222FA1C45B2B}"/>
                </a:ext>
              </a:extLst>
            </p:cNvPr>
            <p:cNvSpPr txBox="1">
              <a:spLocks noChangeArrowheads="1"/>
            </p:cNvSpPr>
            <p:nvPr/>
          </p:nvSpPr>
          <p:spPr bwMode="auto">
            <a:xfrm>
              <a:off x="2871936" y="1158106"/>
              <a:ext cx="2073512" cy="112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buFont typeface="Arial" panose="020B0604020202020204" pitchFamily="34" charset="0"/>
                <a:buNone/>
              </a:pPr>
              <a:r>
                <a:rPr lang="en-GB" altLang="en-US"/>
                <a:t>When is this not OK? How can we know when we should break a confidence</a:t>
              </a:r>
              <a:br>
                <a:rPr lang="en-GB" altLang="en-US"/>
              </a:br>
              <a:r>
                <a:rPr lang="en-GB" altLang="en-US"/>
                <a:t>or tell a secret?</a:t>
              </a:r>
            </a:p>
          </p:txBody>
        </p:sp>
      </p:grpSp>
      <p:grpSp>
        <p:nvGrpSpPr>
          <p:cNvPr id="5" name="Group 4">
            <a:extLst>
              <a:ext uri="{FF2B5EF4-FFF2-40B4-BE49-F238E27FC236}">
                <a16:creationId xmlns:a16="http://schemas.microsoft.com/office/drawing/2014/main" id="{122244EC-1C87-48A3-B937-6A0733373587}"/>
              </a:ext>
            </a:extLst>
          </p:cNvPr>
          <p:cNvGrpSpPr>
            <a:grpSpLocks/>
          </p:cNvGrpSpPr>
          <p:nvPr/>
        </p:nvGrpSpPr>
        <p:grpSpPr bwMode="auto">
          <a:xfrm>
            <a:off x="1685925" y="728663"/>
            <a:ext cx="2576513" cy="1725612"/>
            <a:chOff x="1685242" y="728284"/>
            <a:chExt cx="3098800" cy="2075105"/>
          </a:xfrm>
        </p:grpSpPr>
        <p:grpSp>
          <p:nvGrpSpPr>
            <p:cNvPr id="13319" name="Group 3">
              <a:extLst>
                <a:ext uri="{FF2B5EF4-FFF2-40B4-BE49-F238E27FC236}">
                  <a16:creationId xmlns:a16="http://schemas.microsoft.com/office/drawing/2014/main" id="{30519D69-A654-465A-888B-5E2F7B46190B}"/>
                </a:ext>
              </a:extLst>
            </p:cNvPr>
            <p:cNvGrpSpPr>
              <a:grpSpLocks/>
            </p:cNvGrpSpPr>
            <p:nvPr/>
          </p:nvGrpSpPr>
          <p:grpSpPr bwMode="auto">
            <a:xfrm>
              <a:off x="1685242" y="728284"/>
              <a:ext cx="3098800" cy="2075105"/>
              <a:chOff x="2555876" y="806451"/>
              <a:chExt cx="2662760" cy="1782869"/>
            </a:xfrm>
          </p:grpSpPr>
          <p:sp>
            <p:nvSpPr>
              <p:cNvPr id="16" name="Thought Bubble: Cloud 15">
                <a:extLst>
                  <a:ext uri="{FF2B5EF4-FFF2-40B4-BE49-F238E27FC236}">
                    <a16:creationId xmlns:a16="http://schemas.microsoft.com/office/drawing/2014/main" id="{31A56374-6819-41AF-835F-278A2429EEC8}"/>
                  </a:ext>
                </a:extLst>
              </p:cNvPr>
              <p:cNvSpPr/>
              <p:nvPr/>
            </p:nvSpPr>
            <p:spPr bwMode="auto">
              <a:xfrm>
                <a:off x="2555876" y="806451"/>
                <a:ext cx="2662760" cy="1782869"/>
              </a:xfrm>
              <a:prstGeom prst="cloudCallout">
                <a:avLst>
                  <a:gd name="adj1" fmla="val -20446"/>
                  <a:gd name="adj2" fmla="val 79571"/>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 name="Freeform: Shape 2">
                <a:extLst>
                  <a:ext uri="{FF2B5EF4-FFF2-40B4-BE49-F238E27FC236}">
                    <a16:creationId xmlns:a16="http://schemas.microsoft.com/office/drawing/2014/main" id="{B0E4F12D-69A9-466D-BA3B-458B0280B030}"/>
                  </a:ext>
                </a:extLst>
              </p:cNvPr>
              <p:cNvSpPr/>
              <p:nvPr/>
            </p:nvSpPr>
            <p:spPr>
              <a:xfrm>
                <a:off x="2701894" y="931104"/>
                <a:ext cx="2413382" cy="1515521"/>
              </a:xfrm>
              <a:custGeom>
                <a:avLst/>
                <a:gdLst>
                  <a:gd name="connsiteX0" fmla="*/ 1288473 w 2413618"/>
                  <a:gd name="connsiteY0" fmla="*/ 41564 h 1517073"/>
                  <a:gd name="connsiteX1" fmla="*/ 1288473 w 2413618"/>
                  <a:gd name="connsiteY1" fmla="*/ 41564 h 1517073"/>
                  <a:gd name="connsiteX2" fmla="*/ 1241714 w 2413618"/>
                  <a:gd name="connsiteY2" fmla="*/ 36369 h 1517073"/>
                  <a:gd name="connsiteX3" fmla="*/ 1226128 w 2413618"/>
                  <a:gd name="connsiteY3" fmla="*/ 25978 h 1517073"/>
                  <a:gd name="connsiteX4" fmla="*/ 1137805 w 2413618"/>
                  <a:gd name="connsiteY4" fmla="*/ 31173 h 1517073"/>
                  <a:gd name="connsiteX5" fmla="*/ 1122219 w 2413618"/>
                  <a:gd name="connsiteY5" fmla="*/ 36369 h 1517073"/>
                  <a:gd name="connsiteX6" fmla="*/ 919596 w 2413618"/>
                  <a:gd name="connsiteY6" fmla="*/ 46759 h 1517073"/>
                  <a:gd name="connsiteX7" fmla="*/ 888423 w 2413618"/>
                  <a:gd name="connsiteY7" fmla="*/ 57150 h 1517073"/>
                  <a:gd name="connsiteX8" fmla="*/ 841664 w 2413618"/>
                  <a:gd name="connsiteY8" fmla="*/ 67541 h 1517073"/>
                  <a:gd name="connsiteX9" fmla="*/ 826078 w 2413618"/>
                  <a:gd name="connsiteY9" fmla="*/ 72737 h 1517073"/>
                  <a:gd name="connsiteX10" fmla="*/ 784514 w 2413618"/>
                  <a:gd name="connsiteY10" fmla="*/ 83128 h 1517073"/>
                  <a:gd name="connsiteX11" fmla="*/ 753341 w 2413618"/>
                  <a:gd name="connsiteY11" fmla="*/ 93519 h 1517073"/>
                  <a:gd name="connsiteX12" fmla="*/ 737755 w 2413618"/>
                  <a:gd name="connsiteY12" fmla="*/ 98714 h 1517073"/>
                  <a:gd name="connsiteX13" fmla="*/ 665019 w 2413618"/>
                  <a:gd name="connsiteY13" fmla="*/ 109105 h 1517073"/>
                  <a:gd name="connsiteX14" fmla="*/ 633846 w 2413618"/>
                  <a:gd name="connsiteY14" fmla="*/ 119496 h 1517073"/>
                  <a:gd name="connsiteX15" fmla="*/ 602673 w 2413618"/>
                  <a:gd name="connsiteY15" fmla="*/ 129887 h 1517073"/>
                  <a:gd name="connsiteX16" fmla="*/ 587087 w 2413618"/>
                  <a:gd name="connsiteY16" fmla="*/ 135082 h 1517073"/>
                  <a:gd name="connsiteX17" fmla="*/ 535132 w 2413618"/>
                  <a:gd name="connsiteY17" fmla="*/ 150669 h 1517073"/>
                  <a:gd name="connsiteX18" fmla="*/ 514350 w 2413618"/>
                  <a:gd name="connsiteY18" fmla="*/ 161059 h 1517073"/>
                  <a:gd name="connsiteX19" fmla="*/ 462396 w 2413618"/>
                  <a:gd name="connsiteY19" fmla="*/ 176646 h 1517073"/>
                  <a:gd name="connsiteX20" fmla="*/ 446809 w 2413618"/>
                  <a:gd name="connsiteY20" fmla="*/ 187037 h 1517073"/>
                  <a:gd name="connsiteX21" fmla="*/ 415637 w 2413618"/>
                  <a:gd name="connsiteY21" fmla="*/ 197428 h 1517073"/>
                  <a:gd name="connsiteX22" fmla="*/ 400050 w 2413618"/>
                  <a:gd name="connsiteY22" fmla="*/ 202623 h 1517073"/>
                  <a:gd name="connsiteX23" fmla="*/ 379269 w 2413618"/>
                  <a:gd name="connsiteY23" fmla="*/ 213014 h 1517073"/>
                  <a:gd name="connsiteX24" fmla="*/ 363682 w 2413618"/>
                  <a:gd name="connsiteY24" fmla="*/ 228600 h 1517073"/>
                  <a:gd name="connsiteX25" fmla="*/ 332509 w 2413618"/>
                  <a:gd name="connsiteY25" fmla="*/ 244187 h 1517073"/>
                  <a:gd name="connsiteX26" fmla="*/ 316923 w 2413618"/>
                  <a:gd name="connsiteY26" fmla="*/ 259773 h 1517073"/>
                  <a:gd name="connsiteX27" fmla="*/ 301337 w 2413618"/>
                  <a:gd name="connsiteY27" fmla="*/ 264969 h 1517073"/>
                  <a:gd name="connsiteX28" fmla="*/ 290946 w 2413618"/>
                  <a:gd name="connsiteY28" fmla="*/ 290946 h 1517073"/>
                  <a:gd name="connsiteX29" fmla="*/ 280555 w 2413618"/>
                  <a:gd name="connsiteY29" fmla="*/ 306532 h 1517073"/>
                  <a:gd name="connsiteX30" fmla="*/ 275359 w 2413618"/>
                  <a:gd name="connsiteY30" fmla="*/ 322119 h 1517073"/>
                  <a:gd name="connsiteX31" fmla="*/ 264969 w 2413618"/>
                  <a:gd name="connsiteY31" fmla="*/ 348096 h 1517073"/>
                  <a:gd name="connsiteX32" fmla="*/ 244187 w 2413618"/>
                  <a:gd name="connsiteY32" fmla="*/ 379269 h 1517073"/>
                  <a:gd name="connsiteX33" fmla="*/ 223405 w 2413618"/>
                  <a:gd name="connsiteY33" fmla="*/ 384464 h 1517073"/>
                  <a:gd name="connsiteX34" fmla="*/ 202623 w 2413618"/>
                  <a:gd name="connsiteY34" fmla="*/ 400050 h 1517073"/>
                  <a:gd name="connsiteX35" fmla="*/ 187037 w 2413618"/>
                  <a:gd name="connsiteY35" fmla="*/ 415637 h 1517073"/>
                  <a:gd name="connsiteX36" fmla="*/ 155864 w 2413618"/>
                  <a:gd name="connsiteY36" fmla="*/ 436419 h 1517073"/>
                  <a:gd name="connsiteX37" fmla="*/ 140278 w 2413618"/>
                  <a:gd name="connsiteY37" fmla="*/ 446809 h 1517073"/>
                  <a:gd name="connsiteX38" fmla="*/ 124691 w 2413618"/>
                  <a:gd name="connsiteY38" fmla="*/ 477982 h 1517073"/>
                  <a:gd name="connsiteX39" fmla="*/ 109105 w 2413618"/>
                  <a:gd name="connsiteY39" fmla="*/ 483178 h 1517073"/>
                  <a:gd name="connsiteX40" fmla="*/ 93519 w 2413618"/>
                  <a:gd name="connsiteY40" fmla="*/ 498764 h 1517073"/>
                  <a:gd name="connsiteX41" fmla="*/ 83128 w 2413618"/>
                  <a:gd name="connsiteY41" fmla="*/ 529937 h 1517073"/>
                  <a:gd name="connsiteX42" fmla="*/ 77932 w 2413618"/>
                  <a:gd name="connsiteY42" fmla="*/ 545523 h 1517073"/>
                  <a:gd name="connsiteX43" fmla="*/ 62346 w 2413618"/>
                  <a:gd name="connsiteY43" fmla="*/ 550719 h 1517073"/>
                  <a:gd name="connsiteX44" fmla="*/ 46759 w 2413618"/>
                  <a:gd name="connsiteY44" fmla="*/ 597478 h 1517073"/>
                  <a:gd name="connsiteX45" fmla="*/ 41564 w 2413618"/>
                  <a:gd name="connsiteY45" fmla="*/ 613064 h 1517073"/>
                  <a:gd name="connsiteX46" fmla="*/ 36369 w 2413618"/>
                  <a:gd name="connsiteY46" fmla="*/ 633846 h 1517073"/>
                  <a:gd name="connsiteX47" fmla="*/ 31173 w 2413618"/>
                  <a:gd name="connsiteY47" fmla="*/ 716973 h 1517073"/>
                  <a:gd name="connsiteX48" fmla="*/ 20782 w 2413618"/>
                  <a:gd name="connsiteY48" fmla="*/ 748146 h 1517073"/>
                  <a:gd name="connsiteX49" fmla="*/ 15587 w 2413618"/>
                  <a:gd name="connsiteY49" fmla="*/ 763732 h 1517073"/>
                  <a:gd name="connsiteX50" fmla="*/ 10391 w 2413618"/>
                  <a:gd name="connsiteY50" fmla="*/ 779319 h 1517073"/>
                  <a:gd name="connsiteX51" fmla="*/ 0 w 2413618"/>
                  <a:gd name="connsiteY51" fmla="*/ 883228 h 1517073"/>
                  <a:gd name="connsiteX52" fmla="*/ 10391 w 2413618"/>
                  <a:gd name="connsiteY52" fmla="*/ 976746 h 1517073"/>
                  <a:gd name="connsiteX53" fmla="*/ 15587 w 2413618"/>
                  <a:gd name="connsiteY53" fmla="*/ 997528 h 1517073"/>
                  <a:gd name="connsiteX54" fmla="*/ 25978 w 2413618"/>
                  <a:gd name="connsiteY54" fmla="*/ 1028700 h 1517073"/>
                  <a:gd name="connsiteX55" fmla="*/ 36369 w 2413618"/>
                  <a:gd name="connsiteY55" fmla="*/ 1059873 h 1517073"/>
                  <a:gd name="connsiteX56" fmla="*/ 57150 w 2413618"/>
                  <a:gd name="connsiteY56" fmla="*/ 1091046 h 1517073"/>
                  <a:gd name="connsiteX57" fmla="*/ 72737 w 2413618"/>
                  <a:gd name="connsiteY57" fmla="*/ 1122219 h 1517073"/>
                  <a:gd name="connsiteX58" fmla="*/ 93519 w 2413618"/>
                  <a:gd name="connsiteY58" fmla="*/ 1153391 h 1517073"/>
                  <a:gd name="connsiteX59" fmla="*/ 103909 w 2413618"/>
                  <a:gd name="connsiteY59" fmla="*/ 1168978 h 1517073"/>
                  <a:gd name="connsiteX60" fmla="*/ 135082 w 2413618"/>
                  <a:gd name="connsiteY60" fmla="*/ 1189759 h 1517073"/>
                  <a:gd name="connsiteX61" fmla="*/ 150669 w 2413618"/>
                  <a:gd name="connsiteY61" fmla="*/ 1205346 h 1517073"/>
                  <a:gd name="connsiteX62" fmla="*/ 171450 w 2413618"/>
                  <a:gd name="connsiteY62" fmla="*/ 1231323 h 1517073"/>
                  <a:gd name="connsiteX63" fmla="*/ 176646 w 2413618"/>
                  <a:gd name="connsiteY63" fmla="*/ 1246909 h 1517073"/>
                  <a:gd name="connsiteX64" fmla="*/ 197428 w 2413618"/>
                  <a:gd name="connsiteY64" fmla="*/ 1278082 h 1517073"/>
                  <a:gd name="connsiteX65" fmla="*/ 207819 w 2413618"/>
                  <a:gd name="connsiteY65" fmla="*/ 1293669 h 1517073"/>
                  <a:gd name="connsiteX66" fmla="*/ 213014 w 2413618"/>
                  <a:gd name="connsiteY66" fmla="*/ 1309255 h 1517073"/>
                  <a:gd name="connsiteX67" fmla="*/ 249382 w 2413618"/>
                  <a:gd name="connsiteY67" fmla="*/ 1356014 h 1517073"/>
                  <a:gd name="connsiteX68" fmla="*/ 280555 w 2413618"/>
                  <a:gd name="connsiteY68" fmla="*/ 1376796 h 1517073"/>
                  <a:gd name="connsiteX69" fmla="*/ 311728 w 2413618"/>
                  <a:gd name="connsiteY69" fmla="*/ 1387187 h 1517073"/>
                  <a:gd name="connsiteX70" fmla="*/ 342900 w 2413618"/>
                  <a:gd name="connsiteY70" fmla="*/ 1402773 h 1517073"/>
                  <a:gd name="connsiteX71" fmla="*/ 374073 w 2413618"/>
                  <a:gd name="connsiteY71" fmla="*/ 1423555 h 1517073"/>
                  <a:gd name="connsiteX72" fmla="*/ 389659 w 2413618"/>
                  <a:gd name="connsiteY72" fmla="*/ 1433946 h 1517073"/>
                  <a:gd name="connsiteX73" fmla="*/ 420832 w 2413618"/>
                  <a:gd name="connsiteY73" fmla="*/ 1444337 h 1517073"/>
                  <a:gd name="connsiteX74" fmla="*/ 436419 w 2413618"/>
                  <a:gd name="connsiteY74" fmla="*/ 1449532 h 1517073"/>
                  <a:gd name="connsiteX75" fmla="*/ 462396 w 2413618"/>
                  <a:gd name="connsiteY75" fmla="*/ 1454728 h 1517073"/>
                  <a:gd name="connsiteX76" fmla="*/ 477982 w 2413618"/>
                  <a:gd name="connsiteY76" fmla="*/ 1459923 h 1517073"/>
                  <a:gd name="connsiteX77" fmla="*/ 524741 w 2413618"/>
                  <a:gd name="connsiteY77" fmla="*/ 1470314 h 1517073"/>
                  <a:gd name="connsiteX78" fmla="*/ 597478 w 2413618"/>
                  <a:gd name="connsiteY78" fmla="*/ 1480705 h 1517073"/>
                  <a:gd name="connsiteX79" fmla="*/ 644237 w 2413618"/>
                  <a:gd name="connsiteY79" fmla="*/ 1501487 h 1517073"/>
                  <a:gd name="connsiteX80" fmla="*/ 665019 w 2413618"/>
                  <a:gd name="connsiteY80" fmla="*/ 1511878 h 1517073"/>
                  <a:gd name="connsiteX81" fmla="*/ 680605 w 2413618"/>
                  <a:gd name="connsiteY81" fmla="*/ 1517073 h 1517073"/>
                  <a:gd name="connsiteX82" fmla="*/ 727364 w 2413618"/>
                  <a:gd name="connsiteY82" fmla="*/ 1511878 h 1517073"/>
                  <a:gd name="connsiteX83" fmla="*/ 758537 w 2413618"/>
                  <a:gd name="connsiteY83" fmla="*/ 1491096 h 1517073"/>
                  <a:gd name="connsiteX84" fmla="*/ 774123 w 2413618"/>
                  <a:gd name="connsiteY84" fmla="*/ 1480705 h 1517073"/>
                  <a:gd name="connsiteX85" fmla="*/ 1117023 w 2413618"/>
                  <a:gd name="connsiteY85" fmla="*/ 1475509 h 1517073"/>
                  <a:gd name="connsiteX86" fmla="*/ 1200150 w 2413618"/>
                  <a:gd name="connsiteY86" fmla="*/ 1465119 h 1517073"/>
                  <a:gd name="connsiteX87" fmla="*/ 1309255 w 2413618"/>
                  <a:gd name="connsiteY87" fmla="*/ 1459923 h 1517073"/>
                  <a:gd name="connsiteX88" fmla="*/ 1356014 w 2413618"/>
                  <a:gd name="connsiteY88" fmla="*/ 1444337 h 1517073"/>
                  <a:gd name="connsiteX89" fmla="*/ 1371600 w 2413618"/>
                  <a:gd name="connsiteY89" fmla="*/ 1439141 h 1517073"/>
                  <a:gd name="connsiteX90" fmla="*/ 1423555 w 2413618"/>
                  <a:gd name="connsiteY90" fmla="*/ 1428750 h 1517073"/>
                  <a:gd name="connsiteX91" fmla="*/ 1444337 w 2413618"/>
                  <a:gd name="connsiteY91" fmla="*/ 1423555 h 1517073"/>
                  <a:gd name="connsiteX92" fmla="*/ 1496291 w 2413618"/>
                  <a:gd name="connsiteY92" fmla="*/ 1418359 h 1517073"/>
                  <a:gd name="connsiteX93" fmla="*/ 1537855 w 2413618"/>
                  <a:gd name="connsiteY93" fmla="*/ 1402773 h 1517073"/>
                  <a:gd name="connsiteX94" fmla="*/ 1553441 w 2413618"/>
                  <a:gd name="connsiteY94" fmla="*/ 1397578 h 1517073"/>
                  <a:gd name="connsiteX95" fmla="*/ 1615787 w 2413618"/>
                  <a:gd name="connsiteY95" fmla="*/ 1387187 h 1517073"/>
                  <a:gd name="connsiteX96" fmla="*/ 1652155 w 2413618"/>
                  <a:gd name="connsiteY96" fmla="*/ 1376796 h 1517073"/>
                  <a:gd name="connsiteX97" fmla="*/ 1688523 w 2413618"/>
                  <a:gd name="connsiteY97" fmla="*/ 1366405 h 1517073"/>
                  <a:gd name="connsiteX98" fmla="*/ 1719696 w 2413618"/>
                  <a:gd name="connsiteY98" fmla="*/ 1361209 h 1517073"/>
                  <a:gd name="connsiteX99" fmla="*/ 1771650 w 2413618"/>
                  <a:gd name="connsiteY99" fmla="*/ 1345623 h 1517073"/>
                  <a:gd name="connsiteX100" fmla="*/ 1792432 w 2413618"/>
                  <a:gd name="connsiteY100" fmla="*/ 1340428 h 1517073"/>
                  <a:gd name="connsiteX101" fmla="*/ 1828800 w 2413618"/>
                  <a:gd name="connsiteY101" fmla="*/ 1319646 h 1517073"/>
                  <a:gd name="connsiteX102" fmla="*/ 1859973 w 2413618"/>
                  <a:gd name="connsiteY102" fmla="*/ 1298864 h 1517073"/>
                  <a:gd name="connsiteX103" fmla="*/ 1880755 w 2413618"/>
                  <a:gd name="connsiteY103" fmla="*/ 1283278 h 1517073"/>
                  <a:gd name="connsiteX104" fmla="*/ 1906732 w 2413618"/>
                  <a:gd name="connsiteY104" fmla="*/ 1272887 h 1517073"/>
                  <a:gd name="connsiteX105" fmla="*/ 1937905 w 2413618"/>
                  <a:gd name="connsiteY105" fmla="*/ 1252105 h 1517073"/>
                  <a:gd name="connsiteX106" fmla="*/ 1979469 w 2413618"/>
                  <a:gd name="connsiteY106" fmla="*/ 1226128 h 1517073"/>
                  <a:gd name="connsiteX107" fmla="*/ 2015837 w 2413618"/>
                  <a:gd name="connsiteY107" fmla="*/ 1205346 h 1517073"/>
                  <a:gd name="connsiteX108" fmla="*/ 2031423 w 2413618"/>
                  <a:gd name="connsiteY108" fmla="*/ 1194955 h 1517073"/>
                  <a:gd name="connsiteX109" fmla="*/ 2072987 w 2413618"/>
                  <a:gd name="connsiteY109" fmla="*/ 1174173 h 1517073"/>
                  <a:gd name="connsiteX110" fmla="*/ 2098964 w 2413618"/>
                  <a:gd name="connsiteY110" fmla="*/ 1148196 h 1517073"/>
                  <a:gd name="connsiteX111" fmla="*/ 2130137 w 2413618"/>
                  <a:gd name="connsiteY111" fmla="*/ 1122219 h 1517073"/>
                  <a:gd name="connsiteX112" fmla="*/ 2145723 w 2413618"/>
                  <a:gd name="connsiteY112" fmla="*/ 1101437 h 1517073"/>
                  <a:gd name="connsiteX113" fmla="*/ 2150919 w 2413618"/>
                  <a:gd name="connsiteY113" fmla="*/ 1085850 h 1517073"/>
                  <a:gd name="connsiteX114" fmla="*/ 2202873 w 2413618"/>
                  <a:gd name="connsiteY114" fmla="*/ 1054678 h 1517073"/>
                  <a:gd name="connsiteX115" fmla="*/ 2218459 w 2413618"/>
                  <a:gd name="connsiteY115" fmla="*/ 1039091 h 1517073"/>
                  <a:gd name="connsiteX116" fmla="*/ 2228850 w 2413618"/>
                  <a:gd name="connsiteY116" fmla="*/ 1023505 h 1517073"/>
                  <a:gd name="connsiteX117" fmla="*/ 2244437 w 2413618"/>
                  <a:gd name="connsiteY117" fmla="*/ 1002723 h 1517073"/>
                  <a:gd name="connsiteX118" fmla="*/ 2265219 w 2413618"/>
                  <a:gd name="connsiteY118" fmla="*/ 976746 h 1517073"/>
                  <a:gd name="connsiteX119" fmla="*/ 2270414 w 2413618"/>
                  <a:gd name="connsiteY119" fmla="*/ 955964 h 1517073"/>
                  <a:gd name="connsiteX120" fmla="*/ 2291196 w 2413618"/>
                  <a:gd name="connsiteY120" fmla="*/ 909205 h 1517073"/>
                  <a:gd name="connsiteX121" fmla="*/ 2306782 w 2413618"/>
                  <a:gd name="connsiteY121" fmla="*/ 888423 h 1517073"/>
                  <a:gd name="connsiteX122" fmla="*/ 2322369 w 2413618"/>
                  <a:gd name="connsiteY122" fmla="*/ 852055 h 1517073"/>
                  <a:gd name="connsiteX123" fmla="*/ 2337955 w 2413618"/>
                  <a:gd name="connsiteY123" fmla="*/ 800100 h 1517073"/>
                  <a:gd name="connsiteX124" fmla="*/ 2353541 w 2413618"/>
                  <a:gd name="connsiteY124" fmla="*/ 779319 h 1517073"/>
                  <a:gd name="connsiteX125" fmla="*/ 2363932 w 2413618"/>
                  <a:gd name="connsiteY125" fmla="*/ 758537 h 1517073"/>
                  <a:gd name="connsiteX126" fmla="*/ 2389909 w 2413618"/>
                  <a:gd name="connsiteY126" fmla="*/ 727364 h 1517073"/>
                  <a:gd name="connsiteX127" fmla="*/ 2405496 w 2413618"/>
                  <a:gd name="connsiteY127" fmla="*/ 696191 h 1517073"/>
                  <a:gd name="connsiteX128" fmla="*/ 2405496 w 2413618"/>
                  <a:gd name="connsiteY128" fmla="*/ 457200 h 1517073"/>
                  <a:gd name="connsiteX129" fmla="*/ 2400300 w 2413618"/>
                  <a:gd name="connsiteY129" fmla="*/ 436419 h 1517073"/>
                  <a:gd name="connsiteX130" fmla="*/ 2395105 w 2413618"/>
                  <a:gd name="connsiteY130" fmla="*/ 410441 h 1517073"/>
                  <a:gd name="connsiteX131" fmla="*/ 2374323 w 2413618"/>
                  <a:gd name="connsiteY131" fmla="*/ 368878 h 1517073"/>
                  <a:gd name="connsiteX132" fmla="*/ 2363932 w 2413618"/>
                  <a:gd name="connsiteY132" fmla="*/ 332509 h 1517073"/>
                  <a:gd name="connsiteX133" fmla="*/ 2348346 w 2413618"/>
                  <a:gd name="connsiteY133" fmla="*/ 311728 h 1517073"/>
                  <a:gd name="connsiteX134" fmla="*/ 2337955 w 2413618"/>
                  <a:gd name="connsiteY134" fmla="*/ 296141 h 1517073"/>
                  <a:gd name="connsiteX135" fmla="*/ 2332759 w 2413618"/>
                  <a:gd name="connsiteY135" fmla="*/ 259773 h 1517073"/>
                  <a:gd name="connsiteX136" fmla="*/ 2317173 w 2413618"/>
                  <a:gd name="connsiteY136" fmla="*/ 244187 h 1517073"/>
                  <a:gd name="connsiteX137" fmla="*/ 2291196 w 2413618"/>
                  <a:gd name="connsiteY137" fmla="*/ 218209 h 1517073"/>
                  <a:gd name="connsiteX138" fmla="*/ 2286000 w 2413618"/>
                  <a:gd name="connsiteY138" fmla="*/ 202623 h 1517073"/>
                  <a:gd name="connsiteX139" fmla="*/ 2260023 w 2413618"/>
                  <a:gd name="connsiteY139" fmla="*/ 166255 h 1517073"/>
                  <a:gd name="connsiteX140" fmla="*/ 2244437 w 2413618"/>
                  <a:gd name="connsiteY140" fmla="*/ 155864 h 1517073"/>
                  <a:gd name="connsiteX141" fmla="*/ 2234046 w 2413618"/>
                  <a:gd name="connsiteY141" fmla="*/ 140278 h 1517073"/>
                  <a:gd name="connsiteX142" fmla="*/ 2202873 w 2413618"/>
                  <a:gd name="connsiteY142" fmla="*/ 129887 h 1517073"/>
                  <a:gd name="connsiteX143" fmla="*/ 2182091 w 2413618"/>
                  <a:gd name="connsiteY143" fmla="*/ 114300 h 1517073"/>
                  <a:gd name="connsiteX144" fmla="*/ 2150919 w 2413618"/>
                  <a:gd name="connsiteY144" fmla="*/ 103909 h 1517073"/>
                  <a:gd name="connsiteX145" fmla="*/ 2078182 w 2413618"/>
                  <a:gd name="connsiteY145" fmla="*/ 93519 h 1517073"/>
                  <a:gd name="connsiteX146" fmla="*/ 1974273 w 2413618"/>
                  <a:gd name="connsiteY146" fmla="*/ 88323 h 1517073"/>
                  <a:gd name="connsiteX147" fmla="*/ 1917123 w 2413618"/>
                  <a:gd name="connsiteY147" fmla="*/ 72737 h 1517073"/>
                  <a:gd name="connsiteX148" fmla="*/ 1885950 w 2413618"/>
                  <a:gd name="connsiteY148" fmla="*/ 67541 h 1517073"/>
                  <a:gd name="connsiteX149" fmla="*/ 1870364 w 2413618"/>
                  <a:gd name="connsiteY149" fmla="*/ 57150 h 1517073"/>
                  <a:gd name="connsiteX150" fmla="*/ 1839191 w 2413618"/>
                  <a:gd name="connsiteY150" fmla="*/ 46759 h 1517073"/>
                  <a:gd name="connsiteX151" fmla="*/ 1750869 w 2413618"/>
                  <a:gd name="connsiteY151" fmla="*/ 31173 h 1517073"/>
                  <a:gd name="connsiteX152" fmla="*/ 1704109 w 2413618"/>
                  <a:gd name="connsiteY152" fmla="*/ 15587 h 1517073"/>
                  <a:gd name="connsiteX153" fmla="*/ 1688523 w 2413618"/>
                  <a:gd name="connsiteY153" fmla="*/ 10391 h 1517073"/>
                  <a:gd name="connsiteX154" fmla="*/ 1589809 w 2413618"/>
                  <a:gd name="connsiteY154" fmla="*/ 0 h 1517073"/>
                  <a:gd name="connsiteX155" fmla="*/ 1371600 w 2413618"/>
                  <a:gd name="connsiteY155" fmla="*/ 10391 h 1517073"/>
                  <a:gd name="connsiteX156" fmla="*/ 1356014 w 2413618"/>
                  <a:gd name="connsiteY156" fmla="*/ 15587 h 1517073"/>
                  <a:gd name="connsiteX157" fmla="*/ 1335232 w 2413618"/>
                  <a:gd name="connsiteY157" fmla="*/ 20782 h 1517073"/>
                  <a:gd name="connsiteX158" fmla="*/ 1288473 w 2413618"/>
                  <a:gd name="connsiteY158" fmla="*/ 41564 h 151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2413618" h="1517073">
                    <a:moveTo>
                      <a:pt x="1288473" y="41564"/>
                    </a:moveTo>
                    <a:lnTo>
                      <a:pt x="1288473" y="41564"/>
                    </a:lnTo>
                    <a:cubicBezTo>
                      <a:pt x="1272887" y="39832"/>
                      <a:pt x="1256928" y="40172"/>
                      <a:pt x="1241714" y="36369"/>
                    </a:cubicBezTo>
                    <a:cubicBezTo>
                      <a:pt x="1235656" y="34855"/>
                      <a:pt x="1232364" y="26290"/>
                      <a:pt x="1226128" y="25978"/>
                    </a:cubicBezTo>
                    <a:lnTo>
                      <a:pt x="1137805" y="31173"/>
                    </a:lnTo>
                    <a:cubicBezTo>
                      <a:pt x="1132610" y="32905"/>
                      <a:pt x="1127687" y="36073"/>
                      <a:pt x="1122219" y="36369"/>
                    </a:cubicBezTo>
                    <a:cubicBezTo>
                      <a:pt x="1101662" y="37480"/>
                      <a:pt x="978615" y="30663"/>
                      <a:pt x="919596" y="46759"/>
                    </a:cubicBezTo>
                    <a:cubicBezTo>
                      <a:pt x="909029" y="49641"/>
                      <a:pt x="899163" y="55002"/>
                      <a:pt x="888423" y="57150"/>
                    </a:cubicBezTo>
                    <a:cubicBezTo>
                      <a:pt x="870582" y="60719"/>
                      <a:pt x="858772" y="62653"/>
                      <a:pt x="841664" y="67541"/>
                    </a:cubicBezTo>
                    <a:cubicBezTo>
                      <a:pt x="836398" y="69046"/>
                      <a:pt x="831361" y="71296"/>
                      <a:pt x="826078" y="72737"/>
                    </a:cubicBezTo>
                    <a:cubicBezTo>
                      <a:pt x="812300" y="76495"/>
                      <a:pt x="798062" y="78612"/>
                      <a:pt x="784514" y="83128"/>
                    </a:cubicBezTo>
                    <a:lnTo>
                      <a:pt x="753341" y="93519"/>
                    </a:lnTo>
                    <a:cubicBezTo>
                      <a:pt x="748146" y="95251"/>
                      <a:pt x="743189" y="98035"/>
                      <a:pt x="737755" y="98714"/>
                    </a:cubicBezTo>
                    <a:cubicBezTo>
                      <a:pt x="725441" y="100253"/>
                      <a:pt x="680010" y="105357"/>
                      <a:pt x="665019" y="109105"/>
                    </a:cubicBezTo>
                    <a:cubicBezTo>
                      <a:pt x="654393" y="111762"/>
                      <a:pt x="644237" y="116032"/>
                      <a:pt x="633846" y="119496"/>
                    </a:cubicBezTo>
                    <a:lnTo>
                      <a:pt x="602673" y="129887"/>
                    </a:lnTo>
                    <a:cubicBezTo>
                      <a:pt x="597478" y="131619"/>
                      <a:pt x="592400" y="133754"/>
                      <a:pt x="587087" y="135082"/>
                    </a:cubicBezTo>
                    <a:cubicBezTo>
                      <a:pt x="572171" y="138811"/>
                      <a:pt x="547781" y="144345"/>
                      <a:pt x="535132" y="150669"/>
                    </a:cubicBezTo>
                    <a:cubicBezTo>
                      <a:pt x="528205" y="154132"/>
                      <a:pt x="521541" y="158183"/>
                      <a:pt x="514350" y="161059"/>
                    </a:cubicBezTo>
                    <a:cubicBezTo>
                      <a:pt x="493267" y="169492"/>
                      <a:pt x="482810" y="171542"/>
                      <a:pt x="462396" y="176646"/>
                    </a:cubicBezTo>
                    <a:cubicBezTo>
                      <a:pt x="457200" y="180110"/>
                      <a:pt x="452515" y="184501"/>
                      <a:pt x="446809" y="187037"/>
                    </a:cubicBezTo>
                    <a:cubicBezTo>
                      <a:pt x="436800" y="191485"/>
                      <a:pt x="426028" y="193964"/>
                      <a:pt x="415637" y="197428"/>
                    </a:cubicBezTo>
                    <a:cubicBezTo>
                      <a:pt x="410441" y="199160"/>
                      <a:pt x="404948" y="200174"/>
                      <a:pt x="400050" y="202623"/>
                    </a:cubicBezTo>
                    <a:cubicBezTo>
                      <a:pt x="393123" y="206087"/>
                      <a:pt x="385571" y="208513"/>
                      <a:pt x="379269" y="213014"/>
                    </a:cubicBezTo>
                    <a:cubicBezTo>
                      <a:pt x="373290" y="217285"/>
                      <a:pt x="369327" y="223896"/>
                      <a:pt x="363682" y="228600"/>
                    </a:cubicBezTo>
                    <a:cubicBezTo>
                      <a:pt x="350252" y="239791"/>
                      <a:pt x="348131" y="238979"/>
                      <a:pt x="332509" y="244187"/>
                    </a:cubicBezTo>
                    <a:cubicBezTo>
                      <a:pt x="327314" y="249382"/>
                      <a:pt x="323036" y="255697"/>
                      <a:pt x="316923" y="259773"/>
                    </a:cubicBezTo>
                    <a:cubicBezTo>
                      <a:pt x="312366" y="262811"/>
                      <a:pt x="304843" y="260762"/>
                      <a:pt x="301337" y="264969"/>
                    </a:cubicBezTo>
                    <a:cubicBezTo>
                      <a:pt x="295367" y="272134"/>
                      <a:pt x="295117" y="282605"/>
                      <a:pt x="290946" y="290946"/>
                    </a:cubicBezTo>
                    <a:cubicBezTo>
                      <a:pt x="288154" y="296531"/>
                      <a:pt x="283348" y="300947"/>
                      <a:pt x="280555" y="306532"/>
                    </a:cubicBezTo>
                    <a:cubicBezTo>
                      <a:pt x="278106" y="311431"/>
                      <a:pt x="277282" y="316991"/>
                      <a:pt x="275359" y="322119"/>
                    </a:cubicBezTo>
                    <a:cubicBezTo>
                      <a:pt x="272085" y="330851"/>
                      <a:pt x="269435" y="339909"/>
                      <a:pt x="264969" y="348096"/>
                    </a:cubicBezTo>
                    <a:cubicBezTo>
                      <a:pt x="258989" y="359060"/>
                      <a:pt x="256303" y="376240"/>
                      <a:pt x="244187" y="379269"/>
                    </a:cubicBezTo>
                    <a:lnTo>
                      <a:pt x="223405" y="384464"/>
                    </a:lnTo>
                    <a:cubicBezTo>
                      <a:pt x="216478" y="389659"/>
                      <a:pt x="209197" y="394415"/>
                      <a:pt x="202623" y="400050"/>
                    </a:cubicBezTo>
                    <a:cubicBezTo>
                      <a:pt x="197044" y="404832"/>
                      <a:pt x="192837" y="411126"/>
                      <a:pt x="187037" y="415637"/>
                    </a:cubicBezTo>
                    <a:cubicBezTo>
                      <a:pt x="177179" y="423304"/>
                      <a:pt x="166255" y="429492"/>
                      <a:pt x="155864" y="436419"/>
                    </a:cubicBezTo>
                    <a:lnTo>
                      <a:pt x="140278" y="446809"/>
                    </a:lnTo>
                    <a:cubicBezTo>
                      <a:pt x="136855" y="457077"/>
                      <a:pt x="133847" y="470657"/>
                      <a:pt x="124691" y="477982"/>
                    </a:cubicBezTo>
                    <a:cubicBezTo>
                      <a:pt x="120415" y="481403"/>
                      <a:pt x="114300" y="481446"/>
                      <a:pt x="109105" y="483178"/>
                    </a:cubicBezTo>
                    <a:cubicBezTo>
                      <a:pt x="103910" y="488373"/>
                      <a:pt x="97087" y="492341"/>
                      <a:pt x="93519" y="498764"/>
                    </a:cubicBezTo>
                    <a:cubicBezTo>
                      <a:pt x="88200" y="508339"/>
                      <a:pt x="86592" y="519546"/>
                      <a:pt x="83128" y="529937"/>
                    </a:cubicBezTo>
                    <a:cubicBezTo>
                      <a:pt x="81396" y="535132"/>
                      <a:pt x="83127" y="543791"/>
                      <a:pt x="77932" y="545523"/>
                    </a:cubicBezTo>
                    <a:lnTo>
                      <a:pt x="62346" y="550719"/>
                    </a:lnTo>
                    <a:lnTo>
                      <a:pt x="46759" y="597478"/>
                    </a:lnTo>
                    <a:cubicBezTo>
                      <a:pt x="45027" y="602673"/>
                      <a:pt x="42892" y="607751"/>
                      <a:pt x="41564" y="613064"/>
                    </a:cubicBezTo>
                    <a:lnTo>
                      <a:pt x="36369" y="633846"/>
                    </a:lnTo>
                    <a:cubicBezTo>
                      <a:pt x="34637" y="661555"/>
                      <a:pt x="34924" y="689465"/>
                      <a:pt x="31173" y="716973"/>
                    </a:cubicBezTo>
                    <a:cubicBezTo>
                      <a:pt x="29693" y="727826"/>
                      <a:pt x="24246" y="737755"/>
                      <a:pt x="20782" y="748146"/>
                    </a:cubicBezTo>
                    <a:lnTo>
                      <a:pt x="15587" y="763732"/>
                    </a:lnTo>
                    <a:lnTo>
                      <a:pt x="10391" y="779319"/>
                    </a:lnTo>
                    <a:cubicBezTo>
                      <a:pt x="8508" y="796270"/>
                      <a:pt x="0" y="870009"/>
                      <a:pt x="0" y="883228"/>
                    </a:cubicBezTo>
                    <a:cubicBezTo>
                      <a:pt x="0" y="920830"/>
                      <a:pt x="3065" y="943779"/>
                      <a:pt x="10391" y="976746"/>
                    </a:cubicBezTo>
                    <a:cubicBezTo>
                      <a:pt x="11940" y="983717"/>
                      <a:pt x="13535" y="990689"/>
                      <a:pt x="15587" y="997528"/>
                    </a:cubicBezTo>
                    <a:cubicBezTo>
                      <a:pt x="18734" y="1008019"/>
                      <a:pt x="22514" y="1018309"/>
                      <a:pt x="25978" y="1028700"/>
                    </a:cubicBezTo>
                    <a:cubicBezTo>
                      <a:pt x="25980" y="1028705"/>
                      <a:pt x="36365" y="1059868"/>
                      <a:pt x="36369" y="1059873"/>
                    </a:cubicBezTo>
                    <a:cubicBezTo>
                      <a:pt x="43296" y="1070264"/>
                      <a:pt x="53200" y="1079199"/>
                      <a:pt x="57150" y="1091046"/>
                    </a:cubicBezTo>
                    <a:cubicBezTo>
                      <a:pt x="64321" y="1112556"/>
                      <a:pt x="59308" y="1102075"/>
                      <a:pt x="72737" y="1122219"/>
                    </a:cubicBezTo>
                    <a:cubicBezTo>
                      <a:pt x="81867" y="1149612"/>
                      <a:pt x="71897" y="1127444"/>
                      <a:pt x="93519" y="1153391"/>
                    </a:cubicBezTo>
                    <a:cubicBezTo>
                      <a:pt x="97516" y="1158188"/>
                      <a:pt x="99210" y="1164866"/>
                      <a:pt x="103909" y="1168978"/>
                    </a:cubicBezTo>
                    <a:cubicBezTo>
                      <a:pt x="113307" y="1177202"/>
                      <a:pt x="126251" y="1180928"/>
                      <a:pt x="135082" y="1189759"/>
                    </a:cubicBezTo>
                    <a:lnTo>
                      <a:pt x="150669" y="1205346"/>
                    </a:lnTo>
                    <a:cubicBezTo>
                      <a:pt x="163726" y="1244519"/>
                      <a:pt x="144595" y="1197754"/>
                      <a:pt x="171450" y="1231323"/>
                    </a:cubicBezTo>
                    <a:cubicBezTo>
                      <a:pt x="174871" y="1235599"/>
                      <a:pt x="173986" y="1242122"/>
                      <a:pt x="176646" y="1246909"/>
                    </a:cubicBezTo>
                    <a:cubicBezTo>
                      <a:pt x="182711" y="1257826"/>
                      <a:pt x="190501" y="1267691"/>
                      <a:pt x="197428" y="1278082"/>
                    </a:cubicBezTo>
                    <a:lnTo>
                      <a:pt x="207819" y="1293669"/>
                    </a:lnTo>
                    <a:cubicBezTo>
                      <a:pt x="209551" y="1298864"/>
                      <a:pt x="210354" y="1304468"/>
                      <a:pt x="213014" y="1309255"/>
                    </a:cubicBezTo>
                    <a:cubicBezTo>
                      <a:pt x="221554" y="1324627"/>
                      <a:pt x="234565" y="1344490"/>
                      <a:pt x="249382" y="1356014"/>
                    </a:cubicBezTo>
                    <a:cubicBezTo>
                      <a:pt x="259240" y="1363681"/>
                      <a:pt x="268707" y="1372847"/>
                      <a:pt x="280555" y="1376796"/>
                    </a:cubicBezTo>
                    <a:cubicBezTo>
                      <a:pt x="290946" y="1380260"/>
                      <a:pt x="302615" y="1381111"/>
                      <a:pt x="311728" y="1387187"/>
                    </a:cubicBezTo>
                    <a:cubicBezTo>
                      <a:pt x="331871" y="1400616"/>
                      <a:pt x="321390" y="1395604"/>
                      <a:pt x="342900" y="1402773"/>
                    </a:cubicBezTo>
                    <a:lnTo>
                      <a:pt x="374073" y="1423555"/>
                    </a:lnTo>
                    <a:cubicBezTo>
                      <a:pt x="379268" y="1427019"/>
                      <a:pt x="383735" y="1431971"/>
                      <a:pt x="389659" y="1433946"/>
                    </a:cubicBezTo>
                    <a:lnTo>
                      <a:pt x="420832" y="1444337"/>
                    </a:lnTo>
                    <a:cubicBezTo>
                      <a:pt x="426028" y="1446069"/>
                      <a:pt x="431049" y="1448458"/>
                      <a:pt x="436419" y="1449532"/>
                    </a:cubicBezTo>
                    <a:cubicBezTo>
                      <a:pt x="445078" y="1451264"/>
                      <a:pt x="453829" y="1452586"/>
                      <a:pt x="462396" y="1454728"/>
                    </a:cubicBezTo>
                    <a:cubicBezTo>
                      <a:pt x="467709" y="1456056"/>
                      <a:pt x="472716" y="1458419"/>
                      <a:pt x="477982" y="1459923"/>
                    </a:cubicBezTo>
                    <a:cubicBezTo>
                      <a:pt x="489333" y="1463166"/>
                      <a:pt x="514019" y="1468782"/>
                      <a:pt x="524741" y="1470314"/>
                    </a:cubicBezTo>
                    <a:cubicBezTo>
                      <a:pt x="611113" y="1482652"/>
                      <a:pt x="538758" y="1468960"/>
                      <a:pt x="597478" y="1480705"/>
                    </a:cubicBezTo>
                    <a:cubicBezTo>
                      <a:pt x="653602" y="1514379"/>
                      <a:pt x="596671" y="1483649"/>
                      <a:pt x="644237" y="1501487"/>
                    </a:cubicBezTo>
                    <a:cubicBezTo>
                      <a:pt x="651489" y="1504207"/>
                      <a:pt x="657900" y="1508827"/>
                      <a:pt x="665019" y="1511878"/>
                    </a:cubicBezTo>
                    <a:cubicBezTo>
                      <a:pt x="670053" y="1514035"/>
                      <a:pt x="675410" y="1515341"/>
                      <a:pt x="680605" y="1517073"/>
                    </a:cubicBezTo>
                    <a:cubicBezTo>
                      <a:pt x="696191" y="1515341"/>
                      <a:pt x="712487" y="1516837"/>
                      <a:pt x="727364" y="1511878"/>
                    </a:cubicBezTo>
                    <a:cubicBezTo>
                      <a:pt x="739212" y="1507929"/>
                      <a:pt x="748146" y="1498023"/>
                      <a:pt x="758537" y="1491096"/>
                    </a:cubicBezTo>
                    <a:cubicBezTo>
                      <a:pt x="763732" y="1487632"/>
                      <a:pt x="767880" y="1480800"/>
                      <a:pt x="774123" y="1480705"/>
                    </a:cubicBezTo>
                    <a:lnTo>
                      <a:pt x="1117023" y="1475509"/>
                    </a:lnTo>
                    <a:cubicBezTo>
                      <a:pt x="1152864" y="1463563"/>
                      <a:pt x="1131961" y="1469130"/>
                      <a:pt x="1200150" y="1465119"/>
                    </a:cubicBezTo>
                    <a:cubicBezTo>
                      <a:pt x="1236497" y="1462981"/>
                      <a:pt x="1272887" y="1461655"/>
                      <a:pt x="1309255" y="1459923"/>
                    </a:cubicBezTo>
                    <a:lnTo>
                      <a:pt x="1356014" y="1444337"/>
                    </a:lnTo>
                    <a:cubicBezTo>
                      <a:pt x="1361209" y="1442605"/>
                      <a:pt x="1366287" y="1440469"/>
                      <a:pt x="1371600" y="1439141"/>
                    </a:cubicBezTo>
                    <a:cubicBezTo>
                      <a:pt x="1419871" y="1427074"/>
                      <a:pt x="1359861" y="1441489"/>
                      <a:pt x="1423555" y="1428750"/>
                    </a:cubicBezTo>
                    <a:cubicBezTo>
                      <a:pt x="1430557" y="1427350"/>
                      <a:pt x="1437268" y="1424565"/>
                      <a:pt x="1444337" y="1423555"/>
                    </a:cubicBezTo>
                    <a:cubicBezTo>
                      <a:pt x="1461566" y="1421094"/>
                      <a:pt x="1478973" y="1420091"/>
                      <a:pt x="1496291" y="1418359"/>
                    </a:cubicBezTo>
                    <a:cubicBezTo>
                      <a:pt x="1528573" y="1402219"/>
                      <a:pt x="1504845" y="1412205"/>
                      <a:pt x="1537855" y="1402773"/>
                    </a:cubicBezTo>
                    <a:cubicBezTo>
                      <a:pt x="1543121" y="1401269"/>
                      <a:pt x="1548071" y="1398652"/>
                      <a:pt x="1553441" y="1397578"/>
                    </a:cubicBezTo>
                    <a:cubicBezTo>
                      <a:pt x="1574101" y="1393446"/>
                      <a:pt x="1615787" y="1387187"/>
                      <a:pt x="1615787" y="1387187"/>
                    </a:cubicBezTo>
                    <a:cubicBezTo>
                      <a:pt x="1653157" y="1374729"/>
                      <a:pt x="1606489" y="1389843"/>
                      <a:pt x="1652155" y="1376796"/>
                    </a:cubicBezTo>
                    <a:cubicBezTo>
                      <a:pt x="1675278" y="1370189"/>
                      <a:pt x="1661433" y="1371823"/>
                      <a:pt x="1688523" y="1366405"/>
                    </a:cubicBezTo>
                    <a:cubicBezTo>
                      <a:pt x="1698853" y="1364339"/>
                      <a:pt x="1709366" y="1363275"/>
                      <a:pt x="1719696" y="1361209"/>
                    </a:cubicBezTo>
                    <a:cubicBezTo>
                      <a:pt x="1760964" y="1352955"/>
                      <a:pt x="1718580" y="1358889"/>
                      <a:pt x="1771650" y="1345623"/>
                    </a:cubicBezTo>
                    <a:lnTo>
                      <a:pt x="1792432" y="1340428"/>
                    </a:lnTo>
                    <a:cubicBezTo>
                      <a:pt x="1860603" y="1289298"/>
                      <a:pt x="1777800" y="1347979"/>
                      <a:pt x="1828800" y="1319646"/>
                    </a:cubicBezTo>
                    <a:cubicBezTo>
                      <a:pt x="1839717" y="1313581"/>
                      <a:pt x="1849982" y="1306357"/>
                      <a:pt x="1859973" y="1298864"/>
                    </a:cubicBezTo>
                    <a:cubicBezTo>
                      <a:pt x="1866900" y="1293669"/>
                      <a:pt x="1873186" y="1287483"/>
                      <a:pt x="1880755" y="1283278"/>
                    </a:cubicBezTo>
                    <a:cubicBezTo>
                      <a:pt x="1888907" y="1278749"/>
                      <a:pt x="1898545" y="1277353"/>
                      <a:pt x="1906732" y="1272887"/>
                    </a:cubicBezTo>
                    <a:cubicBezTo>
                      <a:pt x="1917696" y="1266907"/>
                      <a:pt x="1927196" y="1258530"/>
                      <a:pt x="1937905" y="1252105"/>
                    </a:cubicBezTo>
                    <a:cubicBezTo>
                      <a:pt x="1941523" y="1249934"/>
                      <a:pt x="1972617" y="1231838"/>
                      <a:pt x="1979469" y="1226128"/>
                    </a:cubicBezTo>
                    <a:cubicBezTo>
                      <a:pt x="2006001" y="1204018"/>
                      <a:pt x="1982196" y="1213755"/>
                      <a:pt x="2015837" y="1205346"/>
                    </a:cubicBezTo>
                    <a:cubicBezTo>
                      <a:pt x="2021032" y="1201882"/>
                      <a:pt x="2025838" y="1197747"/>
                      <a:pt x="2031423" y="1194955"/>
                    </a:cubicBezTo>
                    <a:cubicBezTo>
                      <a:pt x="2082267" y="1169532"/>
                      <a:pt x="2036872" y="1198249"/>
                      <a:pt x="2072987" y="1174173"/>
                    </a:cubicBezTo>
                    <a:cubicBezTo>
                      <a:pt x="2092038" y="1145597"/>
                      <a:pt x="2072986" y="1169845"/>
                      <a:pt x="2098964" y="1148196"/>
                    </a:cubicBezTo>
                    <a:cubicBezTo>
                      <a:pt x="2138953" y="1114870"/>
                      <a:pt x="2091450" y="1148007"/>
                      <a:pt x="2130137" y="1122219"/>
                    </a:cubicBezTo>
                    <a:cubicBezTo>
                      <a:pt x="2135332" y="1115292"/>
                      <a:pt x="2141427" y="1108955"/>
                      <a:pt x="2145723" y="1101437"/>
                    </a:cubicBezTo>
                    <a:cubicBezTo>
                      <a:pt x="2148440" y="1096682"/>
                      <a:pt x="2147046" y="1089723"/>
                      <a:pt x="2150919" y="1085850"/>
                    </a:cubicBezTo>
                    <a:cubicBezTo>
                      <a:pt x="2163457" y="1073312"/>
                      <a:pt x="2186475" y="1062877"/>
                      <a:pt x="2202873" y="1054678"/>
                    </a:cubicBezTo>
                    <a:cubicBezTo>
                      <a:pt x="2208068" y="1049482"/>
                      <a:pt x="2213755" y="1044736"/>
                      <a:pt x="2218459" y="1039091"/>
                    </a:cubicBezTo>
                    <a:cubicBezTo>
                      <a:pt x="2222456" y="1034294"/>
                      <a:pt x="2225221" y="1028586"/>
                      <a:pt x="2228850" y="1023505"/>
                    </a:cubicBezTo>
                    <a:cubicBezTo>
                      <a:pt x="2233883" y="1016459"/>
                      <a:pt x="2239241" y="1009650"/>
                      <a:pt x="2244437" y="1002723"/>
                    </a:cubicBezTo>
                    <a:cubicBezTo>
                      <a:pt x="2261420" y="951771"/>
                      <a:pt x="2233886" y="1023746"/>
                      <a:pt x="2265219" y="976746"/>
                    </a:cubicBezTo>
                    <a:cubicBezTo>
                      <a:pt x="2269180" y="970805"/>
                      <a:pt x="2268156" y="962738"/>
                      <a:pt x="2270414" y="955964"/>
                    </a:cubicBezTo>
                    <a:cubicBezTo>
                      <a:pt x="2273933" y="945407"/>
                      <a:pt x="2284730" y="919550"/>
                      <a:pt x="2291196" y="909205"/>
                    </a:cubicBezTo>
                    <a:cubicBezTo>
                      <a:pt x="2295785" y="901862"/>
                      <a:pt x="2301587" y="895350"/>
                      <a:pt x="2306782" y="888423"/>
                    </a:cubicBezTo>
                    <a:cubicBezTo>
                      <a:pt x="2321702" y="828749"/>
                      <a:pt x="2300838" y="902294"/>
                      <a:pt x="2322369" y="852055"/>
                    </a:cubicBezTo>
                    <a:cubicBezTo>
                      <a:pt x="2329565" y="835265"/>
                      <a:pt x="2326311" y="815624"/>
                      <a:pt x="2337955" y="800100"/>
                    </a:cubicBezTo>
                    <a:cubicBezTo>
                      <a:pt x="2343150" y="793173"/>
                      <a:pt x="2348952" y="786662"/>
                      <a:pt x="2353541" y="779319"/>
                    </a:cubicBezTo>
                    <a:cubicBezTo>
                      <a:pt x="2357646" y="772751"/>
                      <a:pt x="2359430" y="764839"/>
                      <a:pt x="2363932" y="758537"/>
                    </a:cubicBezTo>
                    <a:cubicBezTo>
                      <a:pt x="2383085" y="731722"/>
                      <a:pt x="2376165" y="754853"/>
                      <a:pt x="2389909" y="727364"/>
                    </a:cubicBezTo>
                    <a:cubicBezTo>
                      <a:pt x="2411417" y="684347"/>
                      <a:pt x="2375719" y="740858"/>
                      <a:pt x="2405496" y="696191"/>
                    </a:cubicBezTo>
                    <a:cubicBezTo>
                      <a:pt x="2418164" y="594838"/>
                      <a:pt x="2414320" y="642493"/>
                      <a:pt x="2405496" y="457200"/>
                    </a:cubicBezTo>
                    <a:cubicBezTo>
                      <a:pt x="2405156" y="450068"/>
                      <a:pt x="2401849" y="443389"/>
                      <a:pt x="2400300" y="436419"/>
                    </a:cubicBezTo>
                    <a:cubicBezTo>
                      <a:pt x="2398384" y="427799"/>
                      <a:pt x="2398275" y="418683"/>
                      <a:pt x="2395105" y="410441"/>
                    </a:cubicBezTo>
                    <a:cubicBezTo>
                      <a:pt x="2389545" y="395984"/>
                      <a:pt x="2374323" y="368878"/>
                      <a:pt x="2374323" y="368878"/>
                    </a:cubicBezTo>
                    <a:cubicBezTo>
                      <a:pt x="2373197" y="364375"/>
                      <a:pt x="2367246" y="338309"/>
                      <a:pt x="2363932" y="332509"/>
                    </a:cubicBezTo>
                    <a:cubicBezTo>
                      <a:pt x="2359636" y="324991"/>
                      <a:pt x="2353379" y="318774"/>
                      <a:pt x="2348346" y="311728"/>
                    </a:cubicBezTo>
                    <a:cubicBezTo>
                      <a:pt x="2344717" y="306647"/>
                      <a:pt x="2341419" y="301337"/>
                      <a:pt x="2337955" y="296141"/>
                    </a:cubicBezTo>
                    <a:cubicBezTo>
                      <a:pt x="2336223" y="284018"/>
                      <a:pt x="2337307" y="271143"/>
                      <a:pt x="2332759" y="259773"/>
                    </a:cubicBezTo>
                    <a:cubicBezTo>
                      <a:pt x="2330030" y="252951"/>
                      <a:pt x="2321877" y="249831"/>
                      <a:pt x="2317173" y="244187"/>
                    </a:cubicBezTo>
                    <a:cubicBezTo>
                      <a:pt x="2295525" y="218209"/>
                      <a:pt x="2319771" y="237260"/>
                      <a:pt x="2291196" y="218209"/>
                    </a:cubicBezTo>
                    <a:cubicBezTo>
                      <a:pt x="2289464" y="213014"/>
                      <a:pt x="2288449" y="207521"/>
                      <a:pt x="2286000" y="202623"/>
                    </a:cubicBezTo>
                    <a:cubicBezTo>
                      <a:pt x="2283051" y="196725"/>
                      <a:pt x="2262375" y="168607"/>
                      <a:pt x="2260023" y="166255"/>
                    </a:cubicBezTo>
                    <a:cubicBezTo>
                      <a:pt x="2255608" y="161840"/>
                      <a:pt x="2249632" y="159328"/>
                      <a:pt x="2244437" y="155864"/>
                    </a:cubicBezTo>
                    <a:cubicBezTo>
                      <a:pt x="2240973" y="150669"/>
                      <a:pt x="2239341" y="143587"/>
                      <a:pt x="2234046" y="140278"/>
                    </a:cubicBezTo>
                    <a:cubicBezTo>
                      <a:pt x="2224758" y="134473"/>
                      <a:pt x="2202873" y="129887"/>
                      <a:pt x="2202873" y="129887"/>
                    </a:cubicBezTo>
                    <a:cubicBezTo>
                      <a:pt x="2195946" y="124691"/>
                      <a:pt x="2189836" y="118173"/>
                      <a:pt x="2182091" y="114300"/>
                    </a:cubicBezTo>
                    <a:cubicBezTo>
                      <a:pt x="2172295" y="109402"/>
                      <a:pt x="2161310" y="107373"/>
                      <a:pt x="2150919" y="103909"/>
                    </a:cubicBezTo>
                    <a:cubicBezTo>
                      <a:pt x="2118949" y="93252"/>
                      <a:pt x="2134626" y="97161"/>
                      <a:pt x="2078182" y="93519"/>
                    </a:cubicBezTo>
                    <a:cubicBezTo>
                      <a:pt x="2043574" y="91286"/>
                      <a:pt x="2008909" y="90055"/>
                      <a:pt x="1974273" y="88323"/>
                    </a:cubicBezTo>
                    <a:cubicBezTo>
                      <a:pt x="1954127" y="81608"/>
                      <a:pt x="1940561" y="76644"/>
                      <a:pt x="1917123" y="72737"/>
                    </a:cubicBezTo>
                    <a:lnTo>
                      <a:pt x="1885950" y="67541"/>
                    </a:lnTo>
                    <a:cubicBezTo>
                      <a:pt x="1880755" y="64077"/>
                      <a:pt x="1876070" y="59686"/>
                      <a:pt x="1870364" y="57150"/>
                    </a:cubicBezTo>
                    <a:cubicBezTo>
                      <a:pt x="1860355" y="52701"/>
                      <a:pt x="1849931" y="48907"/>
                      <a:pt x="1839191" y="46759"/>
                    </a:cubicBezTo>
                    <a:cubicBezTo>
                      <a:pt x="1775229" y="33968"/>
                      <a:pt x="1804720" y="38867"/>
                      <a:pt x="1750869" y="31173"/>
                    </a:cubicBezTo>
                    <a:lnTo>
                      <a:pt x="1704109" y="15587"/>
                    </a:lnTo>
                    <a:cubicBezTo>
                      <a:pt x="1698914" y="13855"/>
                      <a:pt x="1693981" y="10846"/>
                      <a:pt x="1688523" y="10391"/>
                    </a:cubicBezTo>
                    <a:cubicBezTo>
                      <a:pt x="1613974" y="4179"/>
                      <a:pt x="1646822" y="8145"/>
                      <a:pt x="1589809" y="0"/>
                    </a:cubicBezTo>
                    <a:cubicBezTo>
                      <a:pt x="1555665" y="1178"/>
                      <a:pt x="1426747" y="3497"/>
                      <a:pt x="1371600" y="10391"/>
                    </a:cubicBezTo>
                    <a:cubicBezTo>
                      <a:pt x="1366166" y="11070"/>
                      <a:pt x="1361280" y="14082"/>
                      <a:pt x="1356014" y="15587"/>
                    </a:cubicBezTo>
                    <a:cubicBezTo>
                      <a:pt x="1349148" y="17549"/>
                      <a:pt x="1342214" y="19286"/>
                      <a:pt x="1335232" y="20782"/>
                    </a:cubicBezTo>
                    <a:cubicBezTo>
                      <a:pt x="1283570" y="31852"/>
                      <a:pt x="1296266" y="38100"/>
                      <a:pt x="1288473" y="415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13320" name="TextBox 4">
              <a:extLst>
                <a:ext uri="{FF2B5EF4-FFF2-40B4-BE49-F238E27FC236}">
                  <a16:creationId xmlns:a16="http://schemas.microsoft.com/office/drawing/2014/main" id="{83450AA8-D157-4AE9-84C9-472F97A0AE9C}"/>
                </a:ext>
              </a:extLst>
            </p:cNvPr>
            <p:cNvSpPr txBox="1">
              <a:spLocks noChangeArrowheads="1"/>
            </p:cNvSpPr>
            <p:nvPr/>
          </p:nvSpPr>
          <p:spPr bwMode="auto">
            <a:xfrm>
              <a:off x="2108088" y="1399414"/>
              <a:ext cx="2302319" cy="71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buFont typeface="Arial" panose="020B0604020202020204" pitchFamily="34" charset="0"/>
                <a:buNone/>
              </a:pPr>
              <a:r>
                <a:rPr lang="en-GB" altLang="en-US"/>
                <a:t>When is it OK to keep a secret?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293"/>
                                        </p:tgtEl>
                                        <p:attrNameLst>
                                          <p:attrName>style.visibility</p:attrName>
                                        </p:attrNameLst>
                                      </p:cBhvr>
                                      <p:to>
                                        <p:strVal val="visible"/>
                                      </p:to>
                                    </p:set>
                                    <p:anim calcmode="lin" valueType="num">
                                      <p:cBhvr additive="base">
                                        <p:cTn id="7" dur="500" fill="hold"/>
                                        <p:tgtEl>
                                          <p:spTgt spid="12293"/>
                                        </p:tgtEl>
                                        <p:attrNameLst>
                                          <p:attrName>ppt_x</p:attrName>
                                        </p:attrNameLst>
                                      </p:cBhvr>
                                      <p:tavLst>
                                        <p:tav tm="0">
                                          <p:val>
                                            <p:strVal val="#ppt_x"/>
                                          </p:val>
                                        </p:tav>
                                        <p:tav tm="100000">
                                          <p:val>
                                            <p:strVal val="#ppt_x"/>
                                          </p:val>
                                        </p:tav>
                                      </p:tavLst>
                                    </p:anim>
                                    <p:anim calcmode="lin" valueType="num">
                                      <p:cBhvr additive="base">
                                        <p:cTn id="8" dur="500" fill="hold"/>
                                        <p:tgtEl>
                                          <p:spTgt spid="1229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2292"/>
                                        </p:tgtEl>
                                        <p:attrNameLst>
                                          <p:attrName>style.visibility</p:attrName>
                                        </p:attrNameLst>
                                      </p:cBhvr>
                                      <p:to>
                                        <p:strVal val="visible"/>
                                      </p:to>
                                    </p:set>
                                    <p:anim calcmode="lin" valueType="num">
                                      <p:cBhvr additive="base">
                                        <p:cTn id="18" dur="500" fill="hold"/>
                                        <p:tgtEl>
                                          <p:spTgt spid="12292"/>
                                        </p:tgtEl>
                                        <p:attrNameLst>
                                          <p:attrName>ppt_x</p:attrName>
                                        </p:attrNameLst>
                                      </p:cBhvr>
                                      <p:tavLst>
                                        <p:tav tm="0">
                                          <p:val>
                                            <p:strVal val="#ppt_x"/>
                                          </p:val>
                                        </p:tav>
                                        <p:tav tm="100000">
                                          <p:val>
                                            <p:strVal val="#ppt_x"/>
                                          </p:val>
                                        </p:tav>
                                      </p:tavLst>
                                    </p:anim>
                                    <p:anim calcmode="lin" valueType="num">
                                      <p:cBhvr additive="base">
                                        <p:cTn id="19"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0">
            <a:extLst>
              <a:ext uri="{FF2B5EF4-FFF2-40B4-BE49-F238E27FC236}">
                <a16:creationId xmlns:a16="http://schemas.microsoft.com/office/drawing/2014/main" id="{4674B573-8D74-4C88-80BE-5BACD4811B2C}"/>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t>Reconnecting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TextBox 4">
            <a:extLst>
              <a:ext uri="{FF2B5EF4-FFF2-40B4-BE49-F238E27FC236}">
                <a16:creationId xmlns:a16="http://schemas.microsoft.com/office/drawing/2014/main" id="{FDF190B7-B7A1-4905-BDE4-C7A0D09757B5}"/>
              </a:ext>
            </a:extLst>
          </p:cNvPr>
          <p:cNvSpPr txBox="1">
            <a:spLocks noChangeArrowheads="1"/>
          </p:cNvSpPr>
          <p:nvPr/>
        </p:nvSpPr>
        <p:spPr bwMode="auto">
          <a:xfrm>
            <a:off x="855663" y="1403350"/>
            <a:ext cx="7432675" cy="369888"/>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just">
              <a:lnSpc>
                <a:spcPct val="100000"/>
              </a:lnSpc>
              <a:spcBef>
                <a:spcPct val="0"/>
              </a:spcBef>
              <a:buFontTx/>
              <a:buNone/>
              <a:defRPr/>
            </a:pPr>
            <a:r>
              <a:rPr lang="en-GB" dirty="0">
                <a:solidFill>
                  <a:schemeClr val="tx1"/>
                </a:solidFill>
                <a:latin typeface="+mn-lt"/>
              </a:rPr>
              <a:t>A secret is…</a:t>
            </a:r>
            <a:endParaRPr lang="en-GB" altLang="en-US" dirty="0">
              <a:solidFill>
                <a:schemeClr val="tx1"/>
              </a:solidFill>
              <a:latin typeface="+mn-lt"/>
            </a:endParaRPr>
          </a:p>
        </p:txBody>
      </p:sp>
      <p:grpSp>
        <p:nvGrpSpPr>
          <p:cNvPr id="4" name="Group 3">
            <a:extLst>
              <a:ext uri="{FF2B5EF4-FFF2-40B4-BE49-F238E27FC236}">
                <a16:creationId xmlns:a16="http://schemas.microsoft.com/office/drawing/2014/main" id="{7D7DB718-B319-43E3-8BAB-B92250A18D8A}"/>
              </a:ext>
            </a:extLst>
          </p:cNvPr>
          <p:cNvGrpSpPr>
            <a:grpSpLocks/>
          </p:cNvGrpSpPr>
          <p:nvPr/>
        </p:nvGrpSpPr>
        <p:grpSpPr bwMode="auto">
          <a:xfrm>
            <a:off x="855663" y="1803400"/>
            <a:ext cx="7432675" cy="762000"/>
            <a:chOff x="855262" y="1804024"/>
            <a:chExt cx="7433476" cy="760880"/>
          </a:xfrm>
        </p:grpSpPr>
        <p:sp>
          <p:nvSpPr>
            <p:cNvPr id="2" name="Rectangle 1">
              <a:extLst>
                <a:ext uri="{FF2B5EF4-FFF2-40B4-BE49-F238E27FC236}">
                  <a16:creationId xmlns:a16="http://schemas.microsoft.com/office/drawing/2014/main" id="{78E11883-DD3E-4672-94EA-4EEE8A907A76}"/>
                </a:ext>
              </a:extLst>
            </p:cNvPr>
            <p:cNvSpPr/>
            <p:nvPr/>
          </p:nvSpPr>
          <p:spPr>
            <a:xfrm>
              <a:off x="855262" y="1804024"/>
              <a:ext cx="7433476" cy="7608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375" name="TextBox 4">
              <a:extLst>
                <a:ext uri="{FF2B5EF4-FFF2-40B4-BE49-F238E27FC236}">
                  <a16:creationId xmlns:a16="http://schemas.microsoft.com/office/drawing/2014/main" id="{EB5B90FE-E7AC-43CD-A3F2-9A4A38A6ECD2}"/>
                </a:ext>
              </a:extLst>
            </p:cNvPr>
            <p:cNvSpPr txBox="1">
              <a:spLocks noChangeArrowheads="1"/>
            </p:cNvSpPr>
            <p:nvPr/>
          </p:nvSpPr>
          <p:spPr bwMode="auto">
            <a:xfrm>
              <a:off x="2185149" y="1861299"/>
              <a:ext cx="47641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lnSpc>
                  <a:spcPct val="100000"/>
                </a:lnSpc>
                <a:spcBef>
                  <a:spcPct val="0"/>
                </a:spcBef>
                <a:buFontTx/>
                <a:buNone/>
              </a:pPr>
              <a:r>
                <a:rPr lang="en-GB" altLang="en-US"/>
                <a:t>‘something that is kept or meant to be kept unknown or unseen by others.’ </a:t>
              </a:r>
              <a:endParaRPr lang="en-GB" altLang="en-US">
                <a:solidFill>
                  <a:schemeClr val="tx1"/>
                </a:solidFill>
              </a:endParaRPr>
            </a:p>
          </p:txBody>
        </p:sp>
      </p:grpSp>
      <p:sp>
        <p:nvSpPr>
          <p:cNvPr id="15364" name="Title 1">
            <a:extLst>
              <a:ext uri="{FF2B5EF4-FFF2-40B4-BE49-F238E27FC236}">
                <a16:creationId xmlns:a16="http://schemas.microsoft.com/office/drawing/2014/main" id="{49F73F3B-D708-4F62-BB3F-8913E52181CD}"/>
              </a:ext>
            </a:extLst>
          </p:cNvPr>
          <p:cNvSpPr>
            <a:spLocks noGrp="1" noChangeArrowheads="1"/>
          </p:cNvSpPr>
          <p:nvPr>
            <p:ph type="title"/>
          </p:nvPr>
        </p:nvSpPr>
        <p:spPr>
          <a:xfrm>
            <a:off x="457200" y="479425"/>
            <a:ext cx="8220075" cy="993775"/>
          </a:xfrm>
        </p:spPr>
        <p:txBody>
          <a:bodyPr/>
          <a:lstStyle/>
          <a:p>
            <a:pPr eaLnBrk="1" hangingPunct="1"/>
            <a:r>
              <a:rPr lang="en-GB" altLang="en-US"/>
              <a:t>Secrets</a:t>
            </a:r>
          </a:p>
        </p:txBody>
      </p:sp>
      <p:pic>
        <p:nvPicPr>
          <p:cNvPr id="15365" name="Individual Work">
            <a:extLst>
              <a:ext uri="{FF2B5EF4-FFF2-40B4-BE49-F238E27FC236}">
                <a16:creationId xmlns:a16="http://schemas.microsoft.com/office/drawing/2014/main" id="{C6F2BB5C-6EF8-432C-8615-D951BCD100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4">
            <a:extLst>
              <a:ext uri="{FF2B5EF4-FFF2-40B4-BE49-F238E27FC236}">
                <a16:creationId xmlns:a16="http://schemas.microsoft.com/office/drawing/2014/main" id="{3E363702-508A-4FE8-8A77-BCDC8BEBE111}"/>
              </a:ext>
            </a:extLst>
          </p:cNvPr>
          <p:cNvSpPr txBox="1">
            <a:spLocks noChangeArrowheads="1"/>
          </p:cNvSpPr>
          <p:nvPr/>
        </p:nvSpPr>
        <p:spPr bwMode="auto">
          <a:xfrm>
            <a:off x="850900" y="2708920"/>
            <a:ext cx="7432675" cy="3698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just">
              <a:lnSpc>
                <a:spcPct val="100000"/>
              </a:lnSpc>
              <a:spcBef>
                <a:spcPct val="0"/>
              </a:spcBef>
              <a:buFontTx/>
              <a:buNone/>
              <a:defRPr/>
            </a:pPr>
            <a:r>
              <a:rPr lang="en-GB" dirty="0"/>
              <a:t>Can you think of a secret you have ever had?</a:t>
            </a:r>
            <a:endParaRPr lang="en-GB" altLang="en-US" dirty="0">
              <a:solidFill>
                <a:schemeClr val="tx1"/>
              </a:solidFill>
              <a:latin typeface="+mn-lt"/>
            </a:endParaRPr>
          </a:p>
        </p:txBody>
      </p:sp>
      <p:sp>
        <p:nvSpPr>
          <p:cNvPr id="15" name="TextBox 4">
            <a:extLst>
              <a:ext uri="{FF2B5EF4-FFF2-40B4-BE49-F238E27FC236}">
                <a16:creationId xmlns:a16="http://schemas.microsoft.com/office/drawing/2014/main" id="{8A16AAF4-A444-4AB2-9938-E3B5983A4AF8}"/>
              </a:ext>
            </a:extLst>
          </p:cNvPr>
          <p:cNvSpPr txBox="1">
            <a:spLocks noChangeArrowheads="1"/>
          </p:cNvSpPr>
          <p:nvPr/>
        </p:nvSpPr>
        <p:spPr bwMode="auto">
          <a:xfrm>
            <a:off x="850900" y="3481388"/>
            <a:ext cx="743267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buFont typeface="Arial" panose="020B0604020202020204" pitchFamily="34" charset="0"/>
              <a:buNone/>
            </a:pPr>
            <a:r>
              <a:rPr lang="en-GB" altLang="en-US" dirty="0"/>
              <a:t>Did they keep your secret or did they tell someone else?</a:t>
            </a:r>
          </a:p>
        </p:txBody>
      </p:sp>
      <p:grpSp>
        <p:nvGrpSpPr>
          <p:cNvPr id="16" name="Group 15">
            <a:extLst>
              <a:ext uri="{FF2B5EF4-FFF2-40B4-BE49-F238E27FC236}">
                <a16:creationId xmlns:a16="http://schemas.microsoft.com/office/drawing/2014/main" id="{87EC24E0-490A-436F-812B-A435C7D4532D}"/>
              </a:ext>
            </a:extLst>
          </p:cNvPr>
          <p:cNvGrpSpPr>
            <a:grpSpLocks/>
          </p:cNvGrpSpPr>
          <p:nvPr/>
        </p:nvGrpSpPr>
        <p:grpSpPr bwMode="auto">
          <a:xfrm>
            <a:off x="2843808" y="3848499"/>
            <a:ext cx="3168352" cy="1780441"/>
            <a:chOff x="1685242" y="728284"/>
            <a:chExt cx="3098800" cy="2075105"/>
          </a:xfrm>
        </p:grpSpPr>
        <p:grpSp>
          <p:nvGrpSpPr>
            <p:cNvPr id="15370" name="Group 3">
              <a:extLst>
                <a:ext uri="{FF2B5EF4-FFF2-40B4-BE49-F238E27FC236}">
                  <a16:creationId xmlns:a16="http://schemas.microsoft.com/office/drawing/2014/main" id="{CBBCB948-EEE1-4783-B13F-0BCC82DDF7DC}"/>
                </a:ext>
              </a:extLst>
            </p:cNvPr>
            <p:cNvGrpSpPr>
              <a:grpSpLocks/>
            </p:cNvGrpSpPr>
            <p:nvPr/>
          </p:nvGrpSpPr>
          <p:grpSpPr bwMode="auto">
            <a:xfrm>
              <a:off x="1685242" y="728284"/>
              <a:ext cx="3098800" cy="2075105"/>
              <a:chOff x="2555876" y="806451"/>
              <a:chExt cx="2662760" cy="1782869"/>
            </a:xfrm>
          </p:grpSpPr>
          <p:sp>
            <p:nvSpPr>
              <p:cNvPr id="19" name="Thought Bubble: Cloud 18">
                <a:extLst>
                  <a:ext uri="{FF2B5EF4-FFF2-40B4-BE49-F238E27FC236}">
                    <a16:creationId xmlns:a16="http://schemas.microsoft.com/office/drawing/2014/main" id="{191E445F-09A1-44C2-AB22-99D62E2D4767}"/>
                  </a:ext>
                </a:extLst>
              </p:cNvPr>
              <p:cNvSpPr/>
              <p:nvPr/>
            </p:nvSpPr>
            <p:spPr bwMode="auto">
              <a:xfrm>
                <a:off x="2555876" y="806451"/>
                <a:ext cx="2662760" cy="1782869"/>
              </a:xfrm>
              <a:prstGeom prst="cloudCallout">
                <a:avLst>
                  <a:gd name="adj1" fmla="val -72367"/>
                  <a:gd name="adj2" fmla="val 30982"/>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21" name="Freeform: Shape 20">
                <a:extLst>
                  <a:ext uri="{FF2B5EF4-FFF2-40B4-BE49-F238E27FC236}">
                    <a16:creationId xmlns:a16="http://schemas.microsoft.com/office/drawing/2014/main" id="{C3BA13C4-24C3-40A2-B1C8-49F12D5EE7AE}"/>
                  </a:ext>
                </a:extLst>
              </p:cNvPr>
              <p:cNvSpPr/>
              <p:nvPr/>
            </p:nvSpPr>
            <p:spPr>
              <a:xfrm>
                <a:off x="2701894" y="931104"/>
                <a:ext cx="2413382" cy="1515521"/>
              </a:xfrm>
              <a:custGeom>
                <a:avLst/>
                <a:gdLst>
                  <a:gd name="connsiteX0" fmla="*/ 1288473 w 2413618"/>
                  <a:gd name="connsiteY0" fmla="*/ 41564 h 1517073"/>
                  <a:gd name="connsiteX1" fmla="*/ 1288473 w 2413618"/>
                  <a:gd name="connsiteY1" fmla="*/ 41564 h 1517073"/>
                  <a:gd name="connsiteX2" fmla="*/ 1241714 w 2413618"/>
                  <a:gd name="connsiteY2" fmla="*/ 36369 h 1517073"/>
                  <a:gd name="connsiteX3" fmla="*/ 1226128 w 2413618"/>
                  <a:gd name="connsiteY3" fmla="*/ 25978 h 1517073"/>
                  <a:gd name="connsiteX4" fmla="*/ 1137805 w 2413618"/>
                  <a:gd name="connsiteY4" fmla="*/ 31173 h 1517073"/>
                  <a:gd name="connsiteX5" fmla="*/ 1122219 w 2413618"/>
                  <a:gd name="connsiteY5" fmla="*/ 36369 h 1517073"/>
                  <a:gd name="connsiteX6" fmla="*/ 919596 w 2413618"/>
                  <a:gd name="connsiteY6" fmla="*/ 46759 h 1517073"/>
                  <a:gd name="connsiteX7" fmla="*/ 888423 w 2413618"/>
                  <a:gd name="connsiteY7" fmla="*/ 57150 h 1517073"/>
                  <a:gd name="connsiteX8" fmla="*/ 841664 w 2413618"/>
                  <a:gd name="connsiteY8" fmla="*/ 67541 h 1517073"/>
                  <a:gd name="connsiteX9" fmla="*/ 826078 w 2413618"/>
                  <a:gd name="connsiteY9" fmla="*/ 72737 h 1517073"/>
                  <a:gd name="connsiteX10" fmla="*/ 784514 w 2413618"/>
                  <a:gd name="connsiteY10" fmla="*/ 83128 h 1517073"/>
                  <a:gd name="connsiteX11" fmla="*/ 753341 w 2413618"/>
                  <a:gd name="connsiteY11" fmla="*/ 93519 h 1517073"/>
                  <a:gd name="connsiteX12" fmla="*/ 737755 w 2413618"/>
                  <a:gd name="connsiteY12" fmla="*/ 98714 h 1517073"/>
                  <a:gd name="connsiteX13" fmla="*/ 665019 w 2413618"/>
                  <a:gd name="connsiteY13" fmla="*/ 109105 h 1517073"/>
                  <a:gd name="connsiteX14" fmla="*/ 633846 w 2413618"/>
                  <a:gd name="connsiteY14" fmla="*/ 119496 h 1517073"/>
                  <a:gd name="connsiteX15" fmla="*/ 602673 w 2413618"/>
                  <a:gd name="connsiteY15" fmla="*/ 129887 h 1517073"/>
                  <a:gd name="connsiteX16" fmla="*/ 587087 w 2413618"/>
                  <a:gd name="connsiteY16" fmla="*/ 135082 h 1517073"/>
                  <a:gd name="connsiteX17" fmla="*/ 535132 w 2413618"/>
                  <a:gd name="connsiteY17" fmla="*/ 150669 h 1517073"/>
                  <a:gd name="connsiteX18" fmla="*/ 514350 w 2413618"/>
                  <a:gd name="connsiteY18" fmla="*/ 161059 h 1517073"/>
                  <a:gd name="connsiteX19" fmla="*/ 462396 w 2413618"/>
                  <a:gd name="connsiteY19" fmla="*/ 176646 h 1517073"/>
                  <a:gd name="connsiteX20" fmla="*/ 446809 w 2413618"/>
                  <a:gd name="connsiteY20" fmla="*/ 187037 h 1517073"/>
                  <a:gd name="connsiteX21" fmla="*/ 415637 w 2413618"/>
                  <a:gd name="connsiteY21" fmla="*/ 197428 h 1517073"/>
                  <a:gd name="connsiteX22" fmla="*/ 400050 w 2413618"/>
                  <a:gd name="connsiteY22" fmla="*/ 202623 h 1517073"/>
                  <a:gd name="connsiteX23" fmla="*/ 379269 w 2413618"/>
                  <a:gd name="connsiteY23" fmla="*/ 213014 h 1517073"/>
                  <a:gd name="connsiteX24" fmla="*/ 363682 w 2413618"/>
                  <a:gd name="connsiteY24" fmla="*/ 228600 h 1517073"/>
                  <a:gd name="connsiteX25" fmla="*/ 332509 w 2413618"/>
                  <a:gd name="connsiteY25" fmla="*/ 244187 h 1517073"/>
                  <a:gd name="connsiteX26" fmla="*/ 316923 w 2413618"/>
                  <a:gd name="connsiteY26" fmla="*/ 259773 h 1517073"/>
                  <a:gd name="connsiteX27" fmla="*/ 301337 w 2413618"/>
                  <a:gd name="connsiteY27" fmla="*/ 264969 h 1517073"/>
                  <a:gd name="connsiteX28" fmla="*/ 290946 w 2413618"/>
                  <a:gd name="connsiteY28" fmla="*/ 290946 h 1517073"/>
                  <a:gd name="connsiteX29" fmla="*/ 280555 w 2413618"/>
                  <a:gd name="connsiteY29" fmla="*/ 306532 h 1517073"/>
                  <a:gd name="connsiteX30" fmla="*/ 275359 w 2413618"/>
                  <a:gd name="connsiteY30" fmla="*/ 322119 h 1517073"/>
                  <a:gd name="connsiteX31" fmla="*/ 264969 w 2413618"/>
                  <a:gd name="connsiteY31" fmla="*/ 348096 h 1517073"/>
                  <a:gd name="connsiteX32" fmla="*/ 244187 w 2413618"/>
                  <a:gd name="connsiteY32" fmla="*/ 379269 h 1517073"/>
                  <a:gd name="connsiteX33" fmla="*/ 223405 w 2413618"/>
                  <a:gd name="connsiteY33" fmla="*/ 384464 h 1517073"/>
                  <a:gd name="connsiteX34" fmla="*/ 202623 w 2413618"/>
                  <a:gd name="connsiteY34" fmla="*/ 400050 h 1517073"/>
                  <a:gd name="connsiteX35" fmla="*/ 187037 w 2413618"/>
                  <a:gd name="connsiteY35" fmla="*/ 415637 h 1517073"/>
                  <a:gd name="connsiteX36" fmla="*/ 155864 w 2413618"/>
                  <a:gd name="connsiteY36" fmla="*/ 436419 h 1517073"/>
                  <a:gd name="connsiteX37" fmla="*/ 140278 w 2413618"/>
                  <a:gd name="connsiteY37" fmla="*/ 446809 h 1517073"/>
                  <a:gd name="connsiteX38" fmla="*/ 124691 w 2413618"/>
                  <a:gd name="connsiteY38" fmla="*/ 477982 h 1517073"/>
                  <a:gd name="connsiteX39" fmla="*/ 109105 w 2413618"/>
                  <a:gd name="connsiteY39" fmla="*/ 483178 h 1517073"/>
                  <a:gd name="connsiteX40" fmla="*/ 93519 w 2413618"/>
                  <a:gd name="connsiteY40" fmla="*/ 498764 h 1517073"/>
                  <a:gd name="connsiteX41" fmla="*/ 83128 w 2413618"/>
                  <a:gd name="connsiteY41" fmla="*/ 529937 h 1517073"/>
                  <a:gd name="connsiteX42" fmla="*/ 77932 w 2413618"/>
                  <a:gd name="connsiteY42" fmla="*/ 545523 h 1517073"/>
                  <a:gd name="connsiteX43" fmla="*/ 62346 w 2413618"/>
                  <a:gd name="connsiteY43" fmla="*/ 550719 h 1517073"/>
                  <a:gd name="connsiteX44" fmla="*/ 46759 w 2413618"/>
                  <a:gd name="connsiteY44" fmla="*/ 597478 h 1517073"/>
                  <a:gd name="connsiteX45" fmla="*/ 41564 w 2413618"/>
                  <a:gd name="connsiteY45" fmla="*/ 613064 h 1517073"/>
                  <a:gd name="connsiteX46" fmla="*/ 36369 w 2413618"/>
                  <a:gd name="connsiteY46" fmla="*/ 633846 h 1517073"/>
                  <a:gd name="connsiteX47" fmla="*/ 31173 w 2413618"/>
                  <a:gd name="connsiteY47" fmla="*/ 716973 h 1517073"/>
                  <a:gd name="connsiteX48" fmla="*/ 20782 w 2413618"/>
                  <a:gd name="connsiteY48" fmla="*/ 748146 h 1517073"/>
                  <a:gd name="connsiteX49" fmla="*/ 15587 w 2413618"/>
                  <a:gd name="connsiteY49" fmla="*/ 763732 h 1517073"/>
                  <a:gd name="connsiteX50" fmla="*/ 10391 w 2413618"/>
                  <a:gd name="connsiteY50" fmla="*/ 779319 h 1517073"/>
                  <a:gd name="connsiteX51" fmla="*/ 0 w 2413618"/>
                  <a:gd name="connsiteY51" fmla="*/ 883228 h 1517073"/>
                  <a:gd name="connsiteX52" fmla="*/ 10391 w 2413618"/>
                  <a:gd name="connsiteY52" fmla="*/ 976746 h 1517073"/>
                  <a:gd name="connsiteX53" fmla="*/ 15587 w 2413618"/>
                  <a:gd name="connsiteY53" fmla="*/ 997528 h 1517073"/>
                  <a:gd name="connsiteX54" fmla="*/ 25978 w 2413618"/>
                  <a:gd name="connsiteY54" fmla="*/ 1028700 h 1517073"/>
                  <a:gd name="connsiteX55" fmla="*/ 36369 w 2413618"/>
                  <a:gd name="connsiteY55" fmla="*/ 1059873 h 1517073"/>
                  <a:gd name="connsiteX56" fmla="*/ 57150 w 2413618"/>
                  <a:gd name="connsiteY56" fmla="*/ 1091046 h 1517073"/>
                  <a:gd name="connsiteX57" fmla="*/ 72737 w 2413618"/>
                  <a:gd name="connsiteY57" fmla="*/ 1122219 h 1517073"/>
                  <a:gd name="connsiteX58" fmla="*/ 93519 w 2413618"/>
                  <a:gd name="connsiteY58" fmla="*/ 1153391 h 1517073"/>
                  <a:gd name="connsiteX59" fmla="*/ 103909 w 2413618"/>
                  <a:gd name="connsiteY59" fmla="*/ 1168978 h 1517073"/>
                  <a:gd name="connsiteX60" fmla="*/ 135082 w 2413618"/>
                  <a:gd name="connsiteY60" fmla="*/ 1189759 h 1517073"/>
                  <a:gd name="connsiteX61" fmla="*/ 150669 w 2413618"/>
                  <a:gd name="connsiteY61" fmla="*/ 1205346 h 1517073"/>
                  <a:gd name="connsiteX62" fmla="*/ 171450 w 2413618"/>
                  <a:gd name="connsiteY62" fmla="*/ 1231323 h 1517073"/>
                  <a:gd name="connsiteX63" fmla="*/ 176646 w 2413618"/>
                  <a:gd name="connsiteY63" fmla="*/ 1246909 h 1517073"/>
                  <a:gd name="connsiteX64" fmla="*/ 197428 w 2413618"/>
                  <a:gd name="connsiteY64" fmla="*/ 1278082 h 1517073"/>
                  <a:gd name="connsiteX65" fmla="*/ 207819 w 2413618"/>
                  <a:gd name="connsiteY65" fmla="*/ 1293669 h 1517073"/>
                  <a:gd name="connsiteX66" fmla="*/ 213014 w 2413618"/>
                  <a:gd name="connsiteY66" fmla="*/ 1309255 h 1517073"/>
                  <a:gd name="connsiteX67" fmla="*/ 249382 w 2413618"/>
                  <a:gd name="connsiteY67" fmla="*/ 1356014 h 1517073"/>
                  <a:gd name="connsiteX68" fmla="*/ 280555 w 2413618"/>
                  <a:gd name="connsiteY68" fmla="*/ 1376796 h 1517073"/>
                  <a:gd name="connsiteX69" fmla="*/ 311728 w 2413618"/>
                  <a:gd name="connsiteY69" fmla="*/ 1387187 h 1517073"/>
                  <a:gd name="connsiteX70" fmla="*/ 342900 w 2413618"/>
                  <a:gd name="connsiteY70" fmla="*/ 1402773 h 1517073"/>
                  <a:gd name="connsiteX71" fmla="*/ 374073 w 2413618"/>
                  <a:gd name="connsiteY71" fmla="*/ 1423555 h 1517073"/>
                  <a:gd name="connsiteX72" fmla="*/ 389659 w 2413618"/>
                  <a:gd name="connsiteY72" fmla="*/ 1433946 h 1517073"/>
                  <a:gd name="connsiteX73" fmla="*/ 420832 w 2413618"/>
                  <a:gd name="connsiteY73" fmla="*/ 1444337 h 1517073"/>
                  <a:gd name="connsiteX74" fmla="*/ 436419 w 2413618"/>
                  <a:gd name="connsiteY74" fmla="*/ 1449532 h 1517073"/>
                  <a:gd name="connsiteX75" fmla="*/ 462396 w 2413618"/>
                  <a:gd name="connsiteY75" fmla="*/ 1454728 h 1517073"/>
                  <a:gd name="connsiteX76" fmla="*/ 477982 w 2413618"/>
                  <a:gd name="connsiteY76" fmla="*/ 1459923 h 1517073"/>
                  <a:gd name="connsiteX77" fmla="*/ 524741 w 2413618"/>
                  <a:gd name="connsiteY77" fmla="*/ 1470314 h 1517073"/>
                  <a:gd name="connsiteX78" fmla="*/ 597478 w 2413618"/>
                  <a:gd name="connsiteY78" fmla="*/ 1480705 h 1517073"/>
                  <a:gd name="connsiteX79" fmla="*/ 644237 w 2413618"/>
                  <a:gd name="connsiteY79" fmla="*/ 1501487 h 1517073"/>
                  <a:gd name="connsiteX80" fmla="*/ 665019 w 2413618"/>
                  <a:gd name="connsiteY80" fmla="*/ 1511878 h 1517073"/>
                  <a:gd name="connsiteX81" fmla="*/ 680605 w 2413618"/>
                  <a:gd name="connsiteY81" fmla="*/ 1517073 h 1517073"/>
                  <a:gd name="connsiteX82" fmla="*/ 727364 w 2413618"/>
                  <a:gd name="connsiteY82" fmla="*/ 1511878 h 1517073"/>
                  <a:gd name="connsiteX83" fmla="*/ 758537 w 2413618"/>
                  <a:gd name="connsiteY83" fmla="*/ 1491096 h 1517073"/>
                  <a:gd name="connsiteX84" fmla="*/ 774123 w 2413618"/>
                  <a:gd name="connsiteY84" fmla="*/ 1480705 h 1517073"/>
                  <a:gd name="connsiteX85" fmla="*/ 1117023 w 2413618"/>
                  <a:gd name="connsiteY85" fmla="*/ 1475509 h 1517073"/>
                  <a:gd name="connsiteX86" fmla="*/ 1200150 w 2413618"/>
                  <a:gd name="connsiteY86" fmla="*/ 1465119 h 1517073"/>
                  <a:gd name="connsiteX87" fmla="*/ 1309255 w 2413618"/>
                  <a:gd name="connsiteY87" fmla="*/ 1459923 h 1517073"/>
                  <a:gd name="connsiteX88" fmla="*/ 1356014 w 2413618"/>
                  <a:gd name="connsiteY88" fmla="*/ 1444337 h 1517073"/>
                  <a:gd name="connsiteX89" fmla="*/ 1371600 w 2413618"/>
                  <a:gd name="connsiteY89" fmla="*/ 1439141 h 1517073"/>
                  <a:gd name="connsiteX90" fmla="*/ 1423555 w 2413618"/>
                  <a:gd name="connsiteY90" fmla="*/ 1428750 h 1517073"/>
                  <a:gd name="connsiteX91" fmla="*/ 1444337 w 2413618"/>
                  <a:gd name="connsiteY91" fmla="*/ 1423555 h 1517073"/>
                  <a:gd name="connsiteX92" fmla="*/ 1496291 w 2413618"/>
                  <a:gd name="connsiteY92" fmla="*/ 1418359 h 1517073"/>
                  <a:gd name="connsiteX93" fmla="*/ 1537855 w 2413618"/>
                  <a:gd name="connsiteY93" fmla="*/ 1402773 h 1517073"/>
                  <a:gd name="connsiteX94" fmla="*/ 1553441 w 2413618"/>
                  <a:gd name="connsiteY94" fmla="*/ 1397578 h 1517073"/>
                  <a:gd name="connsiteX95" fmla="*/ 1615787 w 2413618"/>
                  <a:gd name="connsiteY95" fmla="*/ 1387187 h 1517073"/>
                  <a:gd name="connsiteX96" fmla="*/ 1652155 w 2413618"/>
                  <a:gd name="connsiteY96" fmla="*/ 1376796 h 1517073"/>
                  <a:gd name="connsiteX97" fmla="*/ 1688523 w 2413618"/>
                  <a:gd name="connsiteY97" fmla="*/ 1366405 h 1517073"/>
                  <a:gd name="connsiteX98" fmla="*/ 1719696 w 2413618"/>
                  <a:gd name="connsiteY98" fmla="*/ 1361209 h 1517073"/>
                  <a:gd name="connsiteX99" fmla="*/ 1771650 w 2413618"/>
                  <a:gd name="connsiteY99" fmla="*/ 1345623 h 1517073"/>
                  <a:gd name="connsiteX100" fmla="*/ 1792432 w 2413618"/>
                  <a:gd name="connsiteY100" fmla="*/ 1340428 h 1517073"/>
                  <a:gd name="connsiteX101" fmla="*/ 1828800 w 2413618"/>
                  <a:gd name="connsiteY101" fmla="*/ 1319646 h 1517073"/>
                  <a:gd name="connsiteX102" fmla="*/ 1859973 w 2413618"/>
                  <a:gd name="connsiteY102" fmla="*/ 1298864 h 1517073"/>
                  <a:gd name="connsiteX103" fmla="*/ 1880755 w 2413618"/>
                  <a:gd name="connsiteY103" fmla="*/ 1283278 h 1517073"/>
                  <a:gd name="connsiteX104" fmla="*/ 1906732 w 2413618"/>
                  <a:gd name="connsiteY104" fmla="*/ 1272887 h 1517073"/>
                  <a:gd name="connsiteX105" fmla="*/ 1937905 w 2413618"/>
                  <a:gd name="connsiteY105" fmla="*/ 1252105 h 1517073"/>
                  <a:gd name="connsiteX106" fmla="*/ 1979469 w 2413618"/>
                  <a:gd name="connsiteY106" fmla="*/ 1226128 h 1517073"/>
                  <a:gd name="connsiteX107" fmla="*/ 2015837 w 2413618"/>
                  <a:gd name="connsiteY107" fmla="*/ 1205346 h 1517073"/>
                  <a:gd name="connsiteX108" fmla="*/ 2031423 w 2413618"/>
                  <a:gd name="connsiteY108" fmla="*/ 1194955 h 1517073"/>
                  <a:gd name="connsiteX109" fmla="*/ 2072987 w 2413618"/>
                  <a:gd name="connsiteY109" fmla="*/ 1174173 h 1517073"/>
                  <a:gd name="connsiteX110" fmla="*/ 2098964 w 2413618"/>
                  <a:gd name="connsiteY110" fmla="*/ 1148196 h 1517073"/>
                  <a:gd name="connsiteX111" fmla="*/ 2130137 w 2413618"/>
                  <a:gd name="connsiteY111" fmla="*/ 1122219 h 1517073"/>
                  <a:gd name="connsiteX112" fmla="*/ 2145723 w 2413618"/>
                  <a:gd name="connsiteY112" fmla="*/ 1101437 h 1517073"/>
                  <a:gd name="connsiteX113" fmla="*/ 2150919 w 2413618"/>
                  <a:gd name="connsiteY113" fmla="*/ 1085850 h 1517073"/>
                  <a:gd name="connsiteX114" fmla="*/ 2202873 w 2413618"/>
                  <a:gd name="connsiteY114" fmla="*/ 1054678 h 1517073"/>
                  <a:gd name="connsiteX115" fmla="*/ 2218459 w 2413618"/>
                  <a:gd name="connsiteY115" fmla="*/ 1039091 h 1517073"/>
                  <a:gd name="connsiteX116" fmla="*/ 2228850 w 2413618"/>
                  <a:gd name="connsiteY116" fmla="*/ 1023505 h 1517073"/>
                  <a:gd name="connsiteX117" fmla="*/ 2244437 w 2413618"/>
                  <a:gd name="connsiteY117" fmla="*/ 1002723 h 1517073"/>
                  <a:gd name="connsiteX118" fmla="*/ 2265219 w 2413618"/>
                  <a:gd name="connsiteY118" fmla="*/ 976746 h 1517073"/>
                  <a:gd name="connsiteX119" fmla="*/ 2270414 w 2413618"/>
                  <a:gd name="connsiteY119" fmla="*/ 955964 h 1517073"/>
                  <a:gd name="connsiteX120" fmla="*/ 2291196 w 2413618"/>
                  <a:gd name="connsiteY120" fmla="*/ 909205 h 1517073"/>
                  <a:gd name="connsiteX121" fmla="*/ 2306782 w 2413618"/>
                  <a:gd name="connsiteY121" fmla="*/ 888423 h 1517073"/>
                  <a:gd name="connsiteX122" fmla="*/ 2322369 w 2413618"/>
                  <a:gd name="connsiteY122" fmla="*/ 852055 h 1517073"/>
                  <a:gd name="connsiteX123" fmla="*/ 2337955 w 2413618"/>
                  <a:gd name="connsiteY123" fmla="*/ 800100 h 1517073"/>
                  <a:gd name="connsiteX124" fmla="*/ 2353541 w 2413618"/>
                  <a:gd name="connsiteY124" fmla="*/ 779319 h 1517073"/>
                  <a:gd name="connsiteX125" fmla="*/ 2363932 w 2413618"/>
                  <a:gd name="connsiteY125" fmla="*/ 758537 h 1517073"/>
                  <a:gd name="connsiteX126" fmla="*/ 2389909 w 2413618"/>
                  <a:gd name="connsiteY126" fmla="*/ 727364 h 1517073"/>
                  <a:gd name="connsiteX127" fmla="*/ 2405496 w 2413618"/>
                  <a:gd name="connsiteY127" fmla="*/ 696191 h 1517073"/>
                  <a:gd name="connsiteX128" fmla="*/ 2405496 w 2413618"/>
                  <a:gd name="connsiteY128" fmla="*/ 457200 h 1517073"/>
                  <a:gd name="connsiteX129" fmla="*/ 2400300 w 2413618"/>
                  <a:gd name="connsiteY129" fmla="*/ 436419 h 1517073"/>
                  <a:gd name="connsiteX130" fmla="*/ 2395105 w 2413618"/>
                  <a:gd name="connsiteY130" fmla="*/ 410441 h 1517073"/>
                  <a:gd name="connsiteX131" fmla="*/ 2374323 w 2413618"/>
                  <a:gd name="connsiteY131" fmla="*/ 368878 h 1517073"/>
                  <a:gd name="connsiteX132" fmla="*/ 2363932 w 2413618"/>
                  <a:gd name="connsiteY132" fmla="*/ 332509 h 1517073"/>
                  <a:gd name="connsiteX133" fmla="*/ 2348346 w 2413618"/>
                  <a:gd name="connsiteY133" fmla="*/ 311728 h 1517073"/>
                  <a:gd name="connsiteX134" fmla="*/ 2337955 w 2413618"/>
                  <a:gd name="connsiteY134" fmla="*/ 296141 h 1517073"/>
                  <a:gd name="connsiteX135" fmla="*/ 2332759 w 2413618"/>
                  <a:gd name="connsiteY135" fmla="*/ 259773 h 1517073"/>
                  <a:gd name="connsiteX136" fmla="*/ 2317173 w 2413618"/>
                  <a:gd name="connsiteY136" fmla="*/ 244187 h 1517073"/>
                  <a:gd name="connsiteX137" fmla="*/ 2291196 w 2413618"/>
                  <a:gd name="connsiteY137" fmla="*/ 218209 h 1517073"/>
                  <a:gd name="connsiteX138" fmla="*/ 2286000 w 2413618"/>
                  <a:gd name="connsiteY138" fmla="*/ 202623 h 1517073"/>
                  <a:gd name="connsiteX139" fmla="*/ 2260023 w 2413618"/>
                  <a:gd name="connsiteY139" fmla="*/ 166255 h 1517073"/>
                  <a:gd name="connsiteX140" fmla="*/ 2244437 w 2413618"/>
                  <a:gd name="connsiteY140" fmla="*/ 155864 h 1517073"/>
                  <a:gd name="connsiteX141" fmla="*/ 2234046 w 2413618"/>
                  <a:gd name="connsiteY141" fmla="*/ 140278 h 1517073"/>
                  <a:gd name="connsiteX142" fmla="*/ 2202873 w 2413618"/>
                  <a:gd name="connsiteY142" fmla="*/ 129887 h 1517073"/>
                  <a:gd name="connsiteX143" fmla="*/ 2182091 w 2413618"/>
                  <a:gd name="connsiteY143" fmla="*/ 114300 h 1517073"/>
                  <a:gd name="connsiteX144" fmla="*/ 2150919 w 2413618"/>
                  <a:gd name="connsiteY144" fmla="*/ 103909 h 1517073"/>
                  <a:gd name="connsiteX145" fmla="*/ 2078182 w 2413618"/>
                  <a:gd name="connsiteY145" fmla="*/ 93519 h 1517073"/>
                  <a:gd name="connsiteX146" fmla="*/ 1974273 w 2413618"/>
                  <a:gd name="connsiteY146" fmla="*/ 88323 h 1517073"/>
                  <a:gd name="connsiteX147" fmla="*/ 1917123 w 2413618"/>
                  <a:gd name="connsiteY147" fmla="*/ 72737 h 1517073"/>
                  <a:gd name="connsiteX148" fmla="*/ 1885950 w 2413618"/>
                  <a:gd name="connsiteY148" fmla="*/ 67541 h 1517073"/>
                  <a:gd name="connsiteX149" fmla="*/ 1870364 w 2413618"/>
                  <a:gd name="connsiteY149" fmla="*/ 57150 h 1517073"/>
                  <a:gd name="connsiteX150" fmla="*/ 1839191 w 2413618"/>
                  <a:gd name="connsiteY150" fmla="*/ 46759 h 1517073"/>
                  <a:gd name="connsiteX151" fmla="*/ 1750869 w 2413618"/>
                  <a:gd name="connsiteY151" fmla="*/ 31173 h 1517073"/>
                  <a:gd name="connsiteX152" fmla="*/ 1704109 w 2413618"/>
                  <a:gd name="connsiteY152" fmla="*/ 15587 h 1517073"/>
                  <a:gd name="connsiteX153" fmla="*/ 1688523 w 2413618"/>
                  <a:gd name="connsiteY153" fmla="*/ 10391 h 1517073"/>
                  <a:gd name="connsiteX154" fmla="*/ 1589809 w 2413618"/>
                  <a:gd name="connsiteY154" fmla="*/ 0 h 1517073"/>
                  <a:gd name="connsiteX155" fmla="*/ 1371600 w 2413618"/>
                  <a:gd name="connsiteY155" fmla="*/ 10391 h 1517073"/>
                  <a:gd name="connsiteX156" fmla="*/ 1356014 w 2413618"/>
                  <a:gd name="connsiteY156" fmla="*/ 15587 h 1517073"/>
                  <a:gd name="connsiteX157" fmla="*/ 1335232 w 2413618"/>
                  <a:gd name="connsiteY157" fmla="*/ 20782 h 1517073"/>
                  <a:gd name="connsiteX158" fmla="*/ 1288473 w 2413618"/>
                  <a:gd name="connsiteY158" fmla="*/ 41564 h 151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2413618" h="1517073">
                    <a:moveTo>
                      <a:pt x="1288473" y="41564"/>
                    </a:moveTo>
                    <a:lnTo>
                      <a:pt x="1288473" y="41564"/>
                    </a:lnTo>
                    <a:cubicBezTo>
                      <a:pt x="1272887" y="39832"/>
                      <a:pt x="1256928" y="40172"/>
                      <a:pt x="1241714" y="36369"/>
                    </a:cubicBezTo>
                    <a:cubicBezTo>
                      <a:pt x="1235656" y="34855"/>
                      <a:pt x="1232364" y="26290"/>
                      <a:pt x="1226128" y="25978"/>
                    </a:cubicBezTo>
                    <a:lnTo>
                      <a:pt x="1137805" y="31173"/>
                    </a:lnTo>
                    <a:cubicBezTo>
                      <a:pt x="1132610" y="32905"/>
                      <a:pt x="1127687" y="36073"/>
                      <a:pt x="1122219" y="36369"/>
                    </a:cubicBezTo>
                    <a:cubicBezTo>
                      <a:pt x="1101662" y="37480"/>
                      <a:pt x="978615" y="30663"/>
                      <a:pt x="919596" y="46759"/>
                    </a:cubicBezTo>
                    <a:cubicBezTo>
                      <a:pt x="909029" y="49641"/>
                      <a:pt x="899163" y="55002"/>
                      <a:pt x="888423" y="57150"/>
                    </a:cubicBezTo>
                    <a:cubicBezTo>
                      <a:pt x="870582" y="60719"/>
                      <a:pt x="858772" y="62653"/>
                      <a:pt x="841664" y="67541"/>
                    </a:cubicBezTo>
                    <a:cubicBezTo>
                      <a:pt x="836398" y="69046"/>
                      <a:pt x="831361" y="71296"/>
                      <a:pt x="826078" y="72737"/>
                    </a:cubicBezTo>
                    <a:cubicBezTo>
                      <a:pt x="812300" y="76495"/>
                      <a:pt x="798062" y="78612"/>
                      <a:pt x="784514" y="83128"/>
                    </a:cubicBezTo>
                    <a:lnTo>
                      <a:pt x="753341" y="93519"/>
                    </a:lnTo>
                    <a:cubicBezTo>
                      <a:pt x="748146" y="95251"/>
                      <a:pt x="743189" y="98035"/>
                      <a:pt x="737755" y="98714"/>
                    </a:cubicBezTo>
                    <a:cubicBezTo>
                      <a:pt x="725441" y="100253"/>
                      <a:pt x="680010" y="105357"/>
                      <a:pt x="665019" y="109105"/>
                    </a:cubicBezTo>
                    <a:cubicBezTo>
                      <a:pt x="654393" y="111762"/>
                      <a:pt x="644237" y="116032"/>
                      <a:pt x="633846" y="119496"/>
                    </a:cubicBezTo>
                    <a:lnTo>
                      <a:pt x="602673" y="129887"/>
                    </a:lnTo>
                    <a:cubicBezTo>
                      <a:pt x="597478" y="131619"/>
                      <a:pt x="592400" y="133754"/>
                      <a:pt x="587087" y="135082"/>
                    </a:cubicBezTo>
                    <a:cubicBezTo>
                      <a:pt x="572171" y="138811"/>
                      <a:pt x="547781" y="144345"/>
                      <a:pt x="535132" y="150669"/>
                    </a:cubicBezTo>
                    <a:cubicBezTo>
                      <a:pt x="528205" y="154132"/>
                      <a:pt x="521541" y="158183"/>
                      <a:pt x="514350" y="161059"/>
                    </a:cubicBezTo>
                    <a:cubicBezTo>
                      <a:pt x="493267" y="169492"/>
                      <a:pt x="482810" y="171542"/>
                      <a:pt x="462396" y="176646"/>
                    </a:cubicBezTo>
                    <a:cubicBezTo>
                      <a:pt x="457200" y="180110"/>
                      <a:pt x="452515" y="184501"/>
                      <a:pt x="446809" y="187037"/>
                    </a:cubicBezTo>
                    <a:cubicBezTo>
                      <a:pt x="436800" y="191485"/>
                      <a:pt x="426028" y="193964"/>
                      <a:pt x="415637" y="197428"/>
                    </a:cubicBezTo>
                    <a:cubicBezTo>
                      <a:pt x="410441" y="199160"/>
                      <a:pt x="404948" y="200174"/>
                      <a:pt x="400050" y="202623"/>
                    </a:cubicBezTo>
                    <a:cubicBezTo>
                      <a:pt x="393123" y="206087"/>
                      <a:pt x="385571" y="208513"/>
                      <a:pt x="379269" y="213014"/>
                    </a:cubicBezTo>
                    <a:cubicBezTo>
                      <a:pt x="373290" y="217285"/>
                      <a:pt x="369327" y="223896"/>
                      <a:pt x="363682" y="228600"/>
                    </a:cubicBezTo>
                    <a:cubicBezTo>
                      <a:pt x="350252" y="239791"/>
                      <a:pt x="348131" y="238979"/>
                      <a:pt x="332509" y="244187"/>
                    </a:cubicBezTo>
                    <a:cubicBezTo>
                      <a:pt x="327314" y="249382"/>
                      <a:pt x="323036" y="255697"/>
                      <a:pt x="316923" y="259773"/>
                    </a:cubicBezTo>
                    <a:cubicBezTo>
                      <a:pt x="312366" y="262811"/>
                      <a:pt x="304843" y="260762"/>
                      <a:pt x="301337" y="264969"/>
                    </a:cubicBezTo>
                    <a:cubicBezTo>
                      <a:pt x="295367" y="272134"/>
                      <a:pt x="295117" y="282605"/>
                      <a:pt x="290946" y="290946"/>
                    </a:cubicBezTo>
                    <a:cubicBezTo>
                      <a:pt x="288154" y="296531"/>
                      <a:pt x="283348" y="300947"/>
                      <a:pt x="280555" y="306532"/>
                    </a:cubicBezTo>
                    <a:cubicBezTo>
                      <a:pt x="278106" y="311431"/>
                      <a:pt x="277282" y="316991"/>
                      <a:pt x="275359" y="322119"/>
                    </a:cubicBezTo>
                    <a:cubicBezTo>
                      <a:pt x="272085" y="330851"/>
                      <a:pt x="269435" y="339909"/>
                      <a:pt x="264969" y="348096"/>
                    </a:cubicBezTo>
                    <a:cubicBezTo>
                      <a:pt x="258989" y="359060"/>
                      <a:pt x="256303" y="376240"/>
                      <a:pt x="244187" y="379269"/>
                    </a:cubicBezTo>
                    <a:lnTo>
                      <a:pt x="223405" y="384464"/>
                    </a:lnTo>
                    <a:cubicBezTo>
                      <a:pt x="216478" y="389659"/>
                      <a:pt x="209197" y="394415"/>
                      <a:pt x="202623" y="400050"/>
                    </a:cubicBezTo>
                    <a:cubicBezTo>
                      <a:pt x="197044" y="404832"/>
                      <a:pt x="192837" y="411126"/>
                      <a:pt x="187037" y="415637"/>
                    </a:cubicBezTo>
                    <a:cubicBezTo>
                      <a:pt x="177179" y="423304"/>
                      <a:pt x="166255" y="429492"/>
                      <a:pt x="155864" y="436419"/>
                    </a:cubicBezTo>
                    <a:lnTo>
                      <a:pt x="140278" y="446809"/>
                    </a:lnTo>
                    <a:cubicBezTo>
                      <a:pt x="136855" y="457077"/>
                      <a:pt x="133847" y="470657"/>
                      <a:pt x="124691" y="477982"/>
                    </a:cubicBezTo>
                    <a:cubicBezTo>
                      <a:pt x="120415" y="481403"/>
                      <a:pt x="114300" y="481446"/>
                      <a:pt x="109105" y="483178"/>
                    </a:cubicBezTo>
                    <a:cubicBezTo>
                      <a:pt x="103910" y="488373"/>
                      <a:pt x="97087" y="492341"/>
                      <a:pt x="93519" y="498764"/>
                    </a:cubicBezTo>
                    <a:cubicBezTo>
                      <a:pt x="88200" y="508339"/>
                      <a:pt x="86592" y="519546"/>
                      <a:pt x="83128" y="529937"/>
                    </a:cubicBezTo>
                    <a:cubicBezTo>
                      <a:pt x="81396" y="535132"/>
                      <a:pt x="83127" y="543791"/>
                      <a:pt x="77932" y="545523"/>
                    </a:cubicBezTo>
                    <a:lnTo>
                      <a:pt x="62346" y="550719"/>
                    </a:lnTo>
                    <a:lnTo>
                      <a:pt x="46759" y="597478"/>
                    </a:lnTo>
                    <a:cubicBezTo>
                      <a:pt x="45027" y="602673"/>
                      <a:pt x="42892" y="607751"/>
                      <a:pt x="41564" y="613064"/>
                    </a:cubicBezTo>
                    <a:lnTo>
                      <a:pt x="36369" y="633846"/>
                    </a:lnTo>
                    <a:cubicBezTo>
                      <a:pt x="34637" y="661555"/>
                      <a:pt x="34924" y="689465"/>
                      <a:pt x="31173" y="716973"/>
                    </a:cubicBezTo>
                    <a:cubicBezTo>
                      <a:pt x="29693" y="727826"/>
                      <a:pt x="24246" y="737755"/>
                      <a:pt x="20782" y="748146"/>
                    </a:cubicBezTo>
                    <a:lnTo>
                      <a:pt x="15587" y="763732"/>
                    </a:lnTo>
                    <a:lnTo>
                      <a:pt x="10391" y="779319"/>
                    </a:lnTo>
                    <a:cubicBezTo>
                      <a:pt x="8508" y="796270"/>
                      <a:pt x="0" y="870009"/>
                      <a:pt x="0" y="883228"/>
                    </a:cubicBezTo>
                    <a:cubicBezTo>
                      <a:pt x="0" y="920830"/>
                      <a:pt x="3065" y="943779"/>
                      <a:pt x="10391" y="976746"/>
                    </a:cubicBezTo>
                    <a:cubicBezTo>
                      <a:pt x="11940" y="983717"/>
                      <a:pt x="13535" y="990689"/>
                      <a:pt x="15587" y="997528"/>
                    </a:cubicBezTo>
                    <a:cubicBezTo>
                      <a:pt x="18734" y="1008019"/>
                      <a:pt x="22514" y="1018309"/>
                      <a:pt x="25978" y="1028700"/>
                    </a:cubicBezTo>
                    <a:cubicBezTo>
                      <a:pt x="25980" y="1028705"/>
                      <a:pt x="36365" y="1059868"/>
                      <a:pt x="36369" y="1059873"/>
                    </a:cubicBezTo>
                    <a:cubicBezTo>
                      <a:pt x="43296" y="1070264"/>
                      <a:pt x="53200" y="1079199"/>
                      <a:pt x="57150" y="1091046"/>
                    </a:cubicBezTo>
                    <a:cubicBezTo>
                      <a:pt x="64321" y="1112556"/>
                      <a:pt x="59308" y="1102075"/>
                      <a:pt x="72737" y="1122219"/>
                    </a:cubicBezTo>
                    <a:cubicBezTo>
                      <a:pt x="81867" y="1149612"/>
                      <a:pt x="71897" y="1127444"/>
                      <a:pt x="93519" y="1153391"/>
                    </a:cubicBezTo>
                    <a:cubicBezTo>
                      <a:pt x="97516" y="1158188"/>
                      <a:pt x="99210" y="1164866"/>
                      <a:pt x="103909" y="1168978"/>
                    </a:cubicBezTo>
                    <a:cubicBezTo>
                      <a:pt x="113307" y="1177202"/>
                      <a:pt x="126251" y="1180928"/>
                      <a:pt x="135082" y="1189759"/>
                    </a:cubicBezTo>
                    <a:lnTo>
                      <a:pt x="150669" y="1205346"/>
                    </a:lnTo>
                    <a:cubicBezTo>
                      <a:pt x="163726" y="1244519"/>
                      <a:pt x="144595" y="1197754"/>
                      <a:pt x="171450" y="1231323"/>
                    </a:cubicBezTo>
                    <a:cubicBezTo>
                      <a:pt x="174871" y="1235599"/>
                      <a:pt x="173986" y="1242122"/>
                      <a:pt x="176646" y="1246909"/>
                    </a:cubicBezTo>
                    <a:cubicBezTo>
                      <a:pt x="182711" y="1257826"/>
                      <a:pt x="190501" y="1267691"/>
                      <a:pt x="197428" y="1278082"/>
                    </a:cubicBezTo>
                    <a:lnTo>
                      <a:pt x="207819" y="1293669"/>
                    </a:lnTo>
                    <a:cubicBezTo>
                      <a:pt x="209551" y="1298864"/>
                      <a:pt x="210354" y="1304468"/>
                      <a:pt x="213014" y="1309255"/>
                    </a:cubicBezTo>
                    <a:cubicBezTo>
                      <a:pt x="221554" y="1324627"/>
                      <a:pt x="234565" y="1344490"/>
                      <a:pt x="249382" y="1356014"/>
                    </a:cubicBezTo>
                    <a:cubicBezTo>
                      <a:pt x="259240" y="1363681"/>
                      <a:pt x="268707" y="1372847"/>
                      <a:pt x="280555" y="1376796"/>
                    </a:cubicBezTo>
                    <a:cubicBezTo>
                      <a:pt x="290946" y="1380260"/>
                      <a:pt x="302615" y="1381111"/>
                      <a:pt x="311728" y="1387187"/>
                    </a:cubicBezTo>
                    <a:cubicBezTo>
                      <a:pt x="331871" y="1400616"/>
                      <a:pt x="321390" y="1395604"/>
                      <a:pt x="342900" y="1402773"/>
                    </a:cubicBezTo>
                    <a:lnTo>
                      <a:pt x="374073" y="1423555"/>
                    </a:lnTo>
                    <a:cubicBezTo>
                      <a:pt x="379268" y="1427019"/>
                      <a:pt x="383735" y="1431971"/>
                      <a:pt x="389659" y="1433946"/>
                    </a:cubicBezTo>
                    <a:lnTo>
                      <a:pt x="420832" y="1444337"/>
                    </a:lnTo>
                    <a:cubicBezTo>
                      <a:pt x="426028" y="1446069"/>
                      <a:pt x="431049" y="1448458"/>
                      <a:pt x="436419" y="1449532"/>
                    </a:cubicBezTo>
                    <a:cubicBezTo>
                      <a:pt x="445078" y="1451264"/>
                      <a:pt x="453829" y="1452586"/>
                      <a:pt x="462396" y="1454728"/>
                    </a:cubicBezTo>
                    <a:cubicBezTo>
                      <a:pt x="467709" y="1456056"/>
                      <a:pt x="472716" y="1458419"/>
                      <a:pt x="477982" y="1459923"/>
                    </a:cubicBezTo>
                    <a:cubicBezTo>
                      <a:pt x="489333" y="1463166"/>
                      <a:pt x="514019" y="1468782"/>
                      <a:pt x="524741" y="1470314"/>
                    </a:cubicBezTo>
                    <a:cubicBezTo>
                      <a:pt x="611113" y="1482652"/>
                      <a:pt x="538758" y="1468960"/>
                      <a:pt x="597478" y="1480705"/>
                    </a:cubicBezTo>
                    <a:cubicBezTo>
                      <a:pt x="653602" y="1514379"/>
                      <a:pt x="596671" y="1483649"/>
                      <a:pt x="644237" y="1501487"/>
                    </a:cubicBezTo>
                    <a:cubicBezTo>
                      <a:pt x="651489" y="1504207"/>
                      <a:pt x="657900" y="1508827"/>
                      <a:pt x="665019" y="1511878"/>
                    </a:cubicBezTo>
                    <a:cubicBezTo>
                      <a:pt x="670053" y="1514035"/>
                      <a:pt x="675410" y="1515341"/>
                      <a:pt x="680605" y="1517073"/>
                    </a:cubicBezTo>
                    <a:cubicBezTo>
                      <a:pt x="696191" y="1515341"/>
                      <a:pt x="712487" y="1516837"/>
                      <a:pt x="727364" y="1511878"/>
                    </a:cubicBezTo>
                    <a:cubicBezTo>
                      <a:pt x="739212" y="1507929"/>
                      <a:pt x="748146" y="1498023"/>
                      <a:pt x="758537" y="1491096"/>
                    </a:cubicBezTo>
                    <a:cubicBezTo>
                      <a:pt x="763732" y="1487632"/>
                      <a:pt x="767880" y="1480800"/>
                      <a:pt x="774123" y="1480705"/>
                    </a:cubicBezTo>
                    <a:lnTo>
                      <a:pt x="1117023" y="1475509"/>
                    </a:lnTo>
                    <a:cubicBezTo>
                      <a:pt x="1152864" y="1463563"/>
                      <a:pt x="1131961" y="1469130"/>
                      <a:pt x="1200150" y="1465119"/>
                    </a:cubicBezTo>
                    <a:cubicBezTo>
                      <a:pt x="1236497" y="1462981"/>
                      <a:pt x="1272887" y="1461655"/>
                      <a:pt x="1309255" y="1459923"/>
                    </a:cubicBezTo>
                    <a:lnTo>
                      <a:pt x="1356014" y="1444337"/>
                    </a:lnTo>
                    <a:cubicBezTo>
                      <a:pt x="1361209" y="1442605"/>
                      <a:pt x="1366287" y="1440469"/>
                      <a:pt x="1371600" y="1439141"/>
                    </a:cubicBezTo>
                    <a:cubicBezTo>
                      <a:pt x="1419871" y="1427074"/>
                      <a:pt x="1359861" y="1441489"/>
                      <a:pt x="1423555" y="1428750"/>
                    </a:cubicBezTo>
                    <a:cubicBezTo>
                      <a:pt x="1430557" y="1427350"/>
                      <a:pt x="1437268" y="1424565"/>
                      <a:pt x="1444337" y="1423555"/>
                    </a:cubicBezTo>
                    <a:cubicBezTo>
                      <a:pt x="1461566" y="1421094"/>
                      <a:pt x="1478973" y="1420091"/>
                      <a:pt x="1496291" y="1418359"/>
                    </a:cubicBezTo>
                    <a:cubicBezTo>
                      <a:pt x="1528573" y="1402219"/>
                      <a:pt x="1504845" y="1412205"/>
                      <a:pt x="1537855" y="1402773"/>
                    </a:cubicBezTo>
                    <a:cubicBezTo>
                      <a:pt x="1543121" y="1401269"/>
                      <a:pt x="1548071" y="1398652"/>
                      <a:pt x="1553441" y="1397578"/>
                    </a:cubicBezTo>
                    <a:cubicBezTo>
                      <a:pt x="1574101" y="1393446"/>
                      <a:pt x="1615787" y="1387187"/>
                      <a:pt x="1615787" y="1387187"/>
                    </a:cubicBezTo>
                    <a:cubicBezTo>
                      <a:pt x="1653157" y="1374729"/>
                      <a:pt x="1606489" y="1389843"/>
                      <a:pt x="1652155" y="1376796"/>
                    </a:cubicBezTo>
                    <a:cubicBezTo>
                      <a:pt x="1675278" y="1370189"/>
                      <a:pt x="1661433" y="1371823"/>
                      <a:pt x="1688523" y="1366405"/>
                    </a:cubicBezTo>
                    <a:cubicBezTo>
                      <a:pt x="1698853" y="1364339"/>
                      <a:pt x="1709366" y="1363275"/>
                      <a:pt x="1719696" y="1361209"/>
                    </a:cubicBezTo>
                    <a:cubicBezTo>
                      <a:pt x="1760964" y="1352955"/>
                      <a:pt x="1718580" y="1358889"/>
                      <a:pt x="1771650" y="1345623"/>
                    </a:cubicBezTo>
                    <a:lnTo>
                      <a:pt x="1792432" y="1340428"/>
                    </a:lnTo>
                    <a:cubicBezTo>
                      <a:pt x="1860603" y="1289298"/>
                      <a:pt x="1777800" y="1347979"/>
                      <a:pt x="1828800" y="1319646"/>
                    </a:cubicBezTo>
                    <a:cubicBezTo>
                      <a:pt x="1839717" y="1313581"/>
                      <a:pt x="1849982" y="1306357"/>
                      <a:pt x="1859973" y="1298864"/>
                    </a:cubicBezTo>
                    <a:cubicBezTo>
                      <a:pt x="1866900" y="1293669"/>
                      <a:pt x="1873186" y="1287483"/>
                      <a:pt x="1880755" y="1283278"/>
                    </a:cubicBezTo>
                    <a:cubicBezTo>
                      <a:pt x="1888907" y="1278749"/>
                      <a:pt x="1898545" y="1277353"/>
                      <a:pt x="1906732" y="1272887"/>
                    </a:cubicBezTo>
                    <a:cubicBezTo>
                      <a:pt x="1917696" y="1266907"/>
                      <a:pt x="1927196" y="1258530"/>
                      <a:pt x="1937905" y="1252105"/>
                    </a:cubicBezTo>
                    <a:cubicBezTo>
                      <a:pt x="1941523" y="1249934"/>
                      <a:pt x="1972617" y="1231838"/>
                      <a:pt x="1979469" y="1226128"/>
                    </a:cubicBezTo>
                    <a:cubicBezTo>
                      <a:pt x="2006001" y="1204018"/>
                      <a:pt x="1982196" y="1213755"/>
                      <a:pt x="2015837" y="1205346"/>
                    </a:cubicBezTo>
                    <a:cubicBezTo>
                      <a:pt x="2021032" y="1201882"/>
                      <a:pt x="2025838" y="1197747"/>
                      <a:pt x="2031423" y="1194955"/>
                    </a:cubicBezTo>
                    <a:cubicBezTo>
                      <a:pt x="2082267" y="1169532"/>
                      <a:pt x="2036872" y="1198249"/>
                      <a:pt x="2072987" y="1174173"/>
                    </a:cubicBezTo>
                    <a:cubicBezTo>
                      <a:pt x="2092038" y="1145597"/>
                      <a:pt x="2072986" y="1169845"/>
                      <a:pt x="2098964" y="1148196"/>
                    </a:cubicBezTo>
                    <a:cubicBezTo>
                      <a:pt x="2138953" y="1114870"/>
                      <a:pt x="2091450" y="1148007"/>
                      <a:pt x="2130137" y="1122219"/>
                    </a:cubicBezTo>
                    <a:cubicBezTo>
                      <a:pt x="2135332" y="1115292"/>
                      <a:pt x="2141427" y="1108955"/>
                      <a:pt x="2145723" y="1101437"/>
                    </a:cubicBezTo>
                    <a:cubicBezTo>
                      <a:pt x="2148440" y="1096682"/>
                      <a:pt x="2147046" y="1089723"/>
                      <a:pt x="2150919" y="1085850"/>
                    </a:cubicBezTo>
                    <a:cubicBezTo>
                      <a:pt x="2163457" y="1073312"/>
                      <a:pt x="2186475" y="1062877"/>
                      <a:pt x="2202873" y="1054678"/>
                    </a:cubicBezTo>
                    <a:cubicBezTo>
                      <a:pt x="2208068" y="1049482"/>
                      <a:pt x="2213755" y="1044736"/>
                      <a:pt x="2218459" y="1039091"/>
                    </a:cubicBezTo>
                    <a:cubicBezTo>
                      <a:pt x="2222456" y="1034294"/>
                      <a:pt x="2225221" y="1028586"/>
                      <a:pt x="2228850" y="1023505"/>
                    </a:cubicBezTo>
                    <a:cubicBezTo>
                      <a:pt x="2233883" y="1016459"/>
                      <a:pt x="2239241" y="1009650"/>
                      <a:pt x="2244437" y="1002723"/>
                    </a:cubicBezTo>
                    <a:cubicBezTo>
                      <a:pt x="2261420" y="951771"/>
                      <a:pt x="2233886" y="1023746"/>
                      <a:pt x="2265219" y="976746"/>
                    </a:cubicBezTo>
                    <a:cubicBezTo>
                      <a:pt x="2269180" y="970805"/>
                      <a:pt x="2268156" y="962738"/>
                      <a:pt x="2270414" y="955964"/>
                    </a:cubicBezTo>
                    <a:cubicBezTo>
                      <a:pt x="2273933" y="945407"/>
                      <a:pt x="2284730" y="919550"/>
                      <a:pt x="2291196" y="909205"/>
                    </a:cubicBezTo>
                    <a:cubicBezTo>
                      <a:pt x="2295785" y="901862"/>
                      <a:pt x="2301587" y="895350"/>
                      <a:pt x="2306782" y="888423"/>
                    </a:cubicBezTo>
                    <a:cubicBezTo>
                      <a:pt x="2321702" y="828749"/>
                      <a:pt x="2300838" y="902294"/>
                      <a:pt x="2322369" y="852055"/>
                    </a:cubicBezTo>
                    <a:cubicBezTo>
                      <a:pt x="2329565" y="835265"/>
                      <a:pt x="2326311" y="815624"/>
                      <a:pt x="2337955" y="800100"/>
                    </a:cubicBezTo>
                    <a:cubicBezTo>
                      <a:pt x="2343150" y="793173"/>
                      <a:pt x="2348952" y="786662"/>
                      <a:pt x="2353541" y="779319"/>
                    </a:cubicBezTo>
                    <a:cubicBezTo>
                      <a:pt x="2357646" y="772751"/>
                      <a:pt x="2359430" y="764839"/>
                      <a:pt x="2363932" y="758537"/>
                    </a:cubicBezTo>
                    <a:cubicBezTo>
                      <a:pt x="2383085" y="731722"/>
                      <a:pt x="2376165" y="754853"/>
                      <a:pt x="2389909" y="727364"/>
                    </a:cubicBezTo>
                    <a:cubicBezTo>
                      <a:pt x="2411417" y="684347"/>
                      <a:pt x="2375719" y="740858"/>
                      <a:pt x="2405496" y="696191"/>
                    </a:cubicBezTo>
                    <a:cubicBezTo>
                      <a:pt x="2418164" y="594838"/>
                      <a:pt x="2414320" y="642493"/>
                      <a:pt x="2405496" y="457200"/>
                    </a:cubicBezTo>
                    <a:cubicBezTo>
                      <a:pt x="2405156" y="450068"/>
                      <a:pt x="2401849" y="443389"/>
                      <a:pt x="2400300" y="436419"/>
                    </a:cubicBezTo>
                    <a:cubicBezTo>
                      <a:pt x="2398384" y="427799"/>
                      <a:pt x="2398275" y="418683"/>
                      <a:pt x="2395105" y="410441"/>
                    </a:cubicBezTo>
                    <a:cubicBezTo>
                      <a:pt x="2389545" y="395984"/>
                      <a:pt x="2374323" y="368878"/>
                      <a:pt x="2374323" y="368878"/>
                    </a:cubicBezTo>
                    <a:cubicBezTo>
                      <a:pt x="2373197" y="364375"/>
                      <a:pt x="2367246" y="338309"/>
                      <a:pt x="2363932" y="332509"/>
                    </a:cubicBezTo>
                    <a:cubicBezTo>
                      <a:pt x="2359636" y="324991"/>
                      <a:pt x="2353379" y="318774"/>
                      <a:pt x="2348346" y="311728"/>
                    </a:cubicBezTo>
                    <a:cubicBezTo>
                      <a:pt x="2344717" y="306647"/>
                      <a:pt x="2341419" y="301337"/>
                      <a:pt x="2337955" y="296141"/>
                    </a:cubicBezTo>
                    <a:cubicBezTo>
                      <a:pt x="2336223" y="284018"/>
                      <a:pt x="2337307" y="271143"/>
                      <a:pt x="2332759" y="259773"/>
                    </a:cubicBezTo>
                    <a:cubicBezTo>
                      <a:pt x="2330030" y="252951"/>
                      <a:pt x="2321877" y="249831"/>
                      <a:pt x="2317173" y="244187"/>
                    </a:cubicBezTo>
                    <a:cubicBezTo>
                      <a:pt x="2295525" y="218209"/>
                      <a:pt x="2319771" y="237260"/>
                      <a:pt x="2291196" y="218209"/>
                    </a:cubicBezTo>
                    <a:cubicBezTo>
                      <a:pt x="2289464" y="213014"/>
                      <a:pt x="2288449" y="207521"/>
                      <a:pt x="2286000" y="202623"/>
                    </a:cubicBezTo>
                    <a:cubicBezTo>
                      <a:pt x="2283051" y="196725"/>
                      <a:pt x="2262375" y="168607"/>
                      <a:pt x="2260023" y="166255"/>
                    </a:cubicBezTo>
                    <a:cubicBezTo>
                      <a:pt x="2255608" y="161840"/>
                      <a:pt x="2249632" y="159328"/>
                      <a:pt x="2244437" y="155864"/>
                    </a:cubicBezTo>
                    <a:cubicBezTo>
                      <a:pt x="2240973" y="150669"/>
                      <a:pt x="2239341" y="143587"/>
                      <a:pt x="2234046" y="140278"/>
                    </a:cubicBezTo>
                    <a:cubicBezTo>
                      <a:pt x="2224758" y="134473"/>
                      <a:pt x="2202873" y="129887"/>
                      <a:pt x="2202873" y="129887"/>
                    </a:cubicBezTo>
                    <a:cubicBezTo>
                      <a:pt x="2195946" y="124691"/>
                      <a:pt x="2189836" y="118173"/>
                      <a:pt x="2182091" y="114300"/>
                    </a:cubicBezTo>
                    <a:cubicBezTo>
                      <a:pt x="2172295" y="109402"/>
                      <a:pt x="2161310" y="107373"/>
                      <a:pt x="2150919" y="103909"/>
                    </a:cubicBezTo>
                    <a:cubicBezTo>
                      <a:pt x="2118949" y="93252"/>
                      <a:pt x="2134626" y="97161"/>
                      <a:pt x="2078182" y="93519"/>
                    </a:cubicBezTo>
                    <a:cubicBezTo>
                      <a:pt x="2043574" y="91286"/>
                      <a:pt x="2008909" y="90055"/>
                      <a:pt x="1974273" y="88323"/>
                    </a:cubicBezTo>
                    <a:cubicBezTo>
                      <a:pt x="1954127" y="81608"/>
                      <a:pt x="1940561" y="76644"/>
                      <a:pt x="1917123" y="72737"/>
                    </a:cubicBezTo>
                    <a:lnTo>
                      <a:pt x="1885950" y="67541"/>
                    </a:lnTo>
                    <a:cubicBezTo>
                      <a:pt x="1880755" y="64077"/>
                      <a:pt x="1876070" y="59686"/>
                      <a:pt x="1870364" y="57150"/>
                    </a:cubicBezTo>
                    <a:cubicBezTo>
                      <a:pt x="1860355" y="52701"/>
                      <a:pt x="1849931" y="48907"/>
                      <a:pt x="1839191" y="46759"/>
                    </a:cubicBezTo>
                    <a:cubicBezTo>
                      <a:pt x="1775229" y="33968"/>
                      <a:pt x="1804720" y="38867"/>
                      <a:pt x="1750869" y="31173"/>
                    </a:cubicBezTo>
                    <a:lnTo>
                      <a:pt x="1704109" y="15587"/>
                    </a:lnTo>
                    <a:cubicBezTo>
                      <a:pt x="1698914" y="13855"/>
                      <a:pt x="1693981" y="10846"/>
                      <a:pt x="1688523" y="10391"/>
                    </a:cubicBezTo>
                    <a:cubicBezTo>
                      <a:pt x="1613974" y="4179"/>
                      <a:pt x="1646822" y="8145"/>
                      <a:pt x="1589809" y="0"/>
                    </a:cubicBezTo>
                    <a:cubicBezTo>
                      <a:pt x="1555665" y="1178"/>
                      <a:pt x="1426747" y="3497"/>
                      <a:pt x="1371600" y="10391"/>
                    </a:cubicBezTo>
                    <a:cubicBezTo>
                      <a:pt x="1366166" y="11070"/>
                      <a:pt x="1361280" y="14082"/>
                      <a:pt x="1356014" y="15587"/>
                    </a:cubicBezTo>
                    <a:cubicBezTo>
                      <a:pt x="1349148" y="17549"/>
                      <a:pt x="1342214" y="19286"/>
                      <a:pt x="1335232" y="20782"/>
                    </a:cubicBezTo>
                    <a:cubicBezTo>
                      <a:pt x="1283570" y="31852"/>
                      <a:pt x="1296266" y="38100"/>
                      <a:pt x="1288473" y="415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15371" name="TextBox 4">
              <a:extLst>
                <a:ext uri="{FF2B5EF4-FFF2-40B4-BE49-F238E27FC236}">
                  <a16:creationId xmlns:a16="http://schemas.microsoft.com/office/drawing/2014/main" id="{44F7190A-CBC5-44B2-A82E-E95596D3F239}"/>
                </a:ext>
              </a:extLst>
            </p:cNvPr>
            <p:cNvSpPr txBox="1">
              <a:spLocks noChangeArrowheads="1"/>
            </p:cNvSpPr>
            <p:nvPr/>
          </p:nvSpPr>
          <p:spPr bwMode="auto">
            <a:xfrm>
              <a:off x="1893331" y="1011127"/>
              <a:ext cx="2732262" cy="1560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buNone/>
              </a:pPr>
              <a:r>
                <a:rPr lang="en-GB" altLang="en-US" dirty="0"/>
                <a:t>Try and think about a secret you’ve had in </a:t>
              </a:r>
              <a:br>
                <a:rPr lang="en-GB" altLang="en-US" dirty="0"/>
              </a:br>
              <a:r>
                <a:rPr lang="en-GB" altLang="en-US" dirty="0"/>
                <a:t>the past that was appropriate to share </a:t>
              </a:r>
              <a:br>
                <a:rPr lang="en-GB" altLang="en-US" dirty="0"/>
              </a:br>
              <a:r>
                <a:rPr lang="en-GB" altLang="en-US" dirty="0"/>
                <a:t>with a friend.</a:t>
              </a:r>
            </a:p>
          </p:txBody>
        </p:sp>
      </p:grpSp>
      <p:pic>
        <p:nvPicPr>
          <p:cNvPr id="6" name="Picture 5">
            <a:extLst>
              <a:ext uri="{FF2B5EF4-FFF2-40B4-BE49-F238E27FC236}">
                <a16:creationId xmlns:a16="http://schemas.microsoft.com/office/drawing/2014/main" id="{33B88384-C9FD-48BA-AB4B-34A65D40E8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6935" y="4052888"/>
            <a:ext cx="2957513"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4">
            <a:extLst>
              <a:ext uri="{FF2B5EF4-FFF2-40B4-BE49-F238E27FC236}">
                <a16:creationId xmlns:a16="http://schemas.microsoft.com/office/drawing/2014/main" id="{81F890DB-C7EE-4BD8-9F1E-2313A8556DA0}"/>
              </a:ext>
            </a:extLst>
          </p:cNvPr>
          <p:cNvSpPr txBox="1">
            <a:spLocks noChangeArrowheads="1"/>
          </p:cNvSpPr>
          <p:nvPr/>
        </p:nvSpPr>
        <p:spPr bwMode="auto">
          <a:xfrm>
            <a:off x="850899" y="3056337"/>
            <a:ext cx="7432675" cy="3698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just">
              <a:lnSpc>
                <a:spcPct val="100000"/>
              </a:lnSpc>
              <a:spcBef>
                <a:spcPct val="0"/>
              </a:spcBef>
              <a:buFontTx/>
              <a:buNone/>
              <a:defRPr/>
            </a:pPr>
            <a:r>
              <a:rPr lang="en-GB" dirty="0"/>
              <a:t>Did you tell anyone your secret or did you keep it to yourself?</a:t>
            </a:r>
            <a:endParaRPr lang="en-GB" altLang="en-US" dirty="0">
              <a:solidFill>
                <a:schemeClr val="tx1"/>
              </a:solidFill>
              <a:latin typeface="+mn-lt"/>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363" y="3848499"/>
            <a:ext cx="2351702" cy="29737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fade">
                                      <p:cBhvr>
                                        <p:cTn id="7" dur="500"/>
                                        <p:tgtEl>
                                          <p:spTgt spid="143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p:bldP spid="13" grpId="0"/>
      <p:bldP spid="15"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0">
            <a:extLst>
              <a:ext uri="{FF2B5EF4-FFF2-40B4-BE49-F238E27FC236}">
                <a16:creationId xmlns:a16="http://schemas.microsoft.com/office/drawing/2014/main" id="{D03ACCB5-DF36-4D6F-9BA1-7A30B29E08C9}"/>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t>Exploring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3E11E241-562E-4CF3-AEE0-0EFB9901F62C}"/>
              </a:ext>
            </a:extLst>
          </p:cNvPr>
          <p:cNvSpPr>
            <a:spLocks noGrp="1" noChangeArrowheads="1"/>
          </p:cNvSpPr>
          <p:nvPr>
            <p:ph type="title"/>
          </p:nvPr>
        </p:nvSpPr>
        <p:spPr>
          <a:xfrm>
            <a:off x="457200" y="479425"/>
            <a:ext cx="8220075" cy="993775"/>
          </a:xfrm>
        </p:spPr>
        <p:txBody>
          <a:bodyPr/>
          <a:lstStyle/>
          <a:p>
            <a:pPr eaLnBrk="1" hangingPunct="1"/>
            <a:r>
              <a:rPr lang="en-GB" altLang="en-US"/>
              <a:t>Keeping Secrets</a:t>
            </a:r>
          </a:p>
        </p:txBody>
      </p:sp>
      <p:pic>
        <p:nvPicPr>
          <p:cNvPr id="17411" name="Whole Class">
            <a:extLst>
              <a:ext uri="{FF2B5EF4-FFF2-40B4-BE49-F238E27FC236}">
                <a16:creationId xmlns:a16="http://schemas.microsoft.com/office/drawing/2014/main" id="{9D43BE25-203B-4FAA-93E0-3B1A8F2D20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4">
            <a:extLst>
              <a:ext uri="{FF2B5EF4-FFF2-40B4-BE49-F238E27FC236}">
                <a16:creationId xmlns:a16="http://schemas.microsoft.com/office/drawing/2014/main" id="{132BE9F4-89A8-4CEC-B9C7-BA539FDAC7CB}"/>
              </a:ext>
            </a:extLst>
          </p:cNvPr>
          <p:cNvSpPr txBox="1">
            <a:spLocks noChangeArrowheads="1"/>
          </p:cNvSpPr>
          <p:nvPr/>
        </p:nvSpPr>
        <p:spPr bwMode="auto">
          <a:xfrm>
            <a:off x="838200" y="1408113"/>
            <a:ext cx="7477125" cy="33813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just">
              <a:lnSpc>
                <a:spcPct val="100000"/>
              </a:lnSpc>
              <a:spcBef>
                <a:spcPct val="0"/>
              </a:spcBef>
              <a:buFontTx/>
              <a:buNone/>
              <a:defRPr/>
            </a:pPr>
            <a:r>
              <a:rPr lang="en-GB" sz="1600" dirty="0"/>
              <a:t>Why might our VIPs need us to keep a secret?</a:t>
            </a:r>
            <a:endParaRPr lang="en-GB" altLang="en-US" sz="1600" dirty="0">
              <a:solidFill>
                <a:schemeClr val="tx1"/>
              </a:solidFill>
              <a:latin typeface="+mn-lt"/>
            </a:endParaRPr>
          </a:p>
        </p:txBody>
      </p:sp>
      <p:sp>
        <p:nvSpPr>
          <p:cNvPr id="34" name="TextBox 4">
            <a:extLst>
              <a:ext uri="{FF2B5EF4-FFF2-40B4-BE49-F238E27FC236}">
                <a16:creationId xmlns:a16="http://schemas.microsoft.com/office/drawing/2014/main" id="{7E9C1FC0-2D36-4B11-A640-5248872042D7}"/>
              </a:ext>
            </a:extLst>
          </p:cNvPr>
          <p:cNvSpPr txBox="1">
            <a:spLocks noChangeArrowheads="1"/>
          </p:cNvSpPr>
          <p:nvPr/>
        </p:nvSpPr>
        <p:spPr bwMode="auto">
          <a:xfrm>
            <a:off x="695326" y="1894185"/>
            <a:ext cx="5721350" cy="145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just">
              <a:buNone/>
            </a:pPr>
            <a:r>
              <a:rPr lang="en-GB" altLang="en-US" sz="1600" dirty="0">
                <a:solidFill>
                  <a:srgbClr val="8D358B"/>
                </a:solidFill>
                <a:sym typeface="Wingdings" panose="05000000000000000000" pitchFamily="2" charset="2"/>
              </a:rPr>
              <a:t>To keep a surprise, such as a party or present, for someone. </a:t>
            </a:r>
          </a:p>
          <a:p>
            <a:pPr algn="just">
              <a:buNone/>
            </a:pPr>
            <a:r>
              <a:rPr lang="en-GB" altLang="en-US" sz="1600" dirty="0">
                <a:solidFill>
                  <a:srgbClr val="8D358B"/>
                </a:solidFill>
                <a:sym typeface="Wingdings" panose="05000000000000000000" pitchFamily="2" charset="2"/>
              </a:rPr>
              <a:t>So they can share exciting news with us first - for example, someone in their family is having a baby.</a:t>
            </a:r>
          </a:p>
          <a:p>
            <a:pPr algn="just">
              <a:buNone/>
            </a:pPr>
            <a:r>
              <a:rPr lang="en-GB" altLang="en-US" sz="1600" dirty="0">
                <a:solidFill>
                  <a:srgbClr val="8D358B"/>
                </a:solidFill>
                <a:sym typeface="Wingdings" panose="05000000000000000000" pitchFamily="2" charset="2"/>
              </a:rPr>
              <a:t>To keep sensitive information, such as the person in the class that they like, private.</a:t>
            </a:r>
          </a:p>
        </p:txBody>
      </p:sp>
      <p:grpSp>
        <p:nvGrpSpPr>
          <p:cNvPr id="5" name="Group 4">
            <a:extLst>
              <a:ext uri="{FF2B5EF4-FFF2-40B4-BE49-F238E27FC236}">
                <a16:creationId xmlns:a16="http://schemas.microsoft.com/office/drawing/2014/main" id="{45187F75-BE8E-497D-9114-364FA4A6434B}"/>
              </a:ext>
            </a:extLst>
          </p:cNvPr>
          <p:cNvGrpSpPr>
            <a:grpSpLocks/>
          </p:cNvGrpSpPr>
          <p:nvPr/>
        </p:nvGrpSpPr>
        <p:grpSpPr bwMode="auto">
          <a:xfrm>
            <a:off x="684213" y="3471863"/>
            <a:ext cx="7775575" cy="963612"/>
            <a:chOff x="683568" y="3472226"/>
            <a:chExt cx="7776864" cy="963361"/>
          </a:xfrm>
        </p:grpSpPr>
        <p:sp>
          <p:nvSpPr>
            <p:cNvPr id="39" name="Rectangle 38">
              <a:extLst>
                <a:ext uri="{FF2B5EF4-FFF2-40B4-BE49-F238E27FC236}">
                  <a16:creationId xmlns:a16="http://schemas.microsoft.com/office/drawing/2014/main" id="{7422ECC5-6A5D-48F8-86A7-7F372945E016}"/>
                </a:ext>
              </a:extLst>
            </p:cNvPr>
            <p:cNvSpPr/>
            <p:nvPr/>
          </p:nvSpPr>
          <p:spPr>
            <a:xfrm>
              <a:off x="683568" y="3472226"/>
              <a:ext cx="7776864" cy="963361"/>
            </a:xfrm>
            <a:prstGeom prst="rect">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422" name="TextBox 4">
              <a:extLst>
                <a:ext uri="{FF2B5EF4-FFF2-40B4-BE49-F238E27FC236}">
                  <a16:creationId xmlns:a16="http://schemas.microsoft.com/office/drawing/2014/main" id="{B9C72126-5FD0-47C1-8DDF-30D0A5770EE9}"/>
                </a:ext>
              </a:extLst>
            </p:cNvPr>
            <p:cNvSpPr txBox="1">
              <a:spLocks noChangeArrowheads="1"/>
            </p:cNvSpPr>
            <p:nvPr/>
          </p:nvSpPr>
          <p:spPr bwMode="auto">
            <a:xfrm>
              <a:off x="833225" y="3575341"/>
              <a:ext cx="7477551"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just">
                <a:buFont typeface="Arial" panose="020B0604020202020204" pitchFamily="34" charset="0"/>
                <a:buNone/>
              </a:pPr>
              <a:r>
                <a:rPr lang="en-GB" altLang="en-US" sz="1600" dirty="0">
                  <a:solidFill>
                    <a:schemeClr val="tx1"/>
                  </a:solidFill>
                </a:rPr>
                <a:t>We ask people we trust and have respect for to keep our secrets. That means it is important to maintain their trust and respect by not sharing their secrets with others. Knowing their secret does not give you the right to share it with others.</a:t>
              </a:r>
            </a:p>
          </p:txBody>
        </p:sp>
      </p:grpSp>
      <p:grpSp>
        <p:nvGrpSpPr>
          <p:cNvPr id="4" name="Group 3">
            <a:extLst>
              <a:ext uri="{FF2B5EF4-FFF2-40B4-BE49-F238E27FC236}">
                <a16:creationId xmlns:a16="http://schemas.microsoft.com/office/drawing/2014/main" id="{AB64FBE7-DF42-4114-A832-E2EFF4B912B4}"/>
              </a:ext>
            </a:extLst>
          </p:cNvPr>
          <p:cNvGrpSpPr>
            <a:grpSpLocks/>
          </p:cNvGrpSpPr>
          <p:nvPr/>
        </p:nvGrpSpPr>
        <p:grpSpPr bwMode="auto">
          <a:xfrm>
            <a:off x="688975" y="4579938"/>
            <a:ext cx="7777163" cy="1635125"/>
            <a:chOff x="688740" y="4579639"/>
            <a:chExt cx="7776864" cy="1636208"/>
          </a:xfrm>
        </p:grpSpPr>
        <p:sp>
          <p:nvSpPr>
            <p:cNvPr id="40" name="Rectangle 39">
              <a:extLst>
                <a:ext uri="{FF2B5EF4-FFF2-40B4-BE49-F238E27FC236}">
                  <a16:creationId xmlns:a16="http://schemas.microsoft.com/office/drawing/2014/main" id="{5572A25A-32CB-4676-8BE4-62B726934D71}"/>
                </a:ext>
              </a:extLst>
            </p:cNvPr>
            <p:cNvSpPr/>
            <p:nvPr/>
          </p:nvSpPr>
          <p:spPr>
            <a:xfrm>
              <a:off x="688740" y="4579639"/>
              <a:ext cx="7776864" cy="1636208"/>
            </a:xfrm>
            <a:prstGeom prst="rect">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420" name="TextBox 4">
              <a:extLst>
                <a:ext uri="{FF2B5EF4-FFF2-40B4-BE49-F238E27FC236}">
                  <a16:creationId xmlns:a16="http://schemas.microsoft.com/office/drawing/2014/main" id="{814F5FBE-0337-4775-9BCE-1D80549BC561}"/>
                </a:ext>
              </a:extLst>
            </p:cNvPr>
            <p:cNvSpPr txBox="1">
              <a:spLocks noChangeArrowheads="1"/>
            </p:cNvSpPr>
            <p:nvPr/>
          </p:nvSpPr>
          <p:spPr bwMode="auto">
            <a:xfrm>
              <a:off x="826993" y="4681806"/>
              <a:ext cx="7477551" cy="142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just">
                <a:buNone/>
              </a:pPr>
              <a:r>
                <a:rPr lang="en-GB" sz="1600" dirty="0"/>
                <a:t>Secrets that </a:t>
              </a:r>
              <a:r>
                <a:rPr lang="en-GB" sz="1600"/>
                <a:t>are confidential, </a:t>
              </a:r>
              <a:r>
                <a:rPr lang="en-GB" sz="1600" dirty="0"/>
                <a:t>or ones that are exciting for </a:t>
              </a:r>
              <a:r>
                <a:rPr lang="en-GB" sz="1600"/>
                <a:t>our friends, </a:t>
              </a:r>
              <a:r>
                <a:rPr lang="en-GB" sz="1600" dirty="0"/>
                <a:t>are fine to keep, as long as we feel comfortable and know that no one is getting upset or hurt. </a:t>
              </a:r>
              <a:r>
                <a:rPr lang="en-GB" altLang="en-US" sz="1600" dirty="0">
                  <a:solidFill>
                    <a:schemeClr val="tx1"/>
                  </a:solidFill>
                </a:rPr>
                <a:t>Sometimes, an adult might ask us to keep a surprise secret like a birthday present for our siblings. However, an adult asking a child to keep a secret about something the child is uncomfortable with is not OK and we should always share this with another grown-up that we trust.</a:t>
              </a:r>
            </a:p>
          </p:txBody>
        </p:sp>
      </p:grpSp>
      <p:pic>
        <p:nvPicPr>
          <p:cNvPr id="3" name="Picture 2">
            <a:extLst>
              <a:ext uri="{FF2B5EF4-FFF2-40B4-BE49-F238E27FC236}">
                <a16:creationId xmlns:a16="http://schemas.microsoft.com/office/drawing/2014/main" id="{A9D4D15B-D5BC-494A-B4D5-853B76E12B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6675" y="1363663"/>
            <a:ext cx="169545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ox(in)">
                                      <p:cBhvr>
                                        <p:cTn id="20" dur="10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ox(in)">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theme/theme1.xml><?xml version="1.0" encoding="utf-8"?>
<a:theme xmlns:a="http://schemas.openxmlformats.org/drawingml/2006/main" name="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3.pptx" id="{4BF10EBB-5C14-4353-9672-1C3BFC68C92E}" vid="{781ECC96-1AFA-4945-A294-F1D3C67237D7}"/>
    </a:ext>
  </a:extLst>
</a:theme>
</file>

<file path=ppt/theme/theme2.xml><?xml version="1.0" encoding="utf-8"?>
<a:theme xmlns:a="http://schemas.openxmlformats.org/drawingml/2006/main" name="1_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3.pptx" id="{4BF10EBB-5C14-4353-9672-1C3BFC68C92E}" vid="{781ECC96-1AFA-4945-A294-F1D3C67237D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Lesson Presentation Template</Template>
  <TotalTime>720</TotalTime>
  <Words>2540</Words>
  <Application>Microsoft Office PowerPoint</Application>
  <PresentationFormat>On-screen Show (4:3)</PresentationFormat>
  <Paragraphs>168</Paragraphs>
  <Slides>45</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45</vt:i4>
      </vt:variant>
    </vt:vector>
  </HeadingPairs>
  <TitlesOfParts>
    <vt:vector size="54" baseType="lpstr">
      <vt:lpstr>Calibri</vt:lpstr>
      <vt:lpstr>Roboto</vt:lpstr>
      <vt:lpstr>Arial</vt:lpstr>
      <vt:lpstr>Tuffy-TTF</vt:lpstr>
      <vt:lpstr>Sassoon Infant Rg</vt:lpstr>
      <vt:lpstr>Wingdings</vt:lpstr>
      <vt:lpstr>Twinkl</vt:lpstr>
      <vt:lpstr>Office Theme</vt:lpstr>
      <vt:lpstr>1_Office Theme</vt:lpstr>
      <vt:lpstr>PowerPoint Presentation</vt:lpstr>
      <vt:lpstr>PowerPoint Presentation</vt:lpstr>
      <vt:lpstr>PowerPoint Presentation</vt:lpstr>
      <vt:lpstr>The Big Questions</vt:lpstr>
      <vt:lpstr>PowerPoint Presentation</vt:lpstr>
      <vt:lpstr>Reconnecting</vt:lpstr>
      <vt:lpstr>Secrets</vt:lpstr>
      <vt:lpstr>Exploring</vt:lpstr>
      <vt:lpstr>Keeping Secrets</vt:lpstr>
      <vt:lpstr>Telling a Secret</vt:lpstr>
      <vt:lpstr>Telling a Secret</vt:lpstr>
      <vt:lpstr>Consolidating</vt:lpstr>
      <vt:lpstr>OK or Not OK?</vt:lpstr>
      <vt:lpstr>OK or Not OK?</vt:lpstr>
      <vt:lpstr>OK or Not OK?</vt:lpstr>
      <vt:lpstr>OK or Not OK?</vt:lpstr>
      <vt:lpstr>Reflecting</vt:lpstr>
      <vt:lpstr>Safety</vt:lpstr>
      <vt:lpstr>Safety</vt:lpstr>
      <vt:lpstr>The Big Questions</vt:lpstr>
      <vt:lpstr>PowerPoint Presentation</vt:lpstr>
      <vt:lpstr>PowerPoint Presentation</vt:lpstr>
      <vt:lpstr>PowerPoint Presentation</vt:lpstr>
      <vt:lpstr>PowerPoint Presentation</vt:lpstr>
      <vt:lpstr>The Big Questions</vt:lpstr>
      <vt:lpstr>PowerPoint Presentation</vt:lpstr>
      <vt:lpstr>Reconnecting</vt:lpstr>
      <vt:lpstr>A Good Friend?</vt:lpstr>
      <vt:lpstr>Exploring</vt:lpstr>
      <vt:lpstr>Healthy Relationships </vt:lpstr>
      <vt:lpstr>Healthy Relationships </vt:lpstr>
      <vt:lpstr>Risky Relationships</vt:lpstr>
      <vt:lpstr>Risky Relationships</vt:lpstr>
      <vt:lpstr>Risky Relationships</vt:lpstr>
      <vt:lpstr>Risky Relationships</vt:lpstr>
      <vt:lpstr>Risky Relationships</vt:lpstr>
      <vt:lpstr>Consolidating</vt:lpstr>
      <vt:lpstr>Ending Relationships</vt:lpstr>
      <vt:lpstr>Reflecting</vt:lpstr>
      <vt:lpstr>Unhealthy Relationships</vt:lpstr>
      <vt:lpstr>Unhealthy Relationships</vt:lpstr>
      <vt:lpstr>The Big Questions</vt:lpstr>
      <vt:lpstr>PowerPoint Presentation</vt:lpstr>
      <vt:lpstr>PowerPoint Presentation</vt:lpstr>
      <vt:lpstr>Prayer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Liv Robson-Hughes</dc:creator>
  <cp:lastModifiedBy>Hannah Cuddy</cp:lastModifiedBy>
  <cp:revision>123</cp:revision>
  <dcterms:created xsi:type="dcterms:W3CDTF">2019-01-04T10:35:36Z</dcterms:created>
  <dcterms:modified xsi:type="dcterms:W3CDTF">2022-11-29T21:21:09Z</dcterms:modified>
</cp:coreProperties>
</file>