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81" d="100"/>
          <a:sy n="81" d="100"/>
        </p:scale>
        <p:origin x="10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BC863-35A4-4E69-9249-FA267432371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2CAE8B-E6B8-4012-BCC0-ADD32DDED113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2000" dirty="0" smtClean="0">
              <a:latin typeface="Comic Sans MS" pitchFamily="66" charset="0"/>
            </a:rPr>
            <a:t>Bowing</a:t>
          </a:r>
          <a:br>
            <a:rPr lang="en-GB" sz="2000" dirty="0" smtClean="0">
              <a:latin typeface="Comic Sans MS" pitchFamily="66" charset="0"/>
            </a:rPr>
          </a:br>
          <a:r>
            <a:rPr lang="en-GB" sz="2000" dirty="0" smtClean="0">
              <a:latin typeface="Comic Sans MS" pitchFamily="66" charset="0"/>
            </a:rPr>
            <a:t>shows</a:t>
          </a:r>
          <a:endParaRPr lang="en-GB" sz="2000" dirty="0">
            <a:latin typeface="Comic Sans MS" pitchFamily="66" charset="0"/>
          </a:endParaRPr>
        </a:p>
      </dgm:t>
    </dgm:pt>
    <dgm:pt modelId="{6457DF3D-5FFE-4D63-8BE4-4A2CFBE51F14}" type="parTrans" cxnId="{F68F206C-FAC7-49A4-AF1B-5ED72F175D0D}">
      <dgm:prSet/>
      <dgm:spPr/>
      <dgm:t>
        <a:bodyPr/>
        <a:lstStyle/>
        <a:p>
          <a:endParaRPr lang="en-GB"/>
        </a:p>
      </dgm:t>
    </dgm:pt>
    <dgm:pt modelId="{34A99669-9D39-4F1F-9502-80D2A052D377}" type="sibTrans" cxnId="{F68F206C-FAC7-49A4-AF1B-5ED72F175D0D}">
      <dgm:prSet/>
      <dgm:spPr/>
      <dgm:t>
        <a:bodyPr/>
        <a:lstStyle/>
        <a:p>
          <a:endParaRPr lang="en-GB"/>
        </a:p>
      </dgm:t>
    </dgm:pt>
    <dgm:pt modelId="{4E9B8619-BB33-449B-9196-6783699B8196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800" dirty="0" smtClean="0">
              <a:latin typeface="Comic Sans MS" pitchFamily="66" charset="0"/>
            </a:rPr>
            <a:t>Humility</a:t>
          </a:r>
          <a:endParaRPr lang="en-GB" sz="1800" dirty="0">
            <a:latin typeface="Comic Sans MS" pitchFamily="66" charset="0"/>
          </a:endParaRPr>
        </a:p>
      </dgm:t>
    </dgm:pt>
    <dgm:pt modelId="{1CF59C7E-C65E-455F-AB9C-C2C83DAD1BA9}" type="parTrans" cxnId="{7F6D8171-83B8-4FB6-B3DC-1E15F9F32F94}">
      <dgm:prSet/>
      <dgm:spPr/>
      <dgm:t>
        <a:bodyPr/>
        <a:lstStyle/>
        <a:p>
          <a:endParaRPr lang="en-GB"/>
        </a:p>
      </dgm:t>
    </dgm:pt>
    <dgm:pt modelId="{0656629C-1D7C-4E68-A5F3-5242E460002A}" type="sibTrans" cxnId="{7F6D8171-83B8-4FB6-B3DC-1E15F9F32F94}">
      <dgm:prSet/>
      <dgm:spPr/>
      <dgm:t>
        <a:bodyPr/>
        <a:lstStyle/>
        <a:p>
          <a:endParaRPr lang="en-GB"/>
        </a:p>
      </dgm:t>
    </dgm:pt>
    <dgm:pt modelId="{37D2B937-1160-4E11-B006-4928391596B2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800" dirty="0" smtClean="0">
              <a:latin typeface="Comic Sans MS" pitchFamily="66" charset="0"/>
            </a:rPr>
            <a:t>Obedience</a:t>
          </a:r>
        </a:p>
      </dgm:t>
    </dgm:pt>
    <dgm:pt modelId="{F7531A4C-C734-489E-A784-08398D4ED9E1}" type="parTrans" cxnId="{050014F7-2452-483C-BCDB-2FC434345339}">
      <dgm:prSet/>
      <dgm:spPr/>
      <dgm:t>
        <a:bodyPr/>
        <a:lstStyle/>
        <a:p>
          <a:endParaRPr lang="en-GB"/>
        </a:p>
      </dgm:t>
    </dgm:pt>
    <dgm:pt modelId="{1EF6B39C-04A9-4714-8F8F-D323A1984B46}" type="sibTrans" cxnId="{050014F7-2452-483C-BCDB-2FC434345339}">
      <dgm:prSet/>
      <dgm:spPr/>
      <dgm:t>
        <a:bodyPr/>
        <a:lstStyle/>
        <a:p>
          <a:endParaRPr lang="en-GB"/>
        </a:p>
      </dgm:t>
    </dgm:pt>
    <dgm:pt modelId="{D1B6F7AA-92F4-41A6-B5E0-E24909D1E9F0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800" dirty="0" smtClean="0">
              <a:latin typeface="Comic Sans MS" pitchFamily="66" charset="0"/>
            </a:rPr>
            <a:t>Respect</a:t>
          </a:r>
          <a:endParaRPr lang="en-GB" sz="1800" dirty="0">
            <a:latin typeface="Comic Sans MS" pitchFamily="66" charset="0"/>
          </a:endParaRPr>
        </a:p>
      </dgm:t>
    </dgm:pt>
    <dgm:pt modelId="{0F6D69AD-A513-4AC6-B1F1-8A7A5EB613A3}" type="parTrans" cxnId="{06FE749E-4568-42D8-9A46-17366CF73A70}">
      <dgm:prSet/>
      <dgm:spPr/>
      <dgm:t>
        <a:bodyPr/>
        <a:lstStyle/>
        <a:p>
          <a:endParaRPr lang="en-GB"/>
        </a:p>
      </dgm:t>
    </dgm:pt>
    <dgm:pt modelId="{01CDAE50-501A-45D3-BFA6-8DB0C711749B}" type="sibTrans" cxnId="{06FE749E-4568-42D8-9A46-17366CF73A70}">
      <dgm:prSet/>
      <dgm:spPr/>
      <dgm:t>
        <a:bodyPr/>
        <a:lstStyle/>
        <a:p>
          <a:endParaRPr lang="en-GB"/>
        </a:p>
      </dgm:t>
    </dgm:pt>
    <dgm:pt modelId="{C1C826B5-1DE9-4A65-B446-D3344A5B1647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1800" dirty="0" smtClean="0">
              <a:latin typeface="Comic Sans MS" pitchFamily="66" charset="0"/>
            </a:rPr>
            <a:t>Dependence</a:t>
          </a:r>
        </a:p>
      </dgm:t>
    </dgm:pt>
    <dgm:pt modelId="{8F998C2E-BAD1-45FB-B7DD-90EA5E989D47}" type="parTrans" cxnId="{7D92D263-DAC0-4E03-A104-F50FABAC6D88}">
      <dgm:prSet/>
      <dgm:spPr/>
      <dgm:t>
        <a:bodyPr/>
        <a:lstStyle/>
        <a:p>
          <a:endParaRPr lang="en-GB"/>
        </a:p>
      </dgm:t>
    </dgm:pt>
    <dgm:pt modelId="{BF3540F9-A89B-43B1-B504-8D0C64F52364}" type="sibTrans" cxnId="{7D92D263-DAC0-4E03-A104-F50FABAC6D88}">
      <dgm:prSet/>
      <dgm:spPr/>
      <dgm:t>
        <a:bodyPr/>
        <a:lstStyle/>
        <a:p>
          <a:endParaRPr lang="en-GB"/>
        </a:p>
      </dgm:t>
    </dgm:pt>
    <dgm:pt modelId="{40BC91C4-D50C-4AF9-83C5-AD3676F8432E}" type="pres">
      <dgm:prSet presAssocID="{896BC863-35A4-4E69-9249-FA267432371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26641F16-9EAC-439A-8F00-98E89D3C59E2}" type="pres">
      <dgm:prSet presAssocID="{DE2CAE8B-E6B8-4012-BCC0-ADD32DDED113}" presName="singleCycle" presStyleCnt="0"/>
      <dgm:spPr/>
    </dgm:pt>
    <dgm:pt modelId="{8D0B3F0A-CDF2-4FE6-A960-5D4E97B80F9E}" type="pres">
      <dgm:prSet presAssocID="{DE2CAE8B-E6B8-4012-BCC0-ADD32DDED113}" presName="singleCenter" presStyleLbl="node1" presStyleIdx="0" presStyleCnt="5">
        <dgm:presLayoutVars>
          <dgm:chMax val="7"/>
          <dgm:chPref val="7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GB"/>
        </a:p>
      </dgm:t>
    </dgm:pt>
    <dgm:pt modelId="{88BE51D4-BB35-44D6-9273-3ACFB488A135}" type="pres">
      <dgm:prSet presAssocID="{1CF59C7E-C65E-455F-AB9C-C2C83DAD1BA9}" presName="Name56" presStyleLbl="parChTrans1D2" presStyleIdx="0" presStyleCnt="4"/>
      <dgm:spPr/>
      <dgm:t>
        <a:bodyPr/>
        <a:lstStyle/>
        <a:p>
          <a:endParaRPr lang="en-GB"/>
        </a:p>
      </dgm:t>
    </dgm:pt>
    <dgm:pt modelId="{2539F33A-0CE6-45E9-909A-1743EAE7BCEE}" type="pres">
      <dgm:prSet presAssocID="{4E9B8619-BB33-449B-9196-6783699B8196}" presName="text0" presStyleLbl="node1" presStyleIdx="1" presStyleCnt="5" custScaleX="172492" custRadScaleRad="175080" custRadScaleInc="2765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F9E37C-DE95-4E70-98AE-6F80C736A359}" type="pres">
      <dgm:prSet presAssocID="{F7531A4C-C734-489E-A784-08398D4ED9E1}" presName="Name56" presStyleLbl="parChTrans1D2" presStyleIdx="1" presStyleCnt="4"/>
      <dgm:spPr/>
      <dgm:t>
        <a:bodyPr/>
        <a:lstStyle/>
        <a:p>
          <a:endParaRPr lang="en-GB"/>
        </a:p>
      </dgm:t>
    </dgm:pt>
    <dgm:pt modelId="{4F61BD56-5E32-4FE6-866B-0796EF2B4E67}" type="pres">
      <dgm:prSet presAssocID="{37D2B937-1160-4E11-B006-4928391596B2}" presName="text0" presStyleLbl="node1" presStyleIdx="2" presStyleCnt="5" custScaleX="186354" custRadScaleRad="106076" custRadScaleInc="2465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8BF466-DC8D-4AEE-AE32-8179CD509EBA}" type="pres">
      <dgm:prSet presAssocID="{8F998C2E-BAD1-45FB-B7DD-90EA5E989D47}" presName="Name56" presStyleLbl="parChTrans1D2" presStyleIdx="2" presStyleCnt="4"/>
      <dgm:spPr/>
      <dgm:t>
        <a:bodyPr/>
        <a:lstStyle/>
        <a:p>
          <a:endParaRPr lang="en-GB"/>
        </a:p>
      </dgm:t>
    </dgm:pt>
    <dgm:pt modelId="{005F561F-293F-42CD-979C-42389D74AA6F}" type="pres">
      <dgm:prSet presAssocID="{C1C826B5-1DE9-4A65-B446-D3344A5B1647}" presName="text0" presStyleLbl="node1" presStyleIdx="3" presStyleCnt="5" custScaleX="164972" custRadScaleRad="114227" custRadScaleInc="-663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4C1511-2CF9-41D8-B41E-6353402480C8}" type="pres">
      <dgm:prSet presAssocID="{0F6D69AD-A513-4AC6-B1F1-8A7A5EB613A3}" presName="Name56" presStyleLbl="parChTrans1D2" presStyleIdx="3" presStyleCnt="4"/>
      <dgm:spPr/>
      <dgm:t>
        <a:bodyPr/>
        <a:lstStyle/>
        <a:p>
          <a:endParaRPr lang="en-GB"/>
        </a:p>
      </dgm:t>
    </dgm:pt>
    <dgm:pt modelId="{E0460DF0-272A-4598-A73D-7B7481427A3F}" type="pres">
      <dgm:prSet presAssocID="{D1B6F7AA-92F4-41A6-B5E0-E24909D1E9F0}" presName="text0" presStyleLbl="node1" presStyleIdx="4" presStyleCnt="5" custScaleX="183738" custRadScaleRad="168060" custRadScaleInc="-802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564CD7F-1878-4D89-AA06-CC9AE235DAFB}" type="presOf" srcId="{D1B6F7AA-92F4-41A6-B5E0-E24909D1E9F0}" destId="{E0460DF0-272A-4598-A73D-7B7481427A3F}" srcOrd="0" destOrd="0" presId="urn:microsoft.com/office/officeart/2008/layout/RadialCluster"/>
    <dgm:cxn modelId="{BAD78277-D98E-40CA-AAC1-C967C69EA776}" type="presOf" srcId="{C1C826B5-1DE9-4A65-B446-D3344A5B1647}" destId="{005F561F-293F-42CD-979C-42389D74AA6F}" srcOrd="0" destOrd="0" presId="urn:microsoft.com/office/officeart/2008/layout/RadialCluster"/>
    <dgm:cxn modelId="{7F6D8171-83B8-4FB6-B3DC-1E15F9F32F94}" srcId="{DE2CAE8B-E6B8-4012-BCC0-ADD32DDED113}" destId="{4E9B8619-BB33-449B-9196-6783699B8196}" srcOrd="0" destOrd="0" parTransId="{1CF59C7E-C65E-455F-AB9C-C2C83DAD1BA9}" sibTransId="{0656629C-1D7C-4E68-A5F3-5242E460002A}"/>
    <dgm:cxn modelId="{713C51E7-FFA7-4518-8C33-D4AA793FA6EC}" type="presOf" srcId="{0F6D69AD-A513-4AC6-B1F1-8A7A5EB613A3}" destId="{454C1511-2CF9-41D8-B41E-6353402480C8}" srcOrd="0" destOrd="0" presId="urn:microsoft.com/office/officeart/2008/layout/RadialCluster"/>
    <dgm:cxn modelId="{669607F5-B743-4891-91FD-3AB75EDC7937}" type="presOf" srcId="{1CF59C7E-C65E-455F-AB9C-C2C83DAD1BA9}" destId="{88BE51D4-BB35-44D6-9273-3ACFB488A135}" srcOrd="0" destOrd="0" presId="urn:microsoft.com/office/officeart/2008/layout/RadialCluster"/>
    <dgm:cxn modelId="{C75351C4-8FF5-49F9-AFA6-1A685D6B9EDF}" type="presOf" srcId="{896BC863-35A4-4E69-9249-FA267432371A}" destId="{40BC91C4-D50C-4AF9-83C5-AD3676F8432E}" srcOrd="0" destOrd="0" presId="urn:microsoft.com/office/officeart/2008/layout/RadialCluster"/>
    <dgm:cxn modelId="{54837DF8-127A-4AC7-98DD-92D81EFBDE9C}" type="presOf" srcId="{DE2CAE8B-E6B8-4012-BCC0-ADD32DDED113}" destId="{8D0B3F0A-CDF2-4FE6-A960-5D4E97B80F9E}" srcOrd="0" destOrd="0" presId="urn:microsoft.com/office/officeart/2008/layout/RadialCluster"/>
    <dgm:cxn modelId="{F68F206C-FAC7-49A4-AF1B-5ED72F175D0D}" srcId="{896BC863-35A4-4E69-9249-FA267432371A}" destId="{DE2CAE8B-E6B8-4012-BCC0-ADD32DDED113}" srcOrd="0" destOrd="0" parTransId="{6457DF3D-5FFE-4D63-8BE4-4A2CFBE51F14}" sibTransId="{34A99669-9D39-4F1F-9502-80D2A052D377}"/>
    <dgm:cxn modelId="{B5337F42-CBF0-4A4A-86A7-31A528CF8AB8}" type="presOf" srcId="{4E9B8619-BB33-449B-9196-6783699B8196}" destId="{2539F33A-0CE6-45E9-909A-1743EAE7BCEE}" srcOrd="0" destOrd="0" presId="urn:microsoft.com/office/officeart/2008/layout/RadialCluster"/>
    <dgm:cxn modelId="{2AB18895-A6E4-4D96-9F28-F6E0472DB0B0}" type="presOf" srcId="{37D2B937-1160-4E11-B006-4928391596B2}" destId="{4F61BD56-5E32-4FE6-866B-0796EF2B4E67}" srcOrd="0" destOrd="0" presId="urn:microsoft.com/office/officeart/2008/layout/RadialCluster"/>
    <dgm:cxn modelId="{06FE749E-4568-42D8-9A46-17366CF73A70}" srcId="{DE2CAE8B-E6B8-4012-BCC0-ADD32DDED113}" destId="{D1B6F7AA-92F4-41A6-B5E0-E24909D1E9F0}" srcOrd="3" destOrd="0" parTransId="{0F6D69AD-A513-4AC6-B1F1-8A7A5EB613A3}" sibTransId="{01CDAE50-501A-45D3-BFA6-8DB0C711749B}"/>
    <dgm:cxn modelId="{7D92D263-DAC0-4E03-A104-F50FABAC6D88}" srcId="{DE2CAE8B-E6B8-4012-BCC0-ADD32DDED113}" destId="{C1C826B5-1DE9-4A65-B446-D3344A5B1647}" srcOrd="2" destOrd="0" parTransId="{8F998C2E-BAD1-45FB-B7DD-90EA5E989D47}" sibTransId="{BF3540F9-A89B-43B1-B504-8D0C64F52364}"/>
    <dgm:cxn modelId="{D280FE24-88C0-4565-81EE-1989DF289410}" type="presOf" srcId="{F7531A4C-C734-489E-A784-08398D4ED9E1}" destId="{DDF9E37C-DE95-4E70-98AE-6F80C736A359}" srcOrd="0" destOrd="0" presId="urn:microsoft.com/office/officeart/2008/layout/RadialCluster"/>
    <dgm:cxn modelId="{EC05FA54-3DBF-4969-9986-077911732E09}" type="presOf" srcId="{8F998C2E-BAD1-45FB-B7DD-90EA5E989D47}" destId="{EA8BF466-DC8D-4AEE-AE32-8179CD509EBA}" srcOrd="0" destOrd="0" presId="urn:microsoft.com/office/officeart/2008/layout/RadialCluster"/>
    <dgm:cxn modelId="{050014F7-2452-483C-BCDB-2FC434345339}" srcId="{DE2CAE8B-E6B8-4012-BCC0-ADD32DDED113}" destId="{37D2B937-1160-4E11-B006-4928391596B2}" srcOrd="1" destOrd="0" parTransId="{F7531A4C-C734-489E-A784-08398D4ED9E1}" sibTransId="{1EF6B39C-04A9-4714-8F8F-D323A1984B46}"/>
    <dgm:cxn modelId="{C5FA6C4D-E34A-4A65-A252-E3BF3C770224}" type="presParOf" srcId="{40BC91C4-D50C-4AF9-83C5-AD3676F8432E}" destId="{26641F16-9EAC-439A-8F00-98E89D3C59E2}" srcOrd="0" destOrd="0" presId="urn:microsoft.com/office/officeart/2008/layout/RadialCluster"/>
    <dgm:cxn modelId="{86CC1ACF-9A3E-484E-8F5D-72DE94E82937}" type="presParOf" srcId="{26641F16-9EAC-439A-8F00-98E89D3C59E2}" destId="{8D0B3F0A-CDF2-4FE6-A960-5D4E97B80F9E}" srcOrd="0" destOrd="0" presId="urn:microsoft.com/office/officeart/2008/layout/RadialCluster"/>
    <dgm:cxn modelId="{5E847D7D-83F4-40C6-A13D-7BC0FF99A846}" type="presParOf" srcId="{26641F16-9EAC-439A-8F00-98E89D3C59E2}" destId="{88BE51D4-BB35-44D6-9273-3ACFB488A135}" srcOrd="1" destOrd="0" presId="urn:microsoft.com/office/officeart/2008/layout/RadialCluster"/>
    <dgm:cxn modelId="{010617B2-A9E9-4427-B325-48A837BEF9FF}" type="presParOf" srcId="{26641F16-9EAC-439A-8F00-98E89D3C59E2}" destId="{2539F33A-0CE6-45E9-909A-1743EAE7BCEE}" srcOrd="2" destOrd="0" presId="urn:microsoft.com/office/officeart/2008/layout/RadialCluster"/>
    <dgm:cxn modelId="{6F678196-EC8A-4494-B42A-AD4AE6B81A50}" type="presParOf" srcId="{26641F16-9EAC-439A-8F00-98E89D3C59E2}" destId="{DDF9E37C-DE95-4E70-98AE-6F80C736A359}" srcOrd="3" destOrd="0" presId="urn:microsoft.com/office/officeart/2008/layout/RadialCluster"/>
    <dgm:cxn modelId="{782A4E7C-3B11-46B7-B313-E61F5CAB8243}" type="presParOf" srcId="{26641F16-9EAC-439A-8F00-98E89D3C59E2}" destId="{4F61BD56-5E32-4FE6-866B-0796EF2B4E67}" srcOrd="4" destOrd="0" presId="urn:microsoft.com/office/officeart/2008/layout/RadialCluster"/>
    <dgm:cxn modelId="{FB409A53-B43D-4EDC-94DC-2ECE5548A291}" type="presParOf" srcId="{26641F16-9EAC-439A-8F00-98E89D3C59E2}" destId="{EA8BF466-DC8D-4AEE-AE32-8179CD509EBA}" srcOrd="5" destOrd="0" presId="urn:microsoft.com/office/officeart/2008/layout/RadialCluster"/>
    <dgm:cxn modelId="{E5E37247-AF9D-454E-BCF8-B4D8E473A44C}" type="presParOf" srcId="{26641F16-9EAC-439A-8F00-98E89D3C59E2}" destId="{005F561F-293F-42CD-979C-42389D74AA6F}" srcOrd="6" destOrd="0" presId="urn:microsoft.com/office/officeart/2008/layout/RadialCluster"/>
    <dgm:cxn modelId="{E3614A4E-D726-4361-AE26-2C433D2287FC}" type="presParOf" srcId="{26641F16-9EAC-439A-8F00-98E89D3C59E2}" destId="{454C1511-2CF9-41D8-B41E-6353402480C8}" srcOrd="7" destOrd="0" presId="urn:microsoft.com/office/officeart/2008/layout/RadialCluster"/>
    <dgm:cxn modelId="{CB3AEC5A-EA36-4B2A-BA83-02B76643B81E}" type="presParOf" srcId="{26641F16-9EAC-439A-8F00-98E89D3C59E2}" destId="{E0460DF0-272A-4598-A73D-7B7481427A3F}" srcOrd="8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B3F0A-CDF2-4FE6-A960-5D4E97B80F9E}">
      <dsp:nvSpPr>
        <dsp:cNvPr id="0" name=""/>
        <dsp:cNvSpPr/>
      </dsp:nvSpPr>
      <dsp:spPr>
        <a:xfrm>
          <a:off x="2656434" y="1552989"/>
          <a:ext cx="1331133" cy="1331133"/>
        </a:xfrm>
        <a:prstGeom prst="flowChartAlternateProcess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Comic Sans MS" pitchFamily="66" charset="0"/>
            </a:rPr>
            <a:t>Bowing</a:t>
          </a:r>
          <a:br>
            <a:rPr lang="en-GB" sz="2000" kern="1200" dirty="0" smtClean="0">
              <a:latin typeface="Comic Sans MS" pitchFamily="66" charset="0"/>
            </a:rPr>
          </a:br>
          <a:r>
            <a:rPr lang="en-GB" sz="2000" kern="1200" dirty="0" smtClean="0">
              <a:latin typeface="Comic Sans MS" pitchFamily="66" charset="0"/>
            </a:rPr>
            <a:t>shows</a:t>
          </a:r>
          <a:endParaRPr lang="en-GB" sz="2000" kern="1200" dirty="0">
            <a:latin typeface="Comic Sans MS" pitchFamily="66" charset="0"/>
          </a:endParaRPr>
        </a:p>
      </dsp:txBody>
      <dsp:txXfrm>
        <a:off x="2721413" y="1617968"/>
        <a:ext cx="1201175" cy="1201175"/>
      </dsp:txXfrm>
    </dsp:sp>
    <dsp:sp modelId="{88BE51D4-BB35-44D6-9273-3ACFB488A135}">
      <dsp:nvSpPr>
        <dsp:cNvPr id="0" name=""/>
        <dsp:cNvSpPr/>
      </dsp:nvSpPr>
      <dsp:spPr>
        <a:xfrm rot="2067714">
          <a:off x="3855282" y="3101866"/>
          <a:ext cx="15075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755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9F33A-0CE6-45E9-909A-1743EAE7BCEE}">
      <dsp:nvSpPr>
        <dsp:cNvPr id="0" name=""/>
        <dsp:cNvSpPr/>
      </dsp:nvSpPr>
      <dsp:spPr>
        <a:xfrm>
          <a:off x="5111113" y="3528397"/>
          <a:ext cx="1538386" cy="89185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omic Sans MS" pitchFamily="66" charset="0"/>
            </a:rPr>
            <a:t>Humility</a:t>
          </a:r>
          <a:endParaRPr lang="en-GB" sz="1800" kern="1200" dirty="0">
            <a:latin typeface="Comic Sans MS" pitchFamily="66" charset="0"/>
          </a:endParaRPr>
        </a:p>
      </dsp:txBody>
      <dsp:txXfrm>
        <a:off x="5154650" y="3571934"/>
        <a:ext cx="1451312" cy="804785"/>
      </dsp:txXfrm>
    </dsp:sp>
    <dsp:sp modelId="{DDF9E37C-DE95-4E70-98AE-6F80C736A359}">
      <dsp:nvSpPr>
        <dsp:cNvPr id="0" name=""/>
        <dsp:cNvSpPr/>
      </dsp:nvSpPr>
      <dsp:spPr>
        <a:xfrm rot="6656391">
          <a:off x="2599131" y="3206258"/>
          <a:ext cx="6898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983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1BD56-5E32-4FE6-866B-0796EF2B4E67}">
      <dsp:nvSpPr>
        <dsp:cNvPr id="0" name=""/>
        <dsp:cNvSpPr/>
      </dsp:nvSpPr>
      <dsp:spPr>
        <a:xfrm>
          <a:off x="1819131" y="3528395"/>
          <a:ext cx="1662015" cy="89185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omic Sans MS" pitchFamily="66" charset="0"/>
            </a:rPr>
            <a:t>Obedience</a:t>
          </a:r>
        </a:p>
      </dsp:txBody>
      <dsp:txXfrm>
        <a:off x="1862668" y="3571932"/>
        <a:ext cx="1574941" cy="804785"/>
      </dsp:txXfrm>
    </dsp:sp>
    <dsp:sp modelId="{EA8BF466-DC8D-4AEE-AE32-8179CD509EBA}">
      <dsp:nvSpPr>
        <dsp:cNvPr id="0" name=""/>
        <dsp:cNvSpPr/>
      </dsp:nvSpPr>
      <dsp:spPr>
        <a:xfrm rot="3608874">
          <a:off x="3517438" y="3206261"/>
          <a:ext cx="7428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284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F561F-293F-42CD-979C-42389D74AA6F}">
      <dsp:nvSpPr>
        <dsp:cNvPr id="0" name=""/>
        <dsp:cNvSpPr/>
      </dsp:nvSpPr>
      <dsp:spPr>
        <a:xfrm>
          <a:off x="3594004" y="3528399"/>
          <a:ext cx="1471318" cy="89185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omic Sans MS" pitchFamily="66" charset="0"/>
            </a:rPr>
            <a:t>Dependence</a:t>
          </a:r>
        </a:p>
      </dsp:txBody>
      <dsp:txXfrm>
        <a:off x="3637541" y="3571936"/>
        <a:ext cx="1384244" cy="804785"/>
      </dsp:txXfrm>
    </dsp:sp>
    <dsp:sp modelId="{454C1511-2CF9-41D8-B41E-6353402480C8}">
      <dsp:nvSpPr>
        <dsp:cNvPr id="0" name=""/>
        <dsp:cNvSpPr/>
      </dsp:nvSpPr>
      <dsp:spPr>
        <a:xfrm rot="8632710">
          <a:off x="1392783" y="3116345"/>
          <a:ext cx="13980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802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60DF0-272A-4598-A73D-7B7481427A3F}">
      <dsp:nvSpPr>
        <dsp:cNvPr id="0" name=""/>
        <dsp:cNvSpPr/>
      </dsp:nvSpPr>
      <dsp:spPr>
        <a:xfrm>
          <a:off x="96772" y="3528412"/>
          <a:ext cx="1638684" cy="89185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omic Sans MS" pitchFamily="66" charset="0"/>
            </a:rPr>
            <a:t>Respect</a:t>
          </a:r>
          <a:endParaRPr lang="en-GB" sz="1800" kern="1200" dirty="0">
            <a:latin typeface="Comic Sans MS" pitchFamily="66" charset="0"/>
          </a:endParaRPr>
        </a:p>
      </dsp:txBody>
      <dsp:txXfrm>
        <a:off x="140309" y="3571949"/>
        <a:ext cx="1551610" cy="80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6CA8-6807-4959-BF61-F816BFFF4C09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50EA-A594-45A9-A7EE-294E1C5E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90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6CA8-6807-4959-BF61-F816BFFF4C09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50EA-A594-45A9-A7EE-294E1C5E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14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6CA8-6807-4959-BF61-F816BFFF4C09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50EA-A594-45A9-A7EE-294E1C5E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7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6CA8-6807-4959-BF61-F816BFFF4C09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50EA-A594-45A9-A7EE-294E1C5E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10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6CA8-6807-4959-BF61-F816BFFF4C09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50EA-A594-45A9-A7EE-294E1C5E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24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6CA8-6807-4959-BF61-F816BFFF4C09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50EA-A594-45A9-A7EE-294E1C5E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2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6CA8-6807-4959-BF61-F816BFFF4C09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50EA-A594-45A9-A7EE-294E1C5E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14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6CA8-6807-4959-BF61-F816BFFF4C09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50EA-A594-45A9-A7EE-294E1C5E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04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6CA8-6807-4959-BF61-F816BFFF4C09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50EA-A594-45A9-A7EE-294E1C5E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40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6CA8-6807-4959-BF61-F816BFFF4C09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50EA-A594-45A9-A7EE-294E1C5E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1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6CA8-6807-4959-BF61-F816BFFF4C09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E50EA-A594-45A9-A7EE-294E1C5E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3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6CA8-6807-4959-BF61-F816BFFF4C09}" type="datetimeFigureOut">
              <a:rPr lang="en-GB" smtClean="0"/>
              <a:t>26/02/2015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E50EA-A594-45A9-A7EE-294E1C5EE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8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uckwarnockblog.files.wordpress.com/2011/02/praying-in-church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23" y="1233597"/>
            <a:ext cx="2585864" cy="1758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rossroadsnewcastle.ca/wp-content/uploads/2012/03/Young-Man-Pra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17" y="3053632"/>
            <a:ext cx="1935998" cy="12845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-zKwsj2VdeQ/TWvgdPohKuI/AAAAAAAABzs/rlZVfXATnAs/s1600/n00021501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702" y="3053632"/>
            <a:ext cx="1723213" cy="12943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2/22/Earth_Western_Hemisphere_transparent_backgrou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995" y="1052736"/>
            <a:ext cx="2941509" cy="29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fulltimechristianity.com/wp-content/uploads/2012/04/im-praying-for-you-reall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910" y="1223277"/>
            <a:ext cx="2641710" cy="1758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bbc.co.uk/jersey/content/images/2005/03/02/islamic_prayers_470_470x2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23" y="3045685"/>
            <a:ext cx="2448272" cy="13022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083" y="5589240"/>
            <a:ext cx="8900449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u="sng" dirty="0" smtClean="0"/>
              <a:t>WHY do people </a:t>
            </a:r>
            <a:r>
              <a:rPr lang="en-GB" sz="3600" b="1" u="sng" dirty="0" smtClean="0"/>
              <a:t>pray</a:t>
            </a:r>
            <a:r>
              <a:rPr lang="en-GB" sz="3600" dirty="0" smtClean="0"/>
              <a:t>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128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mrufans.files.wordpress.com/2012/10/the-five-pillars-of-isl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2434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3933056"/>
            <a:ext cx="8568952" cy="25853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1) the </a:t>
            </a:r>
            <a:r>
              <a:rPr lang="en-GB" b="1" i="1" dirty="0"/>
              <a:t>shahada</a:t>
            </a:r>
            <a:r>
              <a:rPr lang="en-GB" dirty="0"/>
              <a:t> (Islamic creed</a:t>
            </a:r>
            <a:r>
              <a:rPr lang="en-GB" dirty="0" smtClean="0"/>
              <a:t>)</a:t>
            </a:r>
            <a:br>
              <a:rPr lang="en-GB" dirty="0" smtClean="0"/>
            </a:br>
            <a:endParaRPr lang="en-GB" dirty="0"/>
          </a:p>
          <a:p>
            <a:r>
              <a:rPr lang="en-GB" b="1" u="sng" dirty="0" smtClean="0"/>
              <a:t>2) daily </a:t>
            </a:r>
            <a:r>
              <a:rPr lang="en-GB" b="1" u="sng" dirty="0"/>
              <a:t>prayers (</a:t>
            </a:r>
            <a:r>
              <a:rPr lang="en-GB" b="1" i="1" u="sng" dirty="0"/>
              <a:t>salah</a:t>
            </a:r>
            <a:r>
              <a:rPr lang="en-GB" b="1" u="sng" dirty="0" smtClean="0"/>
              <a:t>)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3) almsgiving </a:t>
            </a:r>
            <a:r>
              <a:rPr lang="en-GB" dirty="0"/>
              <a:t>(</a:t>
            </a:r>
            <a:r>
              <a:rPr lang="en-GB" b="1" i="1" dirty="0"/>
              <a:t>zakāt</a:t>
            </a:r>
            <a:r>
              <a:rPr lang="en-GB" dirty="0" smtClean="0"/>
              <a:t>)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4) fasting </a:t>
            </a:r>
            <a:r>
              <a:rPr lang="en-GB" dirty="0"/>
              <a:t>during the month of Ramadan (</a:t>
            </a:r>
            <a:r>
              <a:rPr lang="en-GB" b="1" i="1" dirty="0"/>
              <a:t>sawm</a:t>
            </a:r>
            <a:r>
              <a:rPr lang="en-GB" dirty="0" smtClean="0"/>
              <a:t>)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5) the </a:t>
            </a:r>
            <a:r>
              <a:rPr lang="en-GB" dirty="0"/>
              <a:t>pilgrimage to Mecca (</a:t>
            </a:r>
            <a:r>
              <a:rPr lang="en-GB" i="1" dirty="0"/>
              <a:t>hajj</a:t>
            </a:r>
            <a:r>
              <a:rPr lang="en-GB" dirty="0"/>
              <a:t>) at least once in a lifetime.</a:t>
            </a:r>
            <a:endParaRPr lang="en-GB" dirty="0">
              <a:effectLst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2771800" y="4224571"/>
            <a:ext cx="2088232" cy="100462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Today’s lesson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8429625" cy="230832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Muslims 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believe that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God (called Allah) 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created human beings 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worship </a:t>
            </a: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him, so the second pillar of Islam is prayer.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66" y="4797152"/>
            <a:ext cx="8939730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Muslims must pray </a:t>
            </a:r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 </a:t>
            </a:r>
            <a:r>
              <a:rPr lang="en-GB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times a day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Each 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time takes about 10 minutes.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loveshav.com/islam/wp-content/uploads/2012/04/Islamic-Prayer-Photos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523486"/>
            <a:ext cx="2663138" cy="21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fghansabroad.files.wordpress.com/2012/03/muslims-pray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051"/>
            <a:ext cx="4104456" cy="197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oveshav.com/islam/wp-content/uploads/2012/04/Islamic-Prayer-Phot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253"/>
            <a:ext cx="2764825" cy="19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93273"/>
            <a:ext cx="8496944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These 5 daily prayers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are </a:t>
            </a:r>
            <a:r>
              <a:rPr lang="en-GB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compulsory.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They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involve a series of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standing up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bowing and prostrating.</a:t>
            </a:r>
          </a:p>
        </p:txBody>
      </p:sp>
      <p:pic>
        <p:nvPicPr>
          <p:cNvPr id="3074" name="Picture 2" descr="http://www.waupun.k12.wi.us/Policy/other/dickhut/religions/Images/Posi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0334"/>
            <a:ext cx="5904656" cy="450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cons.iconarchive.com/icons/kyo-tux/phuzion/256/File-Video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24" y="3243987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6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832648" cy="128215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What do you think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bowing represents?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09" y="1412776"/>
            <a:ext cx="8803569" cy="2246769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It shows </a:t>
            </a:r>
            <a:r>
              <a:rPr lang="en-GB" sz="2000" b="1" u="sng" dirty="0">
                <a:solidFill>
                  <a:srgbClr val="7030A0"/>
                </a:solidFill>
                <a:latin typeface="Comic Sans MS" pitchFamily="66" charset="0"/>
              </a:rPr>
              <a:t>humility</a:t>
            </a: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 in front of </a:t>
            </a:r>
            <a:r>
              <a:rPr lang="en-GB" sz="2000" b="1" dirty="0" smtClean="0">
                <a:solidFill>
                  <a:srgbClr val="7030A0"/>
                </a:solidFill>
                <a:latin typeface="Comic Sans MS" pitchFamily="66" charset="0"/>
              </a:rPr>
              <a:t>God/Allah.</a:t>
            </a:r>
            <a:br>
              <a:rPr lang="en-GB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It shows </a:t>
            </a:r>
            <a:r>
              <a:rPr lang="en-GB" sz="2000" b="1" u="sng" dirty="0">
                <a:solidFill>
                  <a:srgbClr val="7030A0"/>
                </a:solidFill>
                <a:latin typeface="Comic Sans MS" pitchFamily="66" charset="0"/>
              </a:rPr>
              <a:t>respect</a:t>
            </a: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 for </a:t>
            </a:r>
            <a:r>
              <a:rPr lang="en-GB" sz="2000" b="1" dirty="0" smtClean="0">
                <a:solidFill>
                  <a:srgbClr val="7030A0"/>
                </a:solidFill>
                <a:latin typeface="Comic Sans MS" pitchFamily="66" charset="0"/>
              </a:rPr>
              <a:t>God/Allah.</a:t>
            </a:r>
            <a:br>
              <a:rPr lang="en-GB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sz="20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endParaRPr lang="en-GB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It reminds Muslims that they are </a:t>
            </a:r>
            <a:r>
              <a:rPr lang="en-GB" sz="2000" b="1" u="sng" dirty="0">
                <a:solidFill>
                  <a:srgbClr val="7030A0"/>
                </a:solidFill>
                <a:latin typeface="Comic Sans MS" pitchFamily="66" charset="0"/>
              </a:rPr>
              <a:t>dependent</a:t>
            </a: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 upon God</a:t>
            </a:r>
            <a:r>
              <a:rPr lang="en-GB" sz="2000" b="1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  <a:br>
              <a:rPr lang="en-GB" sz="2000" b="1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en-GB" sz="2000" b="1" dirty="0">
              <a:solidFill>
                <a:srgbClr val="7030A0"/>
              </a:solidFill>
              <a:latin typeface="Comic Sans MS" pitchFamily="66" charset="0"/>
            </a:endParaRPr>
          </a:p>
          <a:p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This helps a Muslim be </a:t>
            </a:r>
            <a:r>
              <a:rPr lang="en-GB" sz="2000" b="1" u="sng" dirty="0">
                <a:solidFill>
                  <a:srgbClr val="7030A0"/>
                </a:solidFill>
                <a:latin typeface="Comic Sans MS" pitchFamily="66" charset="0"/>
              </a:rPr>
              <a:t>obedient</a:t>
            </a: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 to God.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35291662"/>
              </p:ext>
            </p:extLst>
          </p:nvPr>
        </p:nvGraphicFramePr>
        <p:xfrm>
          <a:off x="1162860" y="2348880"/>
          <a:ext cx="6655669" cy="443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http://www.projectadorno.net/PA%20web%20In%20Writing%20ic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43" y="3856787"/>
            <a:ext cx="1400944" cy="136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 rot="5400000">
            <a:off x="6409523" y="4179707"/>
            <a:ext cx="1584176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COPY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37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0"/>
            <a:ext cx="911790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Men </a:t>
            </a:r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should pray at mosques whenever possible</a:t>
            </a: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b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GB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/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Ladies </a:t>
            </a: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 not have to go to </a:t>
            </a: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mosques,</a:t>
            </a:r>
            <a:b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they </a:t>
            </a:r>
            <a:r>
              <a:rPr lang="en-GB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are encouraged pray in their homes</a:t>
            </a:r>
            <a: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br>
              <a:rPr lang="en-GB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n-GB" sz="3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/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/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Once a Muslim reaches 10 years of 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age,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they must start to pray.</a:t>
            </a:r>
          </a:p>
        </p:txBody>
      </p:sp>
    </p:spTree>
    <p:extLst>
      <p:ext uri="{BB962C8B-B14F-4D97-AF65-F5344CB8AC3E}">
        <p14:creationId xmlns:p14="http://schemas.microsoft.com/office/powerpoint/2010/main" val="27211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00.i.aliimg.com/photo/v1/507075546/Muslim_prayer_Mat_rug_Qibla_finder_Comp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How do Muslims know the right direction (</a:t>
            </a:r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</a:t>
            </a:r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ibla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to pray in?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http://4.bp.blogspot.com/-XC8U-BA6DrI/TlBRvCdOdYI/AAAAAAAABHw/yLvBaHHifqg/s1600/IMG_2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7052"/>
            <a:ext cx="2664296" cy="392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457541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Comic Sans MS" pitchFamily="66" charset="0"/>
              </a:rPr>
              <a:t>Mihrab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8157" y="4077072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Prayer mats  with build in compasses.</a:t>
            </a:r>
            <a:endParaRPr lang="en-GB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Prayer Mats</a:t>
            </a:r>
            <a:endParaRPr lang="en-GB" sz="5400" dirty="0"/>
          </a:p>
        </p:txBody>
      </p:sp>
      <p:pic>
        <p:nvPicPr>
          <p:cNvPr id="1026" name="Picture 2" descr="http://islamicfaithandaction.files.wordpress.com/2011/11/pm09_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152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smmat.com/photos/p-1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533" y="1791705"/>
            <a:ext cx="4101344" cy="50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99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What do you think  bowing represents?</vt:lpstr>
      <vt:lpstr>PowerPoint Presentation</vt:lpstr>
      <vt:lpstr>How do Muslims know the right direction (Qibla) to pray in?</vt:lpstr>
      <vt:lpstr>PowerPoint Presentation</vt:lpstr>
    </vt:vector>
  </TitlesOfParts>
  <Company>St.Margaret's Church of England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Godwin</dc:creator>
  <cp:lastModifiedBy>Mish Holmes</cp:lastModifiedBy>
  <cp:revision>17</cp:revision>
  <dcterms:created xsi:type="dcterms:W3CDTF">2012-12-13T11:28:05Z</dcterms:created>
  <dcterms:modified xsi:type="dcterms:W3CDTF">2015-02-26T11:14:57Z</dcterms:modified>
</cp:coreProperties>
</file>