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53"/>
    <a:srgbClr val="F08215"/>
    <a:srgbClr val="F9B000"/>
    <a:srgbClr val="FFFFFF"/>
    <a:srgbClr val="E5C800"/>
    <a:srgbClr val="E6007E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269412" y="2605299"/>
            <a:ext cx="4903279" cy="854246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winkl" pitchFamily="2" charset="0"/>
              </a:rPr>
              <a:t>I make delicious pizza for the customers in my restaurant.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8" y="817097"/>
            <a:ext cx="2354705" cy="5060405"/>
          </a:xfrm>
          <a:prstGeom prst="rect">
            <a:avLst/>
          </a:prstGeom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2751822" y="688197"/>
            <a:ext cx="3410311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7200" dirty="0"/>
              <a:t>Hello!</a:t>
            </a:r>
            <a:endParaRPr lang="en-GB" sz="7200" dirty="0">
              <a:latin typeface="+mn-lt"/>
            </a:endParaRP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3586313" y="1576718"/>
            <a:ext cx="496594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7200" dirty="0"/>
              <a:t>I’m Pedro</a:t>
            </a:r>
            <a:endParaRPr lang="en-GB" sz="72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9" y="3710635"/>
            <a:ext cx="3068715" cy="26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143000" y="710657"/>
            <a:ext cx="7391400" cy="547779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        I make pizzas like this. This is a whole pizza.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3" y="512298"/>
            <a:ext cx="1725069" cy="3707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62" y="1456795"/>
            <a:ext cx="3684876" cy="3686272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038225" y="5273023"/>
            <a:ext cx="7219950" cy="854246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Two customers want to buy one pizza and eat half each. Can you tell me if I have cut the pizza in two halves?</a:t>
            </a:r>
          </a:p>
        </p:txBody>
      </p:sp>
      <p:sp>
        <p:nvSpPr>
          <p:cNvPr id="8" name="Oval 7"/>
          <p:cNvSpPr/>
          <p:nvPr/>
        </p:nvSpPr>
        <p:spPr>
          <a:xfrm>
            <a:off x="457201" y="4757304"/>
            <a:ext cx="899968" cy="899968"/>
          </a:xfrm>
          <a:prstGeom prst="ellipse">
            <a:avLst/>
          </a:prstGeom>
          <a:solidFill>
            <a:srgbClr val="EB005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972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Cutting a Pizza into Halves</a:t>
            </a:r>
          </a:p>
        </p:txBody>
      </p:sp>
      <p:sp>
        <p:nvSpPr>
          <p:cNvPr id="10" name="Click the quesiton Mark"/>
          <p:cNvSpPr txBox="1"/>
          <p:nvPr/>
        </p:nvSpPr>
        <p:spPr>
          <a:xfrm>
            <a:off x="1808612" y="5657757"/>
            <a:ext cx="628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the question mark for some questions.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" y="2209270"/>
            <a:ext cx="2628450" cy="5648696"/>
          </a:xfrm>
          <a:prstGeom prst="rect">
            <a:avLst/>
          </a:prstGeom>
        </p:spPr>
      </p:pic>
      <p:sp>
        <p:nvSpPr>
          <p:cNvPr id="8" name="Question Text"/>
          <p:cNvSpPr/>
          <p:nvPr/>
        </p:nvSpPr>
        <p:spPr>
          <a:xfrm>
            <a:off x="1128710" y="5399333"/>
            <a:ext cx="7391400" cy="854246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Are the two pieces the same size?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Would both customers have the same amount of pizza? </a:t>
            </a:r>
          </a:p>
        </p:txBody>
      </p:sp>
      <p:sp>
        <p:nvSpPr>
          <p:cNvPr id="7" name="Question Mark"/>
          <p:cNvSpPr/>
          <p:nvPr/>
        </p:nvSpPr>
        <p:spPr>
          <a:xfrm>
            <a:off x="528704" y="5376472"/>
            <a:ext cx="899968" cy="899968"/>
          </a:xfrm>
          <a:prstGeom prst="ellipse">
            <a:avLst/>
          </a:prstGeom>
          <a:solidFill>
            <a:srgbClr val="EB005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?</a:t>
            </a:r>
            <a:endParaRPr lang="en-GB" b="1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871535" y="1367882"/>
            <a:ext cx="7391400" cy="547779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 have cut the pizza into two pieces. Is each piece a half?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9"/>
          <a:stretch/>
        </p:blipFill>
        <p:spPr>
          <a:xfrm>
            <a:off x="3077217" y="2209270"/>
            <a:ext cx="2828283" cy="622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/>
          <a:stretch/>
        </p:blipFill>
        <p:spPr>
          <a:xfrm>
            <a:off x="3077217" y="2899205"/>
            <a:ext cx="2828283" cy="22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Cutting a Pizza into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871535" y="1367882"/>
            <a:ext cx="7391400" cy="547779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There is a piece of pizza for both customers. Will they have half each?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9"/>
          <a:stretch/>
        </p:blipFill>
        <p:spPr>
          <a:xfrm rot="14133924">
            <a:off x="2103200" y="3990132"/>
            <a:ext cx="2828283" cy="622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/>
          <a:stretch/>
        </p:blipFill>
        <p:spPr>
          <a:xfrm rot="14133924">
            <a:off x="3343118" y="2358302"/>
            <a:ext cx="2828283" cy="2207149"/>
          </a:xfrm>
          <a:prstGeom prst="rect">
            <a:avLst/>
          </a:prstGeom>
        </p:spPr>
      </p:pic>
      <p:sp>
        <p:nvSpPr>
          <p:cNvPr id="11" name="Click the quesiton Mark"/>
          <p:cNvSpPr txBox="1"/>
          <p:nvPr/>
        </p:nvSpPr>
        <p:spPr>
          <a:xfrm>
            <a:off x="1808612" y="5657757"/>
            <a:ext cx="628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the question mark for some questions.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" y="2209270"/>
            <a:ext cx="2628450" cy="5648696"/>
          </a:xfrm>
          <a:prstGeom prst="rect">
            <a:avLst/>
          </a:prstGeom>
        </p:spPr>
      </p:pic>
      <p:sp>
        <p:nvSpPr>
          <p:cNvPr id="13" name="Question Text"/>
          <p:cNvSpPr/>
          <p:nvPr/>
        </p:nvSpPr>
        <p:spPr>
          <a:xfrm>
            <a:off x="1128710" y="5399333"/>
            <a:ext cx="7391400" cy="854246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How do you know that they are not halves?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What must be the same about both pieces? </a:t>
            </a:r>
          </a:p>
        </p:txBody>
      </p:sp>
      <p:sp>
        <p:nvSpPr>
          <p:cNvPr id="14" name="Question Mark"/>
          <p:cNvSpPr/>
          <p:nvPr/>
        </p:nvSpPr>
        <p:spPr>
          <a:xfrm>
            <a:off x="528704" y="5376472"/>
            <a:ext cx="899968" cy="899968"/>
          </a:xfrm>
          <a:prstGeom prst="ellipse">
            <a:avLst/>
          </a:prstGeom>
          <a:solidFill>
            <a:srgbClr val="EB005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321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Cutting a Pizza into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871535" y="1367882"/>
            <a:ext cx="7391400" cy="547779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 have cut the whole pizza in a different way. Do I have two halves?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2"/>
          <a:stretch/>
        </p:blipFill>
        <p:spPr>
          <a:xfrm rot="16200000">
            <a:off x="3629344" y="2641513"/>
            <a:ext cx="2828283" cy="1963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46" b="69408"/>
          <a:stretch/>
        </p:blipFill>
        <p:spPr>
          <a:xfrm rot="16200000">
            <a:off x="2029143" y="3137638"/>
            <a:ext cx="2828283" cy="971548"/>
          </a:xfrm>
          <a:prstGeom prst="rect">
            <a:avLst/>
          </a:prstGeom>
        </p:spPr>
      </p:pic>
      <p:sp>
        <p:nvSpPr>
          <p:cNvPr id="12" name="Click the quesiton Mark"/>
          <p:cNvSpPr txBox="1"/>
          <p:nvPr/>
        </p:nvSpPr>
        <p:spPr>
          <a:xfrm>
            <a:off x="1808612" y="5571493"/>
            <a:ext cx="628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the question mark for some questions.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4" y="2123006"/>
            <a:ext cx="2628450" cy="5648696"/>
          </a:xfrm>
          <a:prstGeom prst="rect">
            <a:avLst/>
          </a:prstGeom>
        </p:spPr>
      </p:pic>
      <p:sp>
        <p:nvSpPr>
          <p:cNvPr id="14" name="Question Text"/>
          <p:cNvSpPr/>
          <p:nvPr/>
        </p:nvSpPr>
        <p:spPr>
          <a:xfrm>
            <a:off x="1128710" y="5313069"/>
            <a:ext cx="7391400" cy="854246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Why is the pizza not in halves?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How many half pieces do you need to make one whole pizza?  </a:t>
            </a:r>
          </a:p>
        </p:txBody>
      </p:sp>
      <p:sp>
        <p:nvSpPr>
          <p:cNvPr id="15" name="Question Mark"/>
          <p:cNvSpPr/>
          <p:nvPr/>
        </p:nvSpPr>
        <p:spPr>
          <a:xfrm>
            <a:off x="528704" y="5290208"/>
            <a:ext cx="899968" cy="899968"/>
          </a:xfrm>
          <a:prstGeom prst="ellipse">
            <a:avLst/>
          </a:prstGeom>
          <a:solidFill>
            <a:srgbClr val="EB005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40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Teach Pedro about Halving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3967161" y="2075436"/>
            <a:ext cx="4433889" cy="547779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This is a whole pizza.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638426" y="3494004"/>
            <a:ext cx="4943474" cy="854246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This pizza is in two halves.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Each piece must be the same size.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967160" y="5127791"/>
            <a:ext cx="4433889" cy="854246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Each piece is called a half.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Two half pieces, make one whole.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8" y="1568451"/>
            <a:ext cx="2137236" cy="4593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5" y="1568451"/>
            <a:ext cx="1638302" cy="1638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7"/>
          <a:stretch/>
        </p:blipFill>
        <p:spPr>
          <a:xfrm>
            <a:off x="7674766" y="3045824"/>
            <a:ext cx="838202" cy="1638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4" r="51162"/>
          <a:stretch/>
        </p:blipFill>
        <p:spPr>
          <a:xfrm>
            <a:off x="6706791" y="3045824"/>
            <a:ext cx="895350" cy="1638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7"/>
          <a:stretch/>
        </p:blipFill>
        <p:spPr>
          <a:xfrm>
            <a:off x="3890961" y="4591706"/>
            <a:ext cx="838202" cy="16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019300" y="683953"/>
            <a:ext cx="6486525" cy="854246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Now I understand! Click on the knife below to see if I can cut this whole pizza in half.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1" y="683953"/>
            <a:ext cx="2669384" cy="5736666"/>
          </a:xfrm>
          <a:prstGeom prst="rect">
            <a:avLst/>
          </a:prstGeom>
        </p:spPr>
      </p:pic>
      <p:pic>
        <p:nvPicPr>
          <p:cNvPr id="6" name="While 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833022"/>
            <a:ext cx="3590925" cy="3590925"/>
          </a:xfrm>
          <a:prstGeom prst="rect">
            <a:avLst/>
          </a:prstGeom>
        </p:spPr>
      </p:pic>
      <p:pic>
        <p:nvPicPr>
          <p:cNvPr id="8" name="Knif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938709" y="3379965"/>
            <a:ext cx="3486150" cy="460017"/>
          </a:xfrm>
          <a:prstGeom prst="rect">
            <a:avLst/>
          </a:prstGeom>
        </p:spPr>
      </p:pic>
      <p:sp>
        <p:nvSpPr>
          <p:cNvPr id="10" name="text 2"/>
          <p:cNvSpPr/>
          <p:nvPr/>
        </p:nvSpPr>
        <p:spPr>
          <a:xfrm>
            <a:off x="2019300" y="5694497"/>
            <a:ext cx="6500810" cy="547779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Is this still two halves? How do you know?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9" name="Text 1"/>
          <p:cNvSpPr/>
          <p:nvPr/>
        </p:nvSpPr>
        <p:spPr>
          <a:xfrm>
            <a:off x="2019300" y="5681748"/>
            <a:ext cx="6500810" cy="547779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Is this two halves?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1691" y="5391568"/>
            <a:ext cx="150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click again</a:t>
            </a:r>
          </a:p>
        </p:txBody>
      </p:sp>
      <p:grpSp>
        <p:nvGrpSpPr>
          <p:cNvPr id="2" name="Half a Pizza Horizontal"/>
          <p:cNvGrpSpPr/>
          <p:nvPr/>
        </p:nvGrpSpPr>
        <p:grpSpPr>
          <a:xfrm>
            <a:off x="3057524" y="1828379"/>
            <a:ext cx="3590926" cy="3761203"/>
            <a:chOff x="3057524" y="1828379"/>
            <a:chExt cx="3590926" cy="3761203"/>
          </a:xfrm>
        </p:grpSpPr>
        <p:pic>
          <p:nvPicPr>
            <p:cNvPr id="12" name="While Pizza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36"/>
            <a:stretch/>
          </p:blipFill>
          <p:spPr>
            <a:xfrm>
              <a:off x="3057525" y="1828379"/>
              <a:ext cx="3590925" cy="1790593"/>
            </a:xfrm>
            <a:prstGeom prst="rect">
              <a:avLst/>
            </a:prstGeom>
          </p:spPr>
        </p:pic>
        <p:pic>
          <p:nvPicPr>
            <p:cNvPr id="13" name="While Pizza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2"/>
            <a:stretch/>
          </p:blipFill>
          <p:spPr>
            <a:xfrm>
              <a:off x="3057524" y="3795625"/>
              <a:ext cx="3590925" cy="1793957"/>
            </a:xfrm>
            <a:prstGeom prst="rect">
              <a:avLst/>
            </a:prstGeom>
          </p:spPr>
        </p:pic>
      </p:grpSp>
      <p:grpSp>
        <p:nvGrpSpPr>
          <p:cNvPr id="14" name="Half a Pizza Virticle"/>
          <p:cNvGrpSpPr/>
          <p:nvPr/>
        </p:nvGrpSpPr>
        <p:grpSpPr>
          <a:xfrm rot="5400000">
            <a:off x="3057523" y="1822857"/>
            <a:ext cx="3590926" cy="3761203"/>
            <a:chOff x="3057524" y="1828379"/>
            <a:chExt cx="3590926" cy="3761203"/>
          </a:xfrm>
        </p:grpSpPr>
        <p:pic>
          <p:nvPicPr>
            <p:cNvPr id="15" name="While Pizza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36"/>
            <a:stretch/>
          </p:blipFill>
          <p:spPr>
            <a:xfrm>
              <a:off x="3057525" y="1828379"/>
              <a:ext cx="3590925" cy="1790593"/>
            </a:xfrm>
            <a:prstGeom prst="rect">
              <a:avLst/>
            </a:prstGeom>
          </p:spPr>
        </p:pic>
        <p:pic>
          <p:nvPicPr>
            <p:cNvPr id="16" name="While Pizza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2"/>
            <a:stretch/>
          </p:blipFill>
          <p:spPr>
            <a:xfrm>
              <a:off x="3057524" y="3795625"/>
              <a:ext cx="3590925" cy="1793957"/>
            </a:xfrm>
            <a:prstGeom prst="rect">
              <a:avLst/>
            </a:prstGeom>
          </p:spPr>
        </p:pic>
      </p:grpSp>
      <p:sp>
        <p:nvSpPr>
          <p:cNvPr id="17" name="Question Mark"/>
          <p:cNvSpPr/>
          <p:nvPr/>
        </p:nvSpPr>
        <p:spPr>
          <a:xfrm>
            <a:off x="1804214" y="5545456"/>
            <a:ext cx="806988" cy="806988"/>
          </a:xfrm>
          <a:prstGeom prst="ellipse">
            <a:avLst/>
          </a:prstGeom>
          <a:solidFill>
            <a:srgbClr val="EB005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11" grpId="0"/>
      <p:bldP spid="11" grpId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319842" y="843468"/>
            <a:ext cx="7220309" cy="547779"/>
          </a:xfrm>
          <a:prstGeom prst="roundRect">
            <a:avLst/>
          </a:prstGeom>
          <a:solidFill>
            <a:srgbClr val="EB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dirty="0"/>
              <a:t>Thank you for teaching me about halving!</a:t>
            </a:r>
            <a:endParaRPr lang="en-US" altLang="en-US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8" y="761591"/>
            <a:ext cx="2495586" cy="5363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27" y="2132326"/>
            <a:ext cx="4304575" cy="36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145</TotalTime>
  <Words>292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Cutting a Pizza into Halves</vt:lpstr>
      <vt:lpstr>Cutting a Pizza into Halves</vt:lpstr>
      <vt:lpstr>Cutting a Pizza into Halves</vt:lpstr>
      <vt:lpstr>Let’s Teach Pedro about Halving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Sabine Drabble</cp:lastModifiedBy>
  <cp:revision>10</cp:revision>
  <dcterms:created xsi:type="dcterms:W3CDTF">2019-07-16T12:48:54Z</dcterms:created>
  <dcterms:modified xsi:type="dcterms:W3CDTF">2019-07-25T13:24:24Z</dcterms:modified>
</cp:coreProperties>
</file>