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09" r:id="rId2"/>
  </p:sldMasterIdLst>
  <p:notesMasterIdLst>
    <p:notesMasterId r:id="rId68"/>
  </p:notesMasterIdLst>
  <p:handoutMasterIdLst>
    <p:handoutMasterId r:id="rId69"/>
  </p:handoutMasterIdLst>
  <p:sldIdLst>
    <p:sldId id="305" r:id="rId3"/>
    <p:sldId id="258" r:id="rId4"/>
    <p:sldId id="263" r:id="rId5"/>
    <p:sldId id="264" r:id="rId6"/>
    <p:sldId id="294" r:id="rId7"/>
    <p:sldId id="289" r:id="rId8"/>
    <p:sldId id="317" r:id="rId9"/>
    <p:sldId id="296" r:id="rId10"/>
    <p:sldId id="290" r:id="rId11"/>
    <p:sldId id="295" r:id="rId12"/>
    <p:sldId id="319" r:id="rId13"/>
    <p:sldId id="320" r:id="rId14"/>
    <p:sldId id="321" r:id="rId15"/>
    <p:sldId id="322" r:id="rId16"/>
    <p:sldId id="323" r:id="rId17"/>
    <p:sldId id="324" r:id="rId18"/>
    <p:sldId id="325" r:id="rId19"/>
    <p:sldId id="314" r:id="rId20"/>
    <p:sldId id="327" r:id="rId21"/>
    <p:sldId id="318" r:id="rId22"/>
    <p:sldId id="339" r:id="rId23"/>
    <p:sldId id="340" r:id="rId24"/>
    <p:sldId id="328" r:id="rId25"/>
    <p:sldId id="330" r:id="rId26"/>
    <p:sldId id="338" r:id="rId27"/>
    <p:sldId id="341" r:id="rId28"/>
    <p:sldId id="331" r:id="rId29"/>
    <p:sldId id="335" r:id="rId30"/>
    <p:sldId id="336" r:id="rId31"/>
    <p:sldId id="332" r:id="rId32"/>
    <p:sldId id="333" r:id="rId33"/>
    <p:sldId id="291" r:id="rId34"/>
    <p:sldId id="326" r:id="rId35"/>
    <p:sldId id="292" r:id="rId36"/>
    <p:sldId id="334" r:id="rId37"/>
    <p:sldId id="315" r:id="rId38"/>
    <p:sldId id="307" r:id="rId39"/>
    <p:sldId id="337" r:id="rId40"/>
    <p:sldId id="293" r:id="rId41"/>
    <p:sldId id="312" r:id="rId42"/>
    <p:sldId id="313" r:id="rId43"/>
    <p:sldId id="342" r:id="rId44"/>
    <p:sldId id="343" r:id="rId45"/>
    <p:sldId id="344" r:id="rId46"/>
    <p:sldId id="345" r:id="rId47"/>
    <p:sldId id="346" r:id="rId48"/>
    <p:sldId id="347" r:id="rId49"/>
    <p:sldId id="309" r:id="rId50"/>
    <p:sldId id="348" r:id="rId51"/>
    <p:sldId id="349" r:id="rId52"/>
    <p:sldId id="310" r:id="rId53"/>
    <p:sldId id="311" r:id="rId54"/>
    <p:sldId id="350" r:id="rId55"/>
    <p:sldId id="351" r:id="rId56"/>
    <p:sldId id="352" r:id="rId57"/>
    <p:sldId id="306" r:id="rId58"/>
    <p:sldId id="353" r:id="rId59"/>
    <p:sldId id="297" r:id="rId60"/>
    <p:sldId id="354" r:id="rId61"/>
    <p:sldId id="298" r:id="rId62"/>
    <p:sldId id="355" r:id="rId63"/>
    <p:sldId id="356" r:id="rId64"/>
    <p:sldId id="308" r:id="rId65"/>
    <p:sldId id="357" r:id="rId66"/>
    <p:sldId id="358" r:id="rId67"/>
  </p:sldIdLst>
  <p:sldSz cx="9144000" cy="6858000" type="screen4x3"/>
  <p:notesSz cx="6858000" cy="9144000"/>
  <p:embeddedFontLst>
    <p:embeddedFont>
      <p:font typeface="Calibri" panose="020F0502020204030204" pitchFamily="34" charset="0"/>
      <p:regular r:id="rId70"/>
      <p:bold r:id="rId71"/>
      <p:italic r:id="rId72"/>
      <p:boldItalic r:id="rId73"/>
    </p:embeddedFont>
    <p:embeddedFont>
      <p:font typeface="Roboto" panose="020B0604020202020204" charset="0"/>
      <p:regular r:id="rId74"/>
      <p:bold r:id="rId75"/>
      <p:italic r:id="rId76"/>
      <p:boldItalic r:id="rId77"/>
    </p:embeddedFont>
    <p:embeddedFont>
      <p:font typeface="Sassoon Infant Rg" panose="02000503030000020003" charset="0"/>
      <p:regular r:id="rId78"/>
      <p:bold r:id="rId79"/>
    </p:embeddedFont>
    <p:embeddedFont>
      <p:font typeface="Tuffy-TTF" panose="020B0603060100000000" charset="0"/>
      <p:regular r:id="rId80"/>
      <p:bold r:id="rId81"/>
      <p:italic r:id="rId82"/>
      <p:boldItalic r:id="rId83"/>
    </p:embeddedFont>
    <p:embeddedFont>
      <p:font typeface="Twinkl" panose="020B0604020202020204" charset="0"/>
      <p:regular r:id="rId84"/>
      <p:bold r:id="rId85"/>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3203" userDrawn="1">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1049" userDrawn="1">
          <p15:clr>
            <a:srgbClr val="A4A3A4"/>
          </p15:clr>
        </p15:guide>
        <p15:guide id="7" pos="476">
          <p15:clr>
            <a:srgbClr val="A4A3A4"/>
          </p15:clr>
        </p15:guide>
        <p15:guide id="8" orient="horz" pos="1480" userDrawn="1">
          <p15:clr>
            <a:srgbClr val="A4A3A4"/>
          </p15:clr>
        </p15:guide>
        <p15:guide id="9" orient="horz" pos="3838">
          <p15:clr>
            <a:srgbClr val="A4A3A4"/>
          </p15:clr>
        </p15:guide>
        <p15:guide id="10" pos="5284">
          <p15:clr>
            <a:srgbClr val="A4A3A4"/>
          </p15:clr>
        </p15:guide>
        <p15:guide id="11" orient="horz" pos="2047" userDrawn="1">
          <p15:clr>
            <a:srgbClr val="A4A3A4"/>
          </p15:clr>
        </p15:guide>
        <p15:guide id="12" orient="horz" pos="26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2DB6BC"/>
    <a:srgbClr val="E5C800"/>
    <a:srgbClr val="DE1E5A"/>
    <a:srgbClr val="FAB001"/>
    <a:srgbClr val="019542"/>
    <a:srgbClr val="8D358B"/>
    <a:srgbClr val="F4EBF4"/>
    <a:srgbClr val="F08115"/>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A1816F-B038-4154-B04F-2012C62CF06F}" v="1155" dt="2020-10-26T12:11:40.760"/>
    <p1510:client id="{E23A9309-219A-4DB9-BEE7-287D1CDC35DB}" v="4" dt="2020-10-26T13:18:30.1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0" autoAdjust="0"/>
    <p:restoredTop sz="94660"/>
  </p:normalViewPr>
  <p:slideViewPr>
    <p:cSldViewPr snapToGrid="0">
      <p:cViewPr varScale="1">
        <p:scale>
          <a:sx n="86" d="100"/>
          <a:sy n="86" d="100"/>
        </p:scale>
        <p:origin x="1291" y="72"/>
      </p:cViewPr>
      <p:guideLst>
        <p:guide orient="horz" pos="3203"/>
        <p:guide pos="2880"/>
        <p:guide pos="340"/>
        <p:guide orient="horz" pos="3974"/>
        <p:guide pos="5420"/>
        <p:guide orient="horz" pos="1049"/>
        <p:guide pos="476"/>
        <p:guide orient="horz" pos="1480"/>
        <p:guide orient="horz" pos="3838"/>
        <p:guide pos="5284"/>
        <p:guide orient="horz" pos="2047"/>
        <p:guide orient="horz" pos="2636"/>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7" d="100"/>
          <a:sy n="77" d="100"/>
        </p:scale>
        <p:origin x="2646" y="90"/>
      </p:cViewPr>
      <p:guideLst/>
    </p:cSldViewPr>
  </p:notes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6" Type="http://schemas.openxmlformats.org/officeDocument/2006/relationships/font" Target="fonts/font7.fntdata"/><Relationship Id="rId84" Type="http://schemas.openxmlformats.org/officeDocument/2006/relationships/font" Target="fonts/font15.fntdata"/><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5.fntdata"/><Relationship Id="rId79" Type="http://schemas.openxmlformats.org/officeDocument/2006/relationships/font" Target="fonts/font10.fntdata"/><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3.fntdata"/><Relationship Id="rId90" Type="http://schemas.microsoft.com/office/2015/10/relationships/revisionInfo" Target="revisionInfo.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77"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8358EA-2D6A-41B3-B1A8-E7A8B8F2CB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Tuffy-TTF" panose="020B0603060100000000" pitchFamily="34" charset="0"/>
              </a:defRPr>
            </a:lvl1pPr>
          </a:lstStyle>
          <a:p>
            <a:pPr>
              <a:defRPr/>
            </a:pPr>
            <a:endParaRPr lang="en-GB" dirty="0">
              <a:latin typeface="Roboto" panose="02000000000000000000" pitchFamily="2" charset="0"/>
            </a:endParaRPr>
          </a:p>
        </p:txBody>
      </p:sp>
      <p:sp>
        <p:nvSpPr>
          <p:cNvPr id="3" name="Date Placeholder 2">
            <a:extLst>
              <a:ext uri="{FF2B5EF4-FFF2-40B4-BE49-F238E27FC236}">
                <a16:creationId xmlns:a16="http://schemas.microsoft.com/office/drawing/2014/main" id="{E15693AA-2B63-4FAC-BD10-9D5ABAF793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Tuffy-TTF" panose="020B0603060100000000" pitchFamily="34" charset="0"/>
              </a:defRPr>
            </a:lvl1pPr>
          </a:lstStyle>
          <a:p>
            <a:pPr>
              <a:defRPr/>
            </a:pPr>
            <a:fld id="{395BC6A5-A433-4656-8BDB-EA55447DF44E}" type="datetimeFigureOut">
              <a:rPr lang="en-GB">
                <a:latin typeface="Roboto" panose="02000000000000000000" pitchFamily="2" charset="0"/>
              </a:rPr>
              <a:pPr>
                <a:defRPr/>
              </a:pPr>
              <a:t>29/11/2022</a:t>
            </a:fld>
            <a:endParaRPr lang="en-GB" dirty="0">
              <a:latin typeface="Roboto" panose="02000000000000000000" pitchFamily="2" charset="0"/>
            </a:endParaRPr>
          </a:p>
        </p:txBody>
      </p:sp>
      <p:sp>
        <p:nvSpPr>
          <p:cNvPr id="4" name="Footer Placeholder 3">
            <a:extLst>
              <a:ext uri="{FF2B5EF4-FFF2-40B4-BE49-F238E27FC236}">
                <a16:creationId xmlns:a16="http://schemas.microsoft.com/office/drawing/2014/main" id="{1E48DA5F-45EC-4BAC-A6B8-1557A93EB4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uffy-TTF" panose="020B0603060100000000" pitchFamily="34" charset="0"/>
              </a:defRPr>
            </a:lvl1pPr>
          </a:lstStyle>
          <a:p>
            <a:pPr>
              <a:defRPr/>
            </a:pPr>
            <a:endParaRPr lang="en-GB" dirty="0">
              <a:latin typeface="Roboto" panose="02000000000000000000" pitchFamily="2" charset="0"/>
            </a:endParaRPr>
          </a:p>
        </p:txBody>
      </p:sp>
      <p:sp>
        <p:nvSpPr>
          <p:cNvPr id="5" name="Slide Number Placeholder 4">
            <a:extLst>
              <a:ext uri="{FF2B5EF4-FFF2-40B4-BE49-F238E27FC236}">
                <a16:creationId xmlns:a16="http://schemas.microsoft.com/office/drawing/2014/main" id="{C7E29EE9-84D3-40E4-A7D6-5AE7F5B9CA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Tuffy-TTF" panose="020B0603060100000000" pitchFamily="34" charset="0"/>
              </a:defRPr>
            </a:lvl1pPr>
          </a:lstStyle>
          <a:p>
            <a:pPr>
              <a:defRPr/>
            </a:pPr>
            <a:fld id="{76EF1797-99D7-4E5D-A853-4767310139F0}" type="slidenum">
              <a:rPr lang="en-GB">
                <a:latin typeface="Roboto" panose="02000000000000000000" pitchFamily="2" charset="0"/>
              </a:rPr>
              <a:pPr>
                <a:defRPr/>
              </a:pPr>
              <a:t>‹#›</a:t>
            </a:fld>
            <a:endParaRPr lang="en-GB" dirty="0">
              <a:latin typeface="Roboto" panose="02000000000000000000" pitchFamily="2" charset="0"/>
            </a:endParaRPr>
          </a:p>
        </p:txBody>
      </p:sp>
    </p:spTree>
    <p:extLst>
      <p:ext uri="{BB962C8B-B14F-4D97-AF65-F5344CB8AC3E}">
        <p14:creationId xmlns:p14="http://schemas.microsoft.com/office/powerpoint/2010/main" val="3147319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25AE53-9618-4C35-9A04-DDBBF27EDD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Roboto" panose="02000000000000000000" pitchFamily="2" charset="0"/>
              </a:defRPr>
            </a:lvl1pPr>
          </a:lstStyle>
          <a:p>
            <a:pPr>
              <a:defRPr/>
            </a:pPr>
            <a:endParaRPr lang="en-GB" dirty="0"/>
          </a:p>
        </p:txBody>
      </p:sp>
      <p:sp>
        <p:nvSpPr>
          <p:cNvPr id="3" name="Date Placeholder 2">
            <a:extLst>
              <a:ext uri="{FF2B5EF4-FFF2-40B4-BE49-F238E27FC236}">
                <a16:creationId xmlns:a16="http://schemas.microsoft.com/office/drawing/2014/main" id="{6E5DB506-9485-40F8-826A-E4C21E5E6BE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Roboto" panose="02000000000000000000" pitchFamily="2" charset="0"/>
              </a:defRPr>
            </a:lvl1pPr>
          </a:lstStyle>
          <a:p>
            <a:pPr>
              <a:defRPr/>
            </a:pPr>
            <a:fld id="{F79DECFB-D59A-4559-911D-DE184AFC3262}" type="datetimeFigureOut">
              <a:rPr lang="en-GB" smtClean="0"/>
              <a:pPr>
                <a:defRPr/>
              </a:pPr>
              <a:t>29/11/2022</a:t>
            </a:fld>
            <a:endParaRPr lang="en-GB" dirty="0"/>
          </a:p>
        </p:txBody>
      </p:sp>
      <p:sp>
        <p:nvSpPr>
          <p:cNvPr id="4" name="Slide Image Placeholder 3">
            <a:extLst>
              <a:ext uri="{FF2B5EF4-FFF2-40B4-BE49-F238E27FC236}">
                <a16:creationId xmlns:a16="http://schemas.microsoft.com/office/drawing/2014/main" id="{E196B331-3D7F-4139-A362-755B0CAEC143}"/>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id="{DB61E8C9-5E39-475C-BD78-4ED87627873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Footer Placeholder 5">
            <a:extLst>
              <a:ext uri="{FF2B5EF4-FFF2-40B4-BE49-F238E27FC236}">
                <a16:creationId xmlns:a16="http://schemas.microsoft.com/office/drawing/2014/main" id="{3F9BA00A-3812-4021-8E5E-A50F4756397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Roboto" panose="02000000000000000000" pitchFamily="2" charset="0"/>
              </a:defRPr>
            </a:lvl1pPr>
          </a:lstStyle>
          <a:p>
            <a:pPr>
              <a:defRPr/>
            </a:pPr>
            <a:endParaRPr lang="en-GB" dirty="0"/>
          </a:p>
        </p:txBody>
      </p:sp>
      <p:sp>
        <p:nvSpPr>
          <p:cNvPr id="7" name="Slide Number Placeholder 6">
            <a:extLst>
              <a:ext uri="{FF2B5EF4-FFF2-40B4-BE49-F238E27FC236}">
                <a16:creationId xmlns:a16="http://schemas.microsoft.com/office/drawing/2014/main" id="{78456B1B-545F-4098-9E00-8115F00F0BE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Roboto" panose="02000000000000000000" pitchFamily="2" charset="0"/>
              </a:defRPr>
            </a:lvl1pPr>
          </a:lstStyle>
          <a:p>
            <a:pPr>
              <a:defRPr/>
            </a:pPr>
            <a:fld id="{78776D17-2829-4B25-BD33-D4AAC350BA20}" type="slidenum">
              <a:rPr lang="en-GB" smtClean="0"/>
              <a:pPr>
                <a:defRPr/>
              </a:pPr>
              <a:t>‹#›</a:t>
            </a:fld>
            <a:endParaRPr lang="en-GB" dirty="0"/>
          </a:p>
        </p:txBody>
      </p:sp>
    </p:spTree>
    <p:extLst>
      <p:ext uri="{BB962C8B-B14F-4D97-AF65-F5344CB8AC3E}">
        <p14:creationId xmlns:p14="http://schemas.microsoft.com/office/powerpoint/2010/main" val="40197038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Roboto" panose="02000000000000000000" pitchFamily="2" charset="0"/>
        <a:ea typeface="+mn-ea"/>
        <a:cs typeface="+mn-cs"/>
      </a:defRPr>
    </a:lvl1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4B06EB9-5B24-484C-9CAA-37AA15FE33F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hlinkClick r:id="rId4"/>
            <a:extLst>
              <a:ext uri="{FF2B5EF4-FFF2-40B4-BE49-F238E27FC236}">
                <a16:creationId xmlns:a16="http://schemas.microsoft.com/office/drawing/2014/main" id="{C55221FD-3A50-4609-9CDA-E7F4D0D7A702}"/>
              </a:ext>
            </a:extLst>
          </p:cNvPr>
          <p:cNvSpPr/>
          <p:nvPr userDrawn="1"/>
        </p:nvSpPr>
        <p:spPr>
          <a:xfrm>
            <a:off x="4139952" y="5517232"/>
            <a:ext cx="864096"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5639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B3C05D9-2EE2-437F-BAA2-A36A3FF00D0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24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EC746595-606E-4781-9003-9CA71A843A66}"/>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D86A9DF6-72ED-40F8-A1EF-8B8A3F4F7EB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258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B44238CE-7AF9-43CE-A906-BF2CF5332D20}"/>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048706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id="{C398ACB8-9A6A-475E-A7FC-B969F71464F7}"/>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a:ext uri="{FF2B5EF4-FFF2-40B4-BE49-F238E27FC236}">
                <a16:creationId xmlns:a16="http://schemas.microsoft.com/office/drawing/2014/main" id="{52CE94D8-3D34-4B5F-AA3F-034CD22A5EA4}"/>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35AFF30E-2DD8-4CF0-BC23-7078206D3AA7}"/>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92955259-DE05-4C06-9CEA-61B5DAFC08A9}"/>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02A0492D-2AEF-4E6F-8828-30394E4097FB}"/>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57639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F36E543-2B8E-40D2-9907-22F8E2C8502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852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76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Unit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129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84BEEF4-AC15-47FF-86CE-0FF49299867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980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C2B06B63-51D4-4C64-BF86-0F491B70D548}"/>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74B06EB9-5B24-484C-9CAA-37AA15FE33F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30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CD28534D-E38C-48BE-90FD-EE50899F368D}"/>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3402858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id="{1A9BC053-CDB6-4458-8712-5358A87FC56C}"/>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a:ext uri="{FF2B5EF4-FFF2-40B4-BE49-F238E27FC236}">
                <a16:creationId xmlns:a16="http://schemas.microsoft.com/office/drawing/2014/main" id="{55DD05E7-95D4-4C18-8DAB-02A48AF2F7EC}"/>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E604582B-A31C-4E02-811D-A46CE009E999}"/>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AA7DC41D-421D-4741-8A7A-96F50FB08FA5}"/>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BF26F831-626E-4B31-B158-BBBCBBFCC68A}"/>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4636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725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4D8FF1F-9BE6-40DD-8DF0-278E8CD1402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hlinkClick r:id="rId4"/>
            <a:extLst>
              <a:ext uri="{FF2B5EF4-FFF2-40B4-BE49-F238E27FC236}">
                <a16:creationId xmlns:a16="http://schemas.microsoft.com/office/drawing/2014/main" id="{B76DA03C-1F7E-4429-A07D-48956AAD90DB}"/>
              </a:ext>
            </a:extLst>
          </p:cNvPr>
          <p:cNvSpPr/>
          <p:nvPr userDrawn="1"/>
        </p:nvSpPr>
        <p:spPr>
          <a:xfrm>
            <a:off x="4139952" y="3104964"/>
            <a:ext cx="864096"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6632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Unit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308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27B3C88-7CFA-422A-8C46-F17EEDA22187}"/>
              </a:ext>
            </a:extLst>
          </p:cNvPr>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986AB12-7610-4E57-B0E1-824A74EE1205}"/>
              </a:ext>
            </a:extLst>
          </p:cNvPr>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704" r:id="rId1"/>
    <p:sldLayoutId id="2147483701" r:id="rId2"/>
    <p:sldLayoutId id="2147483703" r:id="rId3"/>
    <p:sldLayoutId id="2147483708" r:id="rId4"/>
    <p:sldLayoutId id="2147483705" r:id="rId5"/>
    <p:sldLayoutId id="2147483706" r:id="rId6"/>
    <p:sldLayoutId id="2147483702" r:id="rId7"/>
    <p:sldLayoutId id="2147483707" r:id="rId8"/>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Roboto" panose="02000000000000000000" pitchFamily="2" charset="0"/>
          <a:cs typeface="Roboto" panose="02000000000000000000" pitchFamily="2"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Roboto" panose="02000000000000000000" pitchFamily="2" charset="0"/>
          <a:cs typeface="Roboto" panose="02000000000000000000" pitchFamily="2"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Roboto" panose="02000000000000000000" pitchFamily="2" charset="0"/>
          <a:cs typeface="Roboto" panose="02000000000000000000" pitchFamily="2"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Roboto" panose="02000000000000000000" pitchFamily="2" charset="0"/>
          <a:cs typeface="Roboto" panose="02000000000000000000" pitchFamily="2"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Pr>
        <a:blipFill dpi="0" rotWithShape="0">
          <a:blip r:embed="rId9">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89D5438-89E3-4D54-8BC7-2CE1EF66597A}"/>
              </a:ext>
            </a:extLst>
          </p:cNvPr>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8A0711A-C493-4DB6-BE45-72E10D7C04E5}"/>
              </a:ext>
            </a:extLst>
          </p:cNvPr>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23675544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uffy-TTF" panose="020B0603060100000000" pitchFamily="34" charset="0"/>
          <a:cs typeface="Tuffy-TTF" panose="020B0603060100000000"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uffy-TTF" panose="020B0603060100000000" pitchFamily="34" charset="0"/>
          <a:cs typeface="Tuffy-TTF" panose="020B0603060100000000"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tif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27.tiff"/><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hyperlink" Target="http://www.childline.org.uk/" TargetMode="External"/><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tif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tiff"/><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tiff"/><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tif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ww.twinkl.co.uk/resources/twinkl-life" TargetMode="External"/><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slide" Target="slide57.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B6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EC63CD-FDA0-4182-9356-3B1515A388CA}"/>
              </a:ext>
            </a:extLst>
          </p:cNvPr>
          <p:cNvSpPr/>
          <p:nvPr/>
        </p:nvSpPr>
        <p:spPr>
          <a:xfrm>
            <a:off x="0" y="6251575"/>
            <a:ext cx="9144000" cy="6111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3" name="Straight Connector 2">
            <a:extLst>
              <a:ext uri="{FF2B5EF4-FFF2-40B4-BE49-F238E27FC236}">
                <a16:creationId xmlns:a16="http://schemas.microsoft.com/office/drawing/2014/main" id="{EB76A6BB-A9B7-427D-BC7D-7FA1ACC6C087}"/>
              </a:ext>
            </a:extLst>
          </p:cNvPr>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220" name="TextBox 3">
            <a:extLst>
              <a:ext uri="{FF2B5EF4-FFF2-40B4-BE49-F238E27FC236}">
                <a16:creationId xmlns:a16="http://schemas.microsoft.com/office/drawing/2014/main" id="{2B02BD29-1F07-4E3A-9F13-F0A489B96723}"/>
              </a:ext>
            </a:extLst>
          </p:cNvPr>
          <p:cNvSpPr txBox="1">
            <a:spLocks noChangeArrowheads="1"/>
          </p:cNvSpPr>
          <p:nvPr/>
        </p:nvSpPr>
        <p:spPr bwMode="auto">
          <a:xfrm>
            <a:off x="2501900" y="6456363"/>
            <a:ext cx="41402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7000"/>
              </a:lnSpc>
              <a:spcBef>
                <a:spcPct val="0"/>
              </a:spcBef>
              <a:buFontTx/>
              <a:buNone/>
            </a:pPr>
            <a:r>
              <a:rPr lang="en-GB" altLang="en-US" sz="800" b="1" dirty="0">
                <a:solidFill>
                  <a:srgbClr val="FFFFFF"/>
                </a:solidFill>
                <a:latin typeface="Roboto" panose="02000000000000000000" pitchFamily="2" charset="0"/>
                <a:ea typeface="Calibri" panose="020F0502020204030204" pitchFamily="34" charset="0"/>
                <a:cs typeface="Arial" panose="020B0604020202020204" pitchFamily="34" charset="0"/>
              </a:rPr>
              <a:t>PSHE and Citizenship | UKS2 | Relationships | VIPs | People We Love | Lesson 1</a:t>
            </a:r>
            <a:endParaRPr lang="en-GB" altLang="en-US" sz="800" dirty="0">
              <a:solidFill>
                <a:srgbClr val="FFFFFF"/>
              </a:solidFill>
              <a:latin typeface="Roboto" panose="02000000000000000000" pitchFamily="2" charset="0"/>
              <a:ea typeface="Calibri" panose="020F0502020204030204" pitchFamily="34" charset="0"/>
              <a:cs typeface="Arial" panose="020B0604020202020204" pitchFamily="34" charset="0"/>
            </a:endParaRPr>
          </a:p>
        </p:txBody>
      </p:sp>
      <p:pic>
        <p:nvPicPr>
          <p:cNvPr id="9221" name="Picture 4">
            <a:extLst>
              <a:ext uri="{FF2B5EF4-FFF2-40B4-BE49-F238E27FC236}">
                <a16:creationId xmlns:a16="http://schemas.microsoft.com/office/drawing/2014/main" id="{FD191171-BEBA-48E7-8443-F3E5B228088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65550" y="1050925"/>
            <a:ext cx="16129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Placeholder 16">
            <a:extLst>
              <a:ext uri="{FF2B5EF4-FFF2-40B4-BE49-F238E27FC236}">
                <a16:creationId xmlns:a16="http://schemas.microsoft.com/office/drawing/2014/main" id="{EEFCD39C-0207-4ECC-B954-3BF62BFBEED6}"/>
              </a:ext>
            </a:extLst>
          </p:cNvPr>
          <p:cNvSpPr>
            <a:spLocks noChangeArrowheads="1"/>
          </p:cNvSpPr>
          <p:nvPr/>
        </p:nvSpPr>
        <p:spPr bwMode="auto">
          <a:xfrm>
            <a:off x="971550" y="3200400"/>
            <a:ext cx="7200900" cy="5429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buFont typeface="Arial" panose="020B0604020202020204" pitchFamily="34" charset="0"/>
              <a:buNone/>
            </a:pPr>
            <a:r>
              <a:rPr lang="en-GB" altLang="en-US" dirty="0">
                <a:solidFill>
                  <a:schemeClr val="bg1"/>
                </a:solidFill>
                <a:latin typeface="Roboto" panose="02000000000000000000" pitchFamily="2" charset="0"/>
                <a:ea typeface="Sassoon Infant Rg" panose="02000503030000020003" pitchFamily="50" charset="0"/>
                <a:cs typeface="Arial" panose="020B0604020202020204" pitchFamily="34" charset="0"/>
              </a:rPr>
              <a:t>Relationships | VIPs</a:t>
            </a:r>
          </a:p>
        </p:txBody>
      </p:sp>
      <p:sp>
        <p:nvSpPr>
          <p:cNvPr id="9223" name="Title 17">
            <a:extLst>
              <a:ext uri="{FF2B5EF4-FFF2-40B4-BE49-F238E27FC236}">
                <a16:creationId xmlns:a16="http://schemas.microsoft.com/office/drawing/2014/main" id="{B189A619-111A-4CD9-85C5-42D7A50D9369}"/>
              </a:ext>
            </a:extLst>
          </p:cNvPr>
          <p:cNvSpPr>
            <a:spLocks noChangeArrowheads="1"/>
          </p:cNvSpPr>
          <p:nvPr/>
        </p:nvSpPr>
        <p:spPr bwMode="auto">
          <a:xfrm>
            <a:off x="755650" y="2359025"/>
            <a:ext cx="7632700" cy="6556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5400" b="1" dirty="0">
                <a:solidFill>
                  <a:schemeClr val="bg1"/>
                </a:solidFill>
                <a:latin typeface="Roboto" panose="02000000000000000000" pitchFamily="2" charset="0"/>
                <a:ea typeface="Roboto" panose="02000000000000000000" pitchFamily="2" charset="0"/>
                <a:cs typeface="Arial" panose="020B0604020202020204" pitchFamily="34" charset="0"/>
              </a:rPr>
              <a:t>PSHE and Citizenship</a:t>
            </a:r>
          </a:p>
        </p:txBody>
      </p:sp>
    </p:spTree>
  </p:cSld>
  <p:clrMapOvr>
    <a:masterClrMapping/>
  </p:clrMapOvr>
  <mc:AlternateContent xmlns:mc="http://schemas.openxmlformats.org/markup-compatibility/2006" xmlns:p14="http://schemas.microsoft.com/office/powerpoint/2010/main">
    <mc:Choice Requires="p14">
      <p:transition spd="slow" p14:dur="2000" advTm="676"/>
    </mc:Choice>
    <mc:Fallback xmlns="">
      <p:transition spd="slow" advTm="67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4F55C47A-99DE-4FA9-8EA1-07E9A648DE06}"/>
              </a:ext>
            </a:extLst>
          </p:cNvPr>
          <p:cNvSpPr>
            <a:spLocks noGrp="1" noChangeArrowheads="1"/>
          </p:cNvSpPr>
          <p:nvPr>
            <p:ph type="title"/>
          </p:nvPr>
        </p:nvSpPr>
        <p:spPr>
          <a:xfrm>
            <a:off x="457200" y="479425"/>
            <a:ext cx="8220075" cy="993775"/>
          </a:xfrm>
        </p:spPr>
        <p:txBody>
          <a:bodyPr/>
          <a:lstStyle/>
          <a:p>
            <a:pPr eaLnBrk="1" hangingPunct="1"/>
            <a:r>
              <a:rPr lang="en-GB" dirty="0"/>
              <a:t>Who Do I Love?</a:t>
            </a:r>
            <a:endParaRPr lang="en-GB" altLang="en-US" dirty="0"/>
          </a:p>
        </p:txBody>
      </p:sp>
      <p:grpSp>
        <p:nvGrpSpPr>
          <p:cNvPr id="10" name="Group 9">
            <a:extLst>
              <a:ext uri="{FF2B5EF4-FFF2-40B4-BE49-F238E27FC236}">
                <a16:creationId xmlns:a16="http://schemas.microsoft.com/office/drawing/2014/main" id="{6EB85FEA-446C-4D4C-988F-1F09B3B1AA1A}"/>
              </a:ext>
            </a:extLst>
          </p:cNvPr>
          <p:cNvGrpSpPr/>
          <p:nvPr/>
        </p:nvGrpSpPr>
        <p:grpSpPr>
          <a:xfrm>
            <a:off x="611560" y="3162368"/>
            <a:ext cx="1739975" cy="1868623"/>
            <a:chOff x="682204" y="2147575"/>
            <a:chExt cx="2004269" cy="2145521"/>
          </a:xfrm>
        </p:grpSpPr>
        <p:pic>
          <p:nvPicPr>
            <p:cNvPr id="32" name="Picture 31">
              <a:extLst>
                <a:ext uri="{FF2B5EF4-FFF2-40B4-BE49-F238E27FC236}">
                  <a16:creationId xmlns:a16="http://schemas.microsoft.com/office/drawing/2014/main" id="{50184B89-FB21-4331-8ED8-45F6F36AD8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9957" y="2147575"/>
              <a:ext cx="1561694" cy="2115319"/>
            </a:xfrm>
            <a:prstGeom prst="rect">
              <a:avLst/>
            </a:prstGeom>
          </p:spPr>
        </p:pic>
        <p:sp>
          <p:nvSpPr>
            <p:cNvPr id="16" name="Rectangle 15">
              <a:extLst>
                <a:ext uri="{FF2B5EF4-FFF2-40B4-BE49-F238E27FC236}">
                  <a16:creationId xmlns:a16="http://schemas.microsoft.com/office/drawing/2014/main" id="{5AACB60E-0760-4E84-9029-A445B30DC323}"/>
                </a:ext>
              </a:extLst>
            </p:cNvPr>
            <p:cNvSpPr/>
            <p:nvPr/>
          </p:nvSpPr>
          <p:spPr>
            <a:xfrm>
              <a:off x="736601" y="3686428"/>
              <a:ext cx="1949872" cy="606668"/>
            </a:xfrm>
            <a:prstGeom prst="rect">
              <a:avLst/>
            </a:prstGeom>
            <a:solidFill>
              <a:srgbClr val="8D358B"/>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345" name="TextBox 8">
              <a:extLst>
                <a:ext uri="{FF2B5EF4-FFF2-40B4-BE49-F238E27FC236}">
                  <a16:creationId xmlns:a16="http://schemas.microsoft.com/office/drawing/2014/main" id="{8542D333-B9A8-461A-AE99-10A10D883A7F}"/>
                </a:ext>
              </a:extLst>
            </p:cNvPr>
            <p:cNvSpPr txBox="1">
              <a:spLocks noChangeArrowheads="1"/>
            </p:cNvSpPr>
            <p:nvPr/>
          </p:nvSpPr>
          <p:spPr bwMode="auto">
            <a:xfrm>
              <a:off x="682204" y="3763140"/>
              <a:ext cx="2004268" cy="45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2000" dirty="0">
                  <a:solidFill>
                    <a:schemeClr val="bg1"/>
                  </a:solidFill>
                  <a:ea typeface="Roboto" panose="02000000000000000000" pitchFamily="2" charset="0"/>
                </a:rPr>
                <a:t>friendships</a:t>
              </a:r>
            </a:p>
          </p:txBody>
        </p:sp>
      </p:grpSp>
      <p:grpSp>
        <p:nvGrpSpPr>
          <p:cNvPr id="9" name="Group 8">
            <a:extLst>
              <a:ext uri="{FF2B5EF4-FFF2-40B4-BE49-F238E27FC236}">
                <a16:creationId xmlns:a16="http://schemas.microsoft.com/office/drawing/2014/main" id="{86D426F0-9BDA-489E-8E44-D785AE9C4F86}"/>
              </a:ext>
            </a:extLst>
          </p:cNvPr>
          <p:cNvGrpSpPr/>
          <p:nvPr/>
        </p:nvGrpSpPr>
        <p:grpSpPr>
          <a:xfrm>
            <a:off x="3646291" y="3044362"/>
            <a:ext cx="1739975" cy="1987476"/>
            <a:chOff x="2728541" y="2011110"/>
            <a:chExt cx="2004269" cy="2281986"/>
          </a:xfrm>
        </p:grpSpPr>
        <p:pic>
          <p:nvPicPr>
            <p:cNvPr id="30" name="Picture 29">
              <a:extLst>
                <a:ext uri="{FF2B5EF4-FFF2-40B4-BE49-F238E27FC236}">
                  <a16:creationId xmlns:a16="http://schemas.microsoft.com/office/drawing/2014/main" id="{9F589EE9-D062-40BA-94F8-076F20B4D0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8750" y="2011110"/>
              <a:ext cx="1401654" cy="2259165"/>
            </a:xfrm>
            <a:prstGeom prst="rect">
              <a:avLst/>
            </a:prstGeom>
          </p:spPr>
        </p:pic>
        <p:sp>
          <p:nvSpPr>
            <p:cNvPr id="20" name="Rectangle 19">
              <a:extLst>
                <a:ext uri="{FF2B5EF4-FFF2-40B4-BE49-F238E27FC236}">
                  <a16:creationId xmlns:a16="http://schemas.microsoft.com/office/drawing/2014/main" id="{6E7ADA9E-76BA-4709-B1CC-B556E9C0A80C}"/>
                </a:ext>
              </a:extLst>
            </p:cNvPr>
            <p:cNvSpPr/>
            <p:nvPr/>
          </p:nvSpPr>
          <p:spPr>
            <a:xfrm>
              <a:off x="2782938" y="3686428"/>
              <a:ext cx="1949872" cy="606668"/>
            </a:xfrm>
            <a:prstGeom prst="rect">
              <a:avLst/>
            </a:prstGeom>
            <a:solidFill>
              <a:srgbClr val="8D358B"/>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1" name="TextBox 8">
              <a:extLst>
                <a:ext uri="{FF2B5EF4-FFF2-40B4-BE49-F238E27FC236}">
                  <a16:creationId xmlns:a16="http://schemas.microsoft.com/office/drawing/2014/main" id="{75B5FAA0-00E5-4ABA-AC58-A34EE8B5B637}"/>
                </a:ext>
              </a:extLst>
            </p:cNvPr>
            <p:cNvSpPr txBox="1">
              <a:spLocks noChangeArrowheads="1"/>
            </p:cNvSpPr>
            <p:nvPr/>
          </p:nvSpPr>
          <p:spPr bwMode="auto">
            <a:xfrm>
              <a:off x="2728541" y="3763140"/>
              <a:ext cx="2004268" cy="45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2000" dirty="0">
                  <a:solidFill>
                    <a:schemeClr val="bg1"/>
                  </a:solidFill>
                  <a:ea typeface="Roboto" panose="02000000000000000000" pitchFamily="2" charset="0"/>
                </a:rPr>
                <a:t>family</a:t>
              </a:r>
            </a:p>
          </p:txBody>
        </p:sp>
      </p:grpSp>
      <p:grpSp>
        <p:nvGrpSpPr>
          <p:cNvPr id="13" name="Group 12">
            <a:extLst>
              <a:ext uri="{FF2B5EF4-FFF2-40B4-BE49-F238E27FC236}">
                <a16:creationId xmlns:a16="http://schemas.microsoft.com/office/drawing/2014/main" id="{AE290D33-D35B-412D-A624-CDB024D78D01}"/>
              </a:ext>
            </a:extLst>
          </p:cNvPr>
          <p:cNvGrpSpPr/>
          <p:nvPr/>
        </p:nvGrpSpPr>
        <p:grpSpPr>
          <a:xfrm>
            <a:off x="6648449" y="3051178"/>
            <a:ext cx="1739975" cy="1975698"/>
            <a:chOff x="4774877" y="2028632"/>
            <a:chExt cx="2004269" cy="2268463"/>
          </a:xfrm>
        </p:grpSpPr>
        <p:pic>
          <p:nvPicPr>
            <p:cNvPr id="12" name="Picture 11">
              <a:extLst>
                <a:ext uri="{FF2B5EF4-FFF2-40B4-BE49-F238E27FC236}">
                  <a16:creationId xmlns:a16="http://schemas.microsoft.com/office/drawing/2014/main" id="{7627E466-2609-4E95-84A7-487CE3C4924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56772" y="2028632"/>
              <a:ext cx="1441508" cy="2073781"/>
            </a:xfrm>
            <a:prstGeom prst="rect">
              <a:avLst/>
            </a:prstGeom>
          </p:spPr>
        </p:pic>
        <p:sp>
          <p:nvSpPr>
            <p:cNvPr id="22" name="Rectangle 21">
              <a:extLst>
                <a:ext uri="{FF2B5EF4-FFF2-40B4-BE49-F238E27FC236}">
                  <a16:creationId xmlns:a16="http://schemas.microsoft.com/office/drawing/2014/main" id="{74762C8B-022B-4C4A-BD76-CD198ED2BDD9}"/>
                </a:ext>
              </a:extLst>
            </p:cNvPr>
            <p:cNvSpPr/>
            <p:nvPr/>
          </p:nvSpPr>
          <p:spPr>
            <a:xfrm>
              <a:off x="4829274" y="3690427"/>
              <a:ext cx="1949872" cy="606668"/>
            </a:xfrm>
            <a:prstGeom prst="rect">
              <a:avLst/>
            </a:prstGeom>
            <a:solidFill>
              <a:srgbClr val="8D358B"/>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3" name="TextBox 8">
              <a:extLst>
                <a:ext uri="{FF2B5EF4-FFF2-40B4-BE49-F238E27FC236}">
                  <a16:creationId xmlns:a16="http://schemas.microsoft.com/office/drawing/2014/main" id="{5480E48D-F45D-4CF5-8308-6F10A7C9B13C}"/>
                </a:ext>
              </a:extLst>
            </p:cNvPr>
            <p:cNvSpPr txBox="1">
              <a:spLocks noChangeArrowheads="1"/>
            </p:cNvSpPr>
            <p:nvPr/>
          </p:nvSpPr>
          <p:spPr bwMode="auto">
            <a:xfrm>
              <a:off x="4774877" y="3767138"/>
              <a:ext cx="2004268" cy="4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2000" dirty="0">
                  <a:solidFill>
                    <a:schemeClr val="bg1"/>
                  </a:solidFill>
                  <a:ea typeface="Roboto" panose="02000000000000000000" pitchFamily="2" charset="0"/>
                </a:rPr>
                <a:t>romantic</a:t>
              </a:r>
            </a:p>
          </p:txBody>
        </p:sp>
      </p:grpSp>
      <p:grpSp>
        <p:nvGrpSpPr>
          <p:cNvPr id="31" name="Group 30">
            <a:extLst>
              <a:ext uri="{FF2B5EF4-FFF2-40B4-BE49-F238E27FC236}">
                <a16:creationId xmlns:a16="http://schemas.microsoft.com/office/drawing/2014/main" id="{44EF752F-F0C2-41B0-BEF9-60DC254AB4D1}"/>
              </a:ext>
            </a:extLst>
          </p:cNvPr>
          <p:cNvGrpSpPr/>
          <p:nvPr/>
        </p:nvGrpSpPr>
        <p:grpSpPr>
          <a:xfrm>
            <a:off x="2149413" y="4616536"/>
            <a:ext cx="1739974" cy="1692784"/>
            <a:chOff x="1794758" y="3959863"/>
            <a:chExt cx="2004268" cy="1943626"/>
          </a:xfrm>
        </p:grpSpPr>
        <p:pic>
          <p:nvPicPr>
            <p:cNvPr id="18" name="Picture 17" descr="A picture containing photo, different, covered, young&#10;&#10;Description automatically generated">
              <a:extLst>
                <a:ext uri="{FF2B5EF4-FFF2-40B4-BE49-F238E27FC236}">
                  <a16:creationId xmlns:a16="http://schemas.microsoft.com/office/drawing/2014/main" id="{3975A984-FD49-4C9F-A2C6-A3AB0C674F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3383" y="3959863"/>
              <a:ext cx="1947019" cy="1410535"/>
            </a:xfrm>
            <a:prstGeom prst="rect">
              <a:avLst/>
            </a:prstGeom>
          </p:spPr>
        </p:pic>
        <p:sp>
          <p:nvSpPr>
            <p:cNvPr id="24" name="Rectangle 23">
              <a:extLst>
                <a:ext uri="{FF2B5EF4-FFF2-40B4-BE49-F238E27FC236}">
                  <a16:creationId xmlns:a16="http://schemas.microsoft.com/office/drawing/2014/main" id="{6EE7865A-28E1-4C3A-B705-453F80B7B609}"/>
                </a:ext>
              </a:extLst>
            </p:cNvPr>
            <p:cNvSpPr/>
            <p:nvPr/>
          </p:nvSpPr>
          <p:spPr>
            <a:xfrm>
              <a:off x="1821956" y="5296821"/>
              <a:ext cx="1949872" cy="606668"/>
            </a:xfrm>
            <a:prstGeom prst="rect">
              <a:avLst/>
            </a:prstGeom>
            <a:solidFill>
              <a:srgbClr val="8D358B"/>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5" name="TextBox 8">
              <a:extLst>
                <a:ext uri="{FF2B5EF4-FFF2-40B4-BE49-F238E27FC236}">
                  <a16:creationId xmlns:a16="http://schemas.microsoft.com/office/drawing/2014/main" id="{547FE384-D6CE-45A5-8EF2-E2DD59D4B8A3}"/>
                </a:ext>
              </a:extLst>
            </p:cNvPr>
            <p:cNvSpPr txBox="1">
              <a:spLocks noChangeArrowheads="1"/>
            </p:cNvSpPr>
            <p:nvPr/>
          </p:nvSpPr>
          <p:spPr bwMode="auto">
            <a:xfrm>
              <a:off x="1794758" y="5373532"/>
              <a:ext cx="2004268" cy="4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2000" dirty="0">
                  <a:solidFill>
                    <a:schemeClr val="bg1"/>
                  </a:solidFill>
                  <a:ea typeface="Roboto" panose="02000000000000000000" pitchFamily="2" charset="0"/>
                </a:rPr>
                <a:t>online </a:t>
              </a:r>
            </a:p>
          </p:txBody>
        </p:sp>
      </p:grpSp>
      <p:grpSp>
        <p:nvGrpSpPr>
          <p:cNvPr id="14340" name="Group 14339">
            <a:extLst>
              <a:ext uri="{FF2B5EF4-FFF2-40B4-BE49-F238E27FC236}">
                <a16:creationId xmlns:a16="http://schemas.microsoft.com/office/drawing/2014/main" id="{D9A91397-F3D4-45A3-AE51-9FAEF09685A1}"/>
              </a:ext>
            </a:extLst>
          </p:cNvPr>
          <p:cNvGrpSpPr/>
          <p:nvPr/>
        </p:nvGrpSpPr>
        <p:grpSpPr>
          <a:xfrm>
            <a:off x="5068329" y="4114396"/>
            <a:ext cx="1951943" cy="2196456"/>
            <a:chOff x="3849576" y="3381555"/>
            <a:chExt cx="2248434" cy="2521934"/>
          </a:xfrm>
        </p:grpSpPr>
        <p:pic>
          <p:nvPicPr>
            <p:cNvPr id="14337" name="Picture 14336">
              <a:extLst>
                <a:ext uri="{FF2B5EF4-FFF2-40B4-BE49-F238E27FC236}">
                  <a16:creationId xmlns:a16="http://schemas.microsoft.com/office/drawing/2014/main" id="{BC734610-9C1C-4014-AFCA-26D0C774E5D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164156" y="3381555"/>
              <a:ext cx="1643675" cy="1943549"/>
            </a:xfrm>
            <a:prstGeom prst="rect">
              <a:avLst/>
            </a:prstGeom>
          </p:spPr>
        </p:pic>
        <p:sp>
          <p:nvSpPr>
            <p:cNvPr id="26" name="Rectangle 25">
              <a:extLst>
                <a:ext uri="{FF2B5EF4-FFF2-40B4-BE49-F238E27FC236}">
                  <a16:creationId xmlns:a16="http://schemas.microsoft.com/office/drawing/2014/main" id="{E5E58305-2E67-4779-B849-8E5B783ED46D}"/>
                </a:ext>
              </a:extLst>
            </p:cNvPr>
            <p:cNvSpPr/>
            <p:nvPr/>
          </p:nvSpPr>
          <p:spPr>
            <a:xfrm>
              <a:off x="3903974" y="5296821"/>
              <a:ext cx="2111092" cy="606668"/>
            </a:xfrm>
            <a:prstGeom prst="rect">
              <a:avLst/>
            </a:prstGeom>
            <a:solidFill>
              <a:srgbClr val="8D358B"/>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7" name="TextBox 8">
              <a:extLst>
                <a:ext uri="{FF2B5EF4-FFF2-40B4-BE49-F238E27FC236}">
                  <a16:creationId xmlns:a16="http://schemas.microsoft.com/office/drawing/2014/main" id="{B79B490D-53DE-42D4-B418-14E407F40470}"/>
                </a:ext>
              </a:extLst>
            </p:cNvPr>
            <p:cNvSpPr txBox="1">
              <a:spLocks noChangeArrowheads="1"/>
            </p:cNvSpPr>
            <p:nvPr/>
          </p:nvSpPr>
          <p:spPr bwMode="auto">
            <a:xfrm>
              <a:off x="3849576" y="5373532"/>
              <a:ext cx="2248434" cy="4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2000" dirty="0">
                  <a:solidFill>
                    <a:schemeClr val="bg1"/>
                  </a:solidFill>
                  <a:ea typeface="Roboto" panose="02000000000000000000" pitchFamily="2" charset="0"/>
                </a:rPr>
                <a:t>with ourselves </a:t>
              </a:r>
            </a:p>
          </p:txBody>
        </p:sp>
      </p:grpSp>
      <p:grpSp>
        <p:nvGrpSpPr>
          <p:cNvPr id="34" name="Group 33">
            <a:extLst>
              <a:ext uri="{FF2B5EF4-FFF2-40B4-BE49-F238E27FC236}">
                <a16:creationId xmlns:a16="http://schemas.microsoft.com/office/drawing/2014/main" id="{50001376-B730-48B7-8450-39A767A40642}"/>
              </a:ext>
            </a:extLst>
          </p:cNvPr>
          <p:cNvGrpSpPr/>
          <p:nvPr/>
        </p:nvGrpSpPr>
        <p:grpSpPr>
          <a:xfrm flipH="1">
            <a:off x="155003" y="1363652"/>
            <a:ext cx="3630717" cy="734771"/>
            <a:chOff x="8122192" y="3904659"/>
            <a:chExt cx="866370" cy="480126"/>
          </a:xfrm>
        </p:grpSpPr>
        <p:sp>
          <p:nvSpPr>
            <p:cNvPr id="35" name="Rectangle 26">
              <a:extLst>
                <a:ext uri="{FF2B5EF4-FFF2-40B4-BE49-F238E27FC236}">
                  <a16:creationId xmlns:a16="http://schemas.microsoft.com/office/drawing/2014/main" id="{28096D93-69D9-4934-9659-D9D390B8D0CE}"/>
                </a:ext>
              </a:extLst>
            </p:cNvPr>
            <p:cNvSpPr/>
            <p:nvPr/>
          </p:nvSpPr>
          <p:spPr>
            <a:xfrm>
              <a:off x="8122192" y="3904659"/>
              <a:ext cx="866370" cy="284494"/>
            </a:xfrm>
            <a:custGeom>
              <a:avLst/>
              <a:gdLst>
                <a:gd name="connsiteX0" fmla="*/ 0 w 4636901"/>
                <a:gd name="connsiteY0" fmla="*/ 0 h 435382"/>
                <a:gd name="connsiteX1" fmla="*/ 4636901 w 4636901"/>
                <a:gd name="connsiteY1" fmla="*/ 0 h 435382"/>
                <a:gd name="connsiteX2" fmla="*/ 4636901 w 4636901"/>
                <a:gd name="connsiteY2" fmla="*/ 435382 h 435382"/>
                <a:gd name="connsiteX3" fmla="*/ 0 w 4636901"/>
                <a:gd name="connsiteY3" fmla="*/ 435382 h 435382"/>
                <a:gd name="connsiteX4" fmla="*/ 0 w 4636901"/>
                <a:gd name="connsiteY4" fmla="*/ 0 h 435382"/>
                <a:gd name="connsiteX0" fmla="*/ 132522 w 4636901"/>
                <a:gd name="connsiteY0" fmla="*/ 0 h 448634"/>
                <a:gd name="connsiteX1" fmla="*/ 4636901 w 4636901"/>
                <a:gd name="connsiteY1" fmla="*/ 13252 h 448634"/>
                <a:gd name="connsiteX2" fmla="*/ 4636901 w 4636901"/>
                <a:gd name="connsiteY2" fmla="*/ 448634 h 448634"/>
                <a:gd name="connsiteX3" fmla="*/ 0 w 4636901"/>
                <a:gd name="connsiteY3" fmla="*/ 448634 h 448634"/>
                <a:gd name="connsiteX4" fmla="*/ 132522 w 4636901"/>
                <a:gd name="connsiteY4" fmla="*/ 0 h 448634"/>
                <a:gd name="connsiteX0" fmla="*/ 145774 w 4636901"/>
                <a:gd name="connsiteY0" fmla="*/ 0 h 435382"/>
                <a:gd name="connsiteX1" fmla="*/ 4636901 w 4636901"/>
                <a:gd name="connsiteY1" fmla="*/ 0 h 435382"/>
                <a:gd name="connsiteX2" fmla="*/ 4636901 w 4636901"/>
                <a:gd name="connsiteY2" fmla="*/ 435382 h 435382"/>
                <a:gd name="connsiteX3" fmla="*/ 0 w 4636901"/>
                <a:gd name="connsiteY3" fmla="*/ 435382 h 435382"/>
                <a:gd name="connsiteX4" fmla="*/ 145774 w 4636901"/>
                <a:gd name="connsiteY4" fmla="*/ 0 h 435382"/>
                <a:gd name="connsiteX0" fmla="*/ 79514 w 4636901"/>
                <a:gd name="connsiteY0" fmla="*/ 0 h 435382"/>
                <a:gd name="connsiteX1" fmla="*/ 4636901 w 4636901"/>
                <a:gd name="connsiteY1" fmla="*/ 0 h 435382"/>
                <a:gd name="connsiteX2" fmla="*/ 4636901 w 4636901"/>
                <a:gd name="connsiteY2" fmla="*/ 435382 h 435382"/>
                <a:gd name="connsiteX3" fmla="*/ 0 w 4636901"/>
                <a:gd name="connsiteY3" fmla="*/ 435382 h 435382"/>
                <a:gd name="connsiteX4" fmla="*/ 79514 w 4636901"/>
                <a:gd name="connsiteY4" fmla="*/ 0 h 435382"/>
                <a:gd name="connsiteX0" fmla="*/ 195012 w 4636901"/>
                <a:gd name="connsiteY0" fmla="*/ 0 h 435382"/>
                <a:gd name="connsiteX1" fmla="*/ 4636901 w 4636901"/>
                <a:gd name="connsiteY1" fmla="*/ 0 h 435382"/>
                <a:gd name="connsiteX2" fmla="*/ 4636901 w 4636901"/>
                <a:gd name="connsiteY2" fmla="*/ 435382 h 435382"/>
                <a:gd name="connsiteX3" fmla="*/ 0 w 4636901"/>
                <a:gd name="connsiteY3" fmla="*/ 435382 h 435382"/>
                <a:gd name="connsiteX4" fmla="*/ 195012 w 4636901"/>
                <a:gd name="connsiteY4" fmla="*/ 0 h 43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901" h="435382">
                  <a:moveTo>
                    <a:pt x="195012" y="0"/>
                  </a:moveTo>
                  <a:lnTo>
                    <a:pt x="4636901" y="0"/>
                  </a:lnTo>
                  <a:lnTo>
                    <a:pt x="4636901" y="435382"/>
                  </a:lnTo>
                  <a:lnTo>
                    <a:pt x="0" y="435382"/>
                  </a:lnTo>
                  <a:lnTo>
                    <a:pt x="195012" y="0"/>
                  </a:lnTo>
                  <a:close/>
                </a:path>
              </a:pathLst>
            </a:custGeom>
            <a:solidFill>
              <a:srgbClr val="019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1800" dirty="0">
                  <a:effectLst/>
                  <a:latin typeface="Twinkl" panose="020B0604020202020204" charset="0"/>
                  <a:ea typeface="Calibri" panose="020F0502020204030204" pitchFamily="34" charset="0"/>
                  <a:cs typeface="Times New Roman" panose="02020603050405020304" pitchFamily="18" charset="0"/>
                </a:rPr>
                <a:t>Who are the people we love?</a:t>
              </a:r>
            </a:p>
          </p:txBody>
        </p:sp>
        <p:sp>
          <p:nvSpPr>
            <p:cNvPr id="36" name="Right Triangle 35">
              <a:extLst>
                <a:ext uri="{FF2B5EF4-FFF2-40B4-BE49-F238E27FC236}">
                  <a16:creationId xmlns:a16="http://schemas.microsoft.com/office/drawing/2014/main" id="{8B074A75-10AD-471D-A6FB-DFF5FD9E57FC}"/>
                </a:ext>
              </a:extLst>
            </p:cNvPr>
            <p:cNvSpPr/>
            <p:nvPr/>
          </p:nvSpPr>
          <p:spPr>
            <a:xfrm flipV="1">
              <a:off x="8914097" y="4183590"/>
              <a:ext cx="71300" cy="201195"/>
            </a:xfrm>
            <a:prstGeom prst="rtTriangle">
              <a:avLst/>
            </a:prstGeom>
            <a:solidFill>
              <a:srgbClr val="E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8" name="Group 27">
            <a:extLst>
              <a:ext uri="{FF2B5EF4-FFF2-40B4-BE49-F238E27FC236}">
                <a16:creationId xmlns:a16="http://schemas.microsoft.com/office/drawing/2014/main" id="{16C93320-0CB6-4B44-BCCD-DA4F23C95257}"/>
              </a:ext>
            </a:extLst>
          </p:cNvPr>
          <p:cNvGrpSpPr/>
          <p:nvPr/>
        </p:nvGrpSpPr>
        <p:grpSpPr>
          <a:xfrm flipH="1">
            <a:off x="223104" y="1988840"/>
            <a:ext cx="6823432" cy="714469"/>
            <a:chOff x="7138313" y="4189874"/>
            <a:chExt cx="1842961" cy="466861"/>
          </a:xfrm>
        </p:grpSpPr>
        <p:sp>
          <p:nvSpPr>
            <p:cNvPr id="29" name="Rectangle 18">
              <a:extLst>
                <a:ext uri="{FF2B5EF4-FFF2-40B4-BE49-F238E27FC236}">
                  <a16:creationId xmlns:a16="http://schemas.microsoft.com/office/drawing/2014/main" id="{25D208DA-D114-4A4C-94AF-4F7B4700BC83}"/>
                </a:ext>
              </a:extLst>
            </p:cNvPr>
            <p:cNvSpPr/>
            <p:nvPr/>
          </p:nvSpPr>
          <p:spPr>
            <a:xfrm>
              <a:off x="7138313" y="4189874"/>
              <a:ext cx="1842961" cy="284637"/>
            </a:xfrm>
            <a:custGeom>
              <a:avLst/>
              <a:gdLst>
                <a:gd name="connsiteX0" fmla="*/ 0 w 5227542"/>
                <a:gd name="connsiteY0" fmla="*/ 0 h 724516"/>
                <a:gd name="connsiteX1" fmla="*/ 5227542 w 5227542"/>
                <a:gd name="connsiteY1" fmla="*/ 0 h 724516"/>
                <a:gd name="connsiteX2" fmla="*/ 5227542 w 5227542"/>
                <a:gd name="connsiteY2" fmla="*/ 724516 h 724516"/>
                <a:gd name="connsiteX3" fmla="*/ 0 w 5227542"/>
                <a:gd name="connsiteY3" fmla="*/ 724516 h 724516"/>
                <a:gd name="connsiteX4" fmla="*/ 0 w 5227542"/>
                <a:gd name="connsiteY4" fmla="*/ 0 h 724516"/>
                <a:gd name="connsiteX0" fmla="*/ 119270 w 5346812"/>
                <a:gd name="connsiteY0" fmla="*/ 0 h 724516"/>
                <a:gd name="connsiteX1" fmla="*/ 5346812 w 5346812"/>
                <a:gd name="connsiteY1" fmla="*/ 0 h 724516"/>
                <a:gd name="connsiteX2" fmla="*/ 5346812 w 5346812"/>
                <a:gd name="connsiteY2" fmla="*/ 724516 h 724516"/>
                <a:gd name="connsiteX3" fmla="*/ 0 w 5346812"/>
                <a:gd name="connsiteY3" fmla="*/ 711264 h 724516"/>
                <a:gd name="connsiteX4" fmla="*/ 119270 w 5346812"/>
                <a:gd name="connsiteY4" fmla="*/ 0 h 724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6812" h="724516">
                  <a:moveTo>
                    <a:pt x="119270" y="0"/>
                  </a:moveTo>
                  <a:lnTo>
                    <a:pt x="5346812" y="0"/>
                  </a:lnTo>
                  <a:lnTo>
                    <a:pt x="5346812" y="724516"/>
                  </a:lnTo>
                  <a:lnTo>
                    <a:pt x="0" y="711264"/>
                  </a:lnTo>
                  <a:lnTo>
                    <a:pt x="11927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1800" dirty="0">
                  <a:effectLst/>
                  <a:latin typeface="Twinkl" panose="020B0604020202020204" charset="0"/>
                  <a:ea typeface="Calibri" panose="020F0502020204030204" pitchFamily="34" charset="0"/>
                  <a:cs typeface="Times New Roman" panose="02020603050405020304" pitchFamily="18" charset="0"/>
                </a:rPr>
                <a:t>We love people who have different types of relationships with us. </a:t>
              </a:r>
            </a:p>
          </p:txBody>
        </p:sp>
        <p:sp>
          <p:nvSpPr>
            <p:cNvPr id="33" name="Right Triangle 32">
              <a:extLst>
                <a:ext uri="{FF2B5EF4-FFF2-40B4-BE49-F238E27FC236}">
                  <a16:creationId xmlns:a16="http://schemas.microsoft.com/office/drawing/2014/main" id="{3505E9B8-F31E-44B4-BFD4-66997E9BBB90}"/>
                </a:ext>
              </a:extLst>
            </p:cNvPr>
            <p:cNvSpPr/>
            <p:nvPr/>
          </p:nvSpPr>
          <p:spPr>
            <a:xfrm flipV="1">
              <a:off x="8915547" y="4473790"/>
              <a:ext cx="65727" cy="18294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 name="Group 39">
            <a:extLst>
              <a:ext uri="{FF2B5EF4-FFF2-40B4-BE49-F238E27FC236}">
                <a16:creationId xmlns:a16="http://schemas.microsoft.com/office/drawing/2014/main" id="{8CAF6936-FE9E-48F1-8B06-94F87984F580}"/>
              </a:ext>
            </a:extLst>
          </p:cNvPr>
          <p:cNvGrpSpPr/>
          <p:nvPr/>
        </p:nvGrpSpPr>
        <p:grpSpPr>
          <a:xfrm flipH="1">
            <a:off x="204313" y="2603094"/>
            <a:ext cx="6140712" cy="714469"/>
            <a:chOff x="7322711" y="4189874"/>
            <a:chExt cx="1658563" cy="466861"/>
          </a:xfrm>
        </p:grpSpPr>
        <p:sp>
          <p:nvSpPr>
            <p:cNvPr id="41" name="Rectangle 18">
              <a:extLst>
                <a:ext uri="{FF2B5EF4-FFF2-40B4-BE49-F238E27FC236}">
                  <a16:creationId xmlns:a16="http://schemas.microsoft.com/office/drawing/2014/main" id="{67C2AB24-7EC2-4D57-90AF-7E925628A00D}"/>
                </a:ext>
              </a:extLst>
            </p:cNvPr>
            <p:cNvSpPr/>
            <p:nvPr/>
          </p:nvSpPr>
          <p:spPr>
            <a:xfrm>
              <a:off x="7322711" y="4189874"/>
              <a:ext cx="1658563" cy="284637"/>
            </a:xfrm>
            <a:custGeom>
              <a:avLst/>
              <a:gdLst>
                <a:gd name="connsiteX0" fmla="*/ 0 w 5227542"/>
                <a:gd name="connsiteY0" fmla="*/ 0 h 724516"/>
                <a:gd name="connsiteX1" fmla="*/ 5227542 w 5227542"/>
                <a:gd name="connsiteY1" fmla="*/ 0 h 724516"/>
                <a:gd name="connsiteX2" fmla="*/ 5227542 w 5227542"/>
                <a:gd name="connsiteY2" fmla="*/ 724516 h 724516"/>
                <a:gd name="connsiteX3" fmla="*/ 0 w 5227542"/>
                <a:gd name="connsiteY3" fmla="*/ 724516 h 724516"/>
                <a:gd name="connsiteX4" fmla="*/ 0 w 5227542"/>
                <a:gd name="connsiteY4" fmla="*/ 0 h 724516"/>
                <a:gd name="connsiteX0" fmla="*/ 119270 w 5346812"/>
                <a:gd name="connsiteY0" fmla="*/ 0 h 724516"/>
                <a:gd name="connsiteX1" fmla="*/ 5346812 w 5346812"/>
                <a:gd name="connsiteY1" fmla="*/ 0 h 724516"/>
                <a:gd name="connsiteX2" fmla="*/ 5346812 w 5346812"/>
                <a:gd name="connsiteY2" fmla="*/ 724516 h 724516"/>
                <a:gd name="connsiteX3" fmla="*/ 0 w 5346812"/>
                <a:gd name="connsiteY3" fmla="*/ 711264 h 724516"/>
                <a:gd name="connsiteX4" fmla="*/ 119270 w 5346812"/>
                <a:gd name="connsiteY4" fmla="*/ 0 h 724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6812" h="724516">
                  <a:moveTo>
                    <a:pt x="119270" y="0"/>
                  </a:moveTo>
                  <a:lnTo>
                    <a:pt x="5346812" y="0"/>
                  </a:lnTo>
                  <a:lnTo>
                    <a:pt x="5346812" y="724516"/>
                  </a:lnTo>
                  <a:lnTo>
                    <a:pt x="0" y="711264"/>
                  </a:lnTo>
                  <a:lnTo>
                    <a:pt x="119270" y="0"/>
                  </a:lnTo>
                  <a:close/>
                </a:path>
              </a:pathLst>
            </a:cu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1800" dirty="0">
                  <a:effectLst/>
                  <a:latin typeface="Twinkl" panose="020B0604020202020204" charset="0"/>
                  <a:ea typeface="Calibri" panose="020F0502020204030204" pitchFamily="34" charset="0"/>
                  <a:cs typeface="Times New Roman" panose="02020603050405020304" pitchFamily="18" charset="0"/>
                </a:rPr>
                <a:t>For example, people may have the following relationships:</a:t>
              </a:r>
            </a:p>
          </p:txBody>
        </p:sp>
        <p:sp>
          <p:nvSpPr>
            <p:cNvPr id="42" name="Right Triangle 41">
              <a:extLst>
                <a:ext uri="{FF2B5EF4-FFF2-40B4-BE49-F238E27FC236}">
                  <a16:creationId xmlns:a16="http://schemas.microsoft.com/office/drawing/2014/main" id="{2DC0C1CC-8ECF-4672-BA19-953C6E18F625}"/>
                </a:ext>
              </a:extLst>
            </p:cNvPr>
            <p:cNvSpPr/>
            <p:nvPr/>
          </p:nvSpPr>
          <p:spPr>
            <a:xfrm flipV="1">
              <a:off x="8915547" y="4473790"/>
              <a:ext cx="65727" cy="182945"/>
            </a:xfrm>
            <a:prstGeom prst="rtTriangle">
              <a:avLst/>
            </a:prstGeom>
            <a:solidFill>
              <a:srgbClr val="019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3" name="Group 42">
            <a:extLst>
              <a:ext uri="{FF2B5EF4-FFF2-40B4-BE49-F238E27FC236}">
                <a16:creationId xmlns:a16="http://schemas.microsoft.com/office/drawing/2014/main" id="{D7E917C3-6DD8-4688-BEB2-C1AFE4A88C56}"/>
              </a:ext>
            </a:extLst>
          </p:cNvPr>
          <p:cNvGrpSpPr/>
          <p:nvPr/>
        </p:nvGrpSpPr>
        <p:grpSpPr>
          <a:xfrm>
            <a:off x="1300524" y="5487486"/>
            <a:ext cx="7704050" cy="738659"/>
            <a:chOff x="7147040" y="3695157"/>
            <a:chExt cx="1838358" cy="482667"/>
          </a:xfrm>
        </p:grpSpPr>
        <p:sp>
          <p:nvSpPr>
            <p:cNvPr id="44" name="Rectangle 43">
              <a:extLst>
                <a:ext uri="{FF2B5EF4-FFF2-40B4-BE49-F238E27FC236}">
                  <a16:creationId xmlns:a16="http://schemas.microsoft.com/office/drawing/2014/main" id="{55925D07-EADB-448F-864E-633B7A6DB434}"/>
                </a:ext>
              </a:extLst>
            </p:cNvPr>
            <p:cNvSpPr/>
            <p:nvPr/>
          </p:nvSpPr>
          <p:spPr>
            <a:xfrm>
              <a:off x="7147040" y="3695157"/>
              <a:ext cx="1838358" cy="284637"/>
            </a:xfrm>
            <a:custGeom>
              <a:avLst/>
              <a:gdLst>
                <a:gd name="connsiteX0" fmla="*/ 0 w 7553326"/>
                <a:gd name="connsiteY0" fmla="*/ 0 h 435600"/>
                <a:gd name="connsiteX1" fmla="*/ 7553326 w 7553326"/>
                <a:gd name="connsiteY1" fmla="*/ 0 h 435600"/>
                <a:gd name="connsiteX2" fmla="*/ 7553326 w 7553326"/>
                <a:gd name="connsiteY2" fmla="*/ 435600 h 435600"/>
                <a:gd name="connsiteX3" fmla="*/ 0 w 7553326"/>
                <a:gd name="connsiteY3" fmla="*/ 435600 h 435600"/>
                <a:gd name="connsiteX4" fmla="*/ 0 w 7553326"/>
                <a:gd name="connsiteY4" fmla="*/ 0 h 435600"/>
                <a:gd name="connsiteX0" fmla="*/ 0 w 7704051"/>
                <a:gd name="connsiteY0" fmla="*/ 10048 h 435600"/>
                <a:gd name="connsiteX1" fmla="*/ 7704051 w 7704051"/>
                <a:gd name="connsiteY1" fmla="*/ 0 h 435600"/>
                <a:gd name="connsiteX2" fmla="*/ 7704051 w 7704051"/>
                <a:gd name="connsiteY2" fmla="*/ 435600 h 435600"/>
                <a:gd name="connsiteX3" fmla="*/ 150725 w 7704051"/>
                <a:gd name="connsiteY3" fmla="*/ 435600 h 435600"/>
                <a:gd name="connsiteX4" fmla="*/ 0 w 7704051"/>
                <a:gd name="connsiteY4" fmla="*/ 10048 h 43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4051" h="435600">
                  <a:moveTo>
                    <a:pt x="0" y="10048"/>
                  </a:moveTo>
                  <a:lnTo>
                    <a:pt x="7704051" y="0"/>
                  </a:lnTo>
                  <a:lnTo>
                    <a:pt x="7704051" y="435600"/>
                  </a:lnTo>
                  <a:lnTo>
                    <a:pt x="150725" y="435600"/>
                  </a:lnTo>
                  <a:lnTo>
                    <a:pt x="0" y="1004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lnSpc>
                  <a:spcPct val="97000"/>
                </a:lnSpc>
                <a:spcBef>
                  <a:spcPts val="0"/>
                </a:spcBef>
                <a:spcAft>
                  <a:spcPts val="0"/>
                </a:spcAft>
                <a:buClr>
                  <a:srgbClr val="1C1C1C"/>
                </a:buClr>
                <a:buSzPts val="1530"/>
                <a:buNone/>
              </a:pPr>
              <a:r>
                <a:rPr lang="en-GB" sz="1800" dirty="0">
                  <a:ea typeface="Arial"/>
                  <a:cs typeface="Arial"/>
                  <a:sym typeface="Arial"/>
                </a:rPr>
                <a:t> We may feel love towards these people in these relationships. </a:t>
              </a:r>
            </a:p>
          </p:txBody>
        </p:sp>
        <p:sp>
          <p:nvSpPr>
            <p:cNvPr id="45" name="Right Triangle 44">
              <a:extLst>
                <a:ext uri="{FF2B5EF4-FFF2-40B4-BE49-F238E27FC236}">
                  <a16:creationId xmlns:a16="http://schemas.microsoft.com/office/drawing/2014/main" id="{AB0AB2D8-5487-45B2-B8B8-4E3B73648300}"/>
                </a:ext>
              </a:extLst>
            </p:cNvPr>
            <p:cNvSpPr/>
            <p:nvPr/>
          </p:nvSpPr>
          <p:spPr>
            <a:xfrm flipV="1">
              <a:off x="8913383" y="3976629"/>
              <a:ext cx="71300" cy="201195"/>
            </a:xfrm>
            <a:prstGeom prst="rtTriangl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 name="Whole Class">
            <a:extLst>
              <a:ext uri="{FF2B5EF4-FFF2-40B4-BE49-F238E27FC236}">
                <a16:creationId xmlns:a16="http://schemas.microsoft.com/office/drawing/2014/main" id="{E1D67757-328D-42B9-A287-10E478FB647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strVal val="#ppt_w*0.70"/>
                                          </p:val>
                                        </p:tav>
                                        <p:tav tm="100000">
                                          <p:val>
                                            <p:strVal val="#ppt_w"/>
                                          </p:val>
                                        </p:tav>
                                      </p:tavLst>
                                    </p:anim>
                                    <p:anim calcmode="lin" valueType="num">
                                      <p:cBhvr>
                                        <p:cTn id="32" dur="1000" fill="hold"/>
                                        <p:tgtEl>
                                          <p:spTgt spid="13"/>
                                        </p:tgtEl>
                                        <p:attrNameLst>
                                          <p:attrName>ppt_h</p:attrName>
                                        </p:attrNameLst>
                                      </p:cBhvr>
                                      <p:tavLst>
                                        <p:tav tm="0">
                                          <p:val>
                                            <p:strVal val="#ppt_h"/>
                                          </p:val>
                                        </p:tav>
                                        <p:tav tm="100000">
                                          <p:val>
                                            <p:strVal val="#ppt_h"/>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1000" fill="hold"/>
                                        <p:tgtEl>
                                          <p:spTgt spid="31"/>
                                        </p:tgtEl>
                                        <p:attrNameLst>
                                          <p:attrName>ppt_w</p:attrName>
                                        </p:attrNameLst>
                                      </p:cBhvr>
                                      <p:tavLst>
                                        <p:tav tm="0">
                                          <p:val>
                                            <p:strVal val="#ppt_w*0.70"/>
                                          </p:val>
                                        </p:tav>
                                        <p:tav tm="100000">
                                          <p:val>
                                            <p:strVal val="#ppt_w"/>
                                          </p:val>
                                        </p:tav>
                                      </p:tavLst>
                                    </p:anim>
                                    <p:anim calcmode="lin" valueType="num">
                                      <p:cBhvr>
                                        <p:cTn id="39" dur="1000" fill="hold"/>
                                        <p:tgtEl>
                                          <p:spTgt spid="31"/>
                                        </p:tgtEl>
                                        <p:attrNameLst>
                                          <p:attrName>ppt_h</p:attrName>
                                        </p:attrNameLst>
                                      </p:cBhvr>
                                      <p:tavLst>
                                        <p:tav tm="0">
                                          <p:val>
                                            <p:strVal val="#ppt_h"/>
                                          </p:val>
                                        </p:tav>
                                        <p:tav tm="100000">
                                          <p:val>
                                            <p:strVal val="#ppt_h"/>
                                          </p:val>
                                        </p:tav>
                                      </p:tavLst>
                                    </p:anim>
                                    <p:animEffect transition="in" filter="fade">
                                      <p:cBhvr>
                                        <p:cTn id="40" dur="10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14340"/>
                                        </p:tgtEl>
                                        <p:attrNameLst>
                                          <p:attrName>style.visibility</p:attrName>
                                        </p:attrNameLst>
                                      </p:cBhvr>
                                      <p:to>
                                        <p:strVal val="visible"/>
                                      </p:to>
                                    </p:set>
                                    <p:anim calcmode="lin" valueType="num">
                                      <p:cBhvr>
                                        <p:cTn id="45" dur="1000" fill="hold"/>
                                        <p:tgtEl>
                                          <p:spTgt spid="14340"/>
                                        </p:tgtEl>
                                        <p:attrNameLst>
                                          <p:attrName>ppt_w</p:attrName>
                                        </p:attrNameLst>
                                      </p:cBhvr>
                                      <p:tavLst>
                                        <p:tav tm="0">
                                          <p:val>
                                            <p:strVal val="#ppt_w*0.70"/>
                                          </p:val>
                                        </p:tav>
                                        <p:tav tm="100000">
                                          <p:val>
                                            <p:strVal val="#ppt_w"/>
                                          </p:val>
                                        </p:tav>
                                      </p:tavLst>
                                    </p:anim>
                                    <p:anim calcmode="lin" valueType="num">
                                      <p:cBhvr>
                                        <p:cTn id="46" dur="1000" fill="hold"/>
                                        <p:tgtEl>
                                          <p:spTgt spid="14340"/>
                                        </p:tgtEl>
                                        <p:attrNameLst>
                                          <p:attrName>ppt_h</p:attrName>
                                        </p:attrNameLst>
                                      </p:cBhvr>
                                      <p:tavLst>
                                        <p:tav tm="0">
                                          <p:val>
                                            <p:strVal val="#ppt_h"/>
                                          </p:val>
                                        </p:tav>
                                        <p:tav tm="100000">
                                          <p:val>
                                            <p:strVal val="#ppt_h"/>
                                          </p:val>
                                        </p:tav>
                                      </p:tavLst>
                                    </p:anim>
                                    <p:animEffect transition="in" filter="fade">
                                      <p:cBhvr>
                                        <p:cTn id="47" dur="1000"/>
                                        <p:tgtEl>
                                          <p:spTgt spid="1434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left)">
                                      <p:cBhvr>
                                        <p:cTn id="52" dur="500"/>
                                        <p:tgtEl>
                                          <p:spTgt spid="43"/>
                                        </p:tgtEl>
                                      </p:cBhvr>
                                    </p:animEffect>
                                  </p:childTnLst>
                                </p:cTn>
                              </p:par>
                              <p:par>
                                <p:cTn id="53" presetID="6" presetClass="emph" presetSubtype="0" fill="hold" nodeType="withEffect">
                                  <p:stCondLst>
                                    <p:cond delay="0"/>
                                  </p:stCondLst>
                                  <p:childTnLst>
                                    <p:animScale>
                                      <p:cBhvr>
                                        <p:cTn id="54" dur="2000" fill="hold"/>
                                        <p:tgtEl>
                                          <p:spTgt spid="14340"/>
                                        </p:tgtEl>
                                      </p:cBhvr>
                                      <p:by x="75000" y="75000"/>
                                    </p:animScale>
                                  </p:childTnLst>
                                </p:cTn>
                              </p:par>
                              <p:par>
                                <p:cTn id="55" presetID="64" presetClass="path" presetSubtype="0" accel="50000" decel="50000" fill="hold" nodeType="withEffect">
                                  <p:stCondLst>
                                    <p:cond delay="0"/>
                                  </p:stCondLst>
                                  <p:childTnLst>
                                    <p:animMotion origin="layout" path="M 2.5E-6 -3.7037E-6 L 0.00156 -0.18125 " pathEditMode="relative" rAng="0" ptsTypes="AA">
                                      <p:cBhvr>
                                        <p:cTn id="56" dur="2000" fill="hold"/>
                                        <p:tgtEl>
                                          <p:spTgt spid="14340"/>
                                        </p:tgtEl>
                                        <p:attrNameLst>
                                          <p:attrName>ppt_x</p:attrName>
                                          <p:attrName>ppt_y</p:attrName>
                                        </p:attrNameLst>
                                      </p:cBhvr>
                                      <p:rCtr x="69" y="-9074"/>
                                    </p:animMotion>
                                  </p:childTnLst>
                                </p:cTn>
                              </p:par>
                              <p:par>
                                <p:cTn id="57" presetID="6" presetClass="emph" presetSubtype="0" fill="hold" nodeType="withEffect">
                                  <p:stCondLst>
                                    <p:cond delay="0"/>
                                  </p:stCondLst>
                                  <p:childTnLst>
                                    <p:animScale>
                                      <p:cBhvr>
                                        <p:cTn id="58" dur="2000" fill="hold"/>
                                        <p:tgtEl>
                                          <p:spTgt spid="10"/>
                                        </p:tgtEl>
                                      </p:cBhvr>
                                      <p:by x="75000" y="75000"/>
                                    </p:animScale>
                                  </p:childTnLst>
                                </p:cTn>
                              </p:par>
                              <p:par>
                                <p:cTn id="59" presetID="6" presetClass="emph" presetSubtype="0" fill="hold" nodeType="withEffect">
                                  <p:stCondLst>
                                    <p:cond delay="0"/>
                                  </p:stCondLst>
                                  <p:childTnLst>
                                    <p:animScale>
                                      <p:cBhvr>
                                        <p:cTn id="60" dur="2000" fill="hold"/>
                                        <p:tgtEl>
                                          <p:spTgt spid="9"/>
                                        </p:tgtEl>
                                      </p:cBhvr>
                                      <p:by x="75000" y="75000"/>
                                    </p:animScale>
                                  </p:childTnLst>
                                </p:cTn>
                              </p:par>
                              <p:par>
                                <p:cTn id="61" presetID="6" presetClass="emph" presetSubtype="0" fill="hold" nodeType="withEffect">
                                  <p:stCondLst>
                                    <p:cond delay="0"/>
                                  </p:stCondLst>
                                  <p:childTnLst>
                                    <p:animScale>
                                      <p:cBhvr>
                                        <p:cTn id="62" dur="2000" fill="hold"/>
                                        <p:tgtEl>
                                          <p:spTgt spid="13"/>
                                        </p:tgtEl>
                                      </p:cBhvr>
                                      <p:by x="75000" y="75000"/>
                                    </p:animScale>
                                  </p:childTnLst>
                                </p:cTn>
                              </p:par>
                              <p:par>
                                <p:cTn id="63" presetID="6" presetClass="emph" presetSubtype="0" fill="hold" nodeType="withEffect">
                                  <p:stCondLst>
                                    <p:cond delay="0"/>
                                  </p:stCondLst>
                                  <p:childTnLst>
                                    <p:animScale>
                                      <p:cBhvr>
                                        <p:cTn id="64" dur="2000" fill="hold"/>
                                        <p:tgtEl>
                                          <p:spTgt spid="31"/>
                                        </p:tgtEl>
                                      </p:cBhvr>
                                      <p:by x="75000" y="75000"/>
                                    </p:animScale>
                                  </p:childTnLst>
                                </p:cTn>
                              </p:par>
                              <p:par>
                                <p:cTn id="65" presetID="64" presetClass="path" presetSubtype="0" accel="50000" decel="50000" fill="hold" nodeType="withEffect">
                                  <p:stCondLst>
                                    <p:cond delay="0"/>
                                  </p:stCondLst>
                                  <p:childTnLst>
                                    <p:animMotion origin="layout" path="M 1.66667E-6 2.22222E-6 L 0.00139 -0.18982 " pathEditMode="relative" rAng="0" ptsTypes="AA">
                                      <p:cBhvr>
                                        <p:cTn id="66" dur="2000" fill="hold"/>
                                        <p:tgtEl>
                                          <p:spTgt spid="31"/>
                                        </p:tgtEl>
                                        <p:attrNameLst>
                                          <p:attrName>ppt_x</p:attrName>
                                          <p:attrName>ppt_y</p:attrName>
                                        </p:attrNameLst>
                                      </p:cBhvr>
                                      <p:rCtr x="69" y="-9491"/>
                                    </p:animMotion>
                                  </p:childTnLst>
                                </p:cTn>
                              </p:par>
                              <p:par>
                                <p:cTn id="67" presetID="42" presetClass="path" presetSubtype="0" accel="50000" decel="50000" fill="hold" nodeType="withEffect">
                                  <p:stCondLst>
                                    <p:cond delay="0"/>
                                  </p:stCondLst>
                                  <p:childTnLst>
                                    <p:animMotion origin="layout" path="M -2.22222E-6 1.11111E-6 L 8.33333E-7 -4.44444E-6 " pathEditMode="relative" rAng="0" ptsTypes="AA">
                                      <p:cBhvr>
                                        <p:cTn id="68" dur="2000" fill="hold"/>
                                        <p:tgtEl>
                                          <p:spTgt spid="13"/>
                                        </p:tgtEl>
                                        <p:attrNameLst>
                                          <p:attrName>ppt_x</p:attrName>
                                          <p:attrName>ppt_y</p:attrName>
                                        </p:attrNameLst>
                                      </p:cBhvr>
                                      <p:rCtr x="104"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F93E3623-35AA-4A82-9C13-C79CE3276B6E}"/>
              </a:ext>
            </a:extLst>
          </p:cNvPr>
          <p:cNvSpPr/>
          <p:nvPr/>
        </p:nvSpPr>
        <p:spPr>
          <a:xfrm rot="5400000">
            <a:off x="365494" y="1730376"/>
            <a:ext cx="4812556" cy="4320431"/>
          </a:xfrm>
          <a:prstGeom prst="flowChartManualInput">
            <a:avLst/>
          </a:prstGeom>
          <a:solidFill>
            <a:srgbClr val="8D35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lowchart: Manual Input 3">
            <a:extLst>
              <a:ext uri="{FF2B5EF4-FFF2-40B4-BE49-F238E27FC236}">
                <a16:creationId xmlns:a16="http://schemas.microsoft.com/office/drawing/2014/main" id="{E5BE91D2-DA90-405C-99E2-C1F119E8EB42}"/>
              </a:ext>
            </a:extLst>
          </p:cNvPr>
          <p:cNvSpPr/>
          <p:nvPr/>
        </p:nvSpPr>
        <p:spPr>
          <a:xfrm rot="5400000" flipH="1" flipV="1">
            <a:off x="3965898" y="1730847"/>
            <a:ext cx="4812556" cy="4320431"/>
          </a:xfrm>
          <a:prstGeom prst="flowChartManualInpu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26" name="Title 1">
            <a:extLst>
              <a:ext uri="{FF2B5EF4-FFF2-40B4-BE49-F238E27FC236}">
                <a16:creationId xmlns:a16="http://schemas.microsoft.com/office/drawing/2014/main" id="{F8329F36-C00E-44BC-9DB2-650E4EB3E0EA}"/>
              </a:ext>
            </a:extLst>
          </p:cNvPr>
          <p:cNvSpPr>
            <a:spLocks noGrp="1" noChangeArrowheads="1"/>
          </p:cNvSpPr>
          <p:nvPr>
            <p:ph type="title"/>
          </p:nvPr>
        </p:nvSpPr>
        <p:spPr>
          <a:xfrm>
            <a:off x="457200" y="479425"/>
            <a:ext cx="8220075" cy="993775"/>
          </a:xfrm>
        </p:spPr>
        <p:txBody>
          <a:bodyPr/>
          <a:lstStyle/>
          <a:p>
            <a:pPr eaLnBrk="1" hangingPunct="1"/>
            <a:r>
              <a:rPr lang="en-GB" dirty="0"/>
              <a:t>Who Do I Love?</a:t>
            </a:r>
            <a:endParaRPr lang="en-GB" altLang="en-US" dirty="0"/>
          </a:p>
        </p:txBody>
      </p:sp>
      <p:grpSp>
        <p:nvGrpSpPr>
          <p:cNvPr id="9" name="Group 8">
            <a:extLst>
              <a:ext uri="{FF2B5EF4-FFF2-40B4-BE49-F238E27FC236}">
                <a16:creationId xmlns:a16="http://schemas.microsoft.com/office/drawing/2014/main" id="{4EDF5357-C2B0-4BD9-8140-6503CD2124BA}"/>
              </a:ext>
            </a:extLst>
          </p:cNvPr>
          <p:cNvGrpSpPr/>
          <p:nvPr/>
        </p:nvGrpSpPr>
        <p:grpSpPr>
          <a:xfrm rot="1145760">
            <a:off x="4870243" y="1646320"/>
            <a:ext cx="878906" cy="656378"/>
            <a:chOff x="5652120" y="3035857"/>
            <a:chExt cx="878906" cy="656378"/>
          </a:xfrm>
        </p:grpSpPr>
        <p:sp>
          <p:nvSpPr>
            <p:cNvPr id="5" name="Oval 4">
              <a:extLst>
                <a:ext uri="{FF2B5EF4-FFF2-40B4-BE49-F238E27FC236}">
                  <a16:creationId xmlns:a16="http://schemas.microsoft.com/office/drawing/2014/main" id="{C9D41A75-7246-4E3E-AF02-7C924B85CC87}"/>
                </a:ext>
              </a:extLst>
            </p:cNvPr>
            <p:cNvSpPr/>
            <p:nvPr/>
          </p:nvSpPr>
          <p:spPr>
            <a:xfrm>
              <a:off x="6213973" y="3035857"/>
              <a:ext cx="317053" cy="316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77593D8-EFB5-4ED4-A972-B081E2DCFF21}"/>
                </a:ext>
              </a:extLst>
            </p:cNvPr>
            <p:cNvSpPr/>
            <p:nvPr/>
          </p:nvSpPr>
          <p:spPr>
            <a:xfrm>
              <a:off x="5896920" y="3299729"/>
              <a:ext cx="244800" cy="244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C015F62-13A7-41C0-9DCA-4AEBAE3EEAFD}"/>
                </a:ext>
              </a:extLst>
            </p:cNvPr>
            <p:cNvSpPr/>
            <p:nvPr/>
          </p:nvSpPr>
          <p:spPr>
            <a:xfrm>
              <a:off x="5652120" y="3519435"/>
              <a:ext cx="172800" cy="172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D235AEE8-AA8D-42D0-A7ED-9FD4D4BD340D}"/>
              </a:ext>
            </a:extLst>
          </p:cNvPr>
          <p:cNvGrpSpPr/>
          <p:nvPr/>
        </p:nvGrpSpPr>
        <p:grpSpPr>
          <a:xfrm>
            <a:off x="5757358" y="1619053"/>
            <a:ext cx="2787965" cy="2616883"/>
            <a:chOff x="5757358" y="1619053"/>
            <a:chExt cx="2787965" cy="2616883"/>
          </a:xfrm>
        </p:grpSpPr>
        <p:sp>
          <p:nvSpPr>
            <p:cNvPr id="3" name="Heart 2">
              <a:extLst>
                <a:ext uri="{FF2B5EF4-FFF2-40B4-BE49-F238E27FC236}">
                  <a16:creationId xmlns:a16="http://schemas.microsoft.com/office/drawing/2014/main" id="{7D2990CE-9542-409B-9703-E32EE0123730}"/>
                </a:ext>
              </a:extLst>
            </p:cNvPr>
            <p:cNvSpPr/>
            <p:nvPr/>
          </p:nvSpPr>
          <p:spPr>
            <a:xfrm>
              <a:off x="5757358" y="1619053"/>
              <a:ext cx="2787965" cy="2616883"/>
            </a:xfrm>
            <a:prstGeom prst="heart">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4">
              <a:extLst>
                <a:ext uri="{FF2B5EF4-FFF2-40B4-BE49-F238E27FC236}">
                  <a16:creationId xmlns:a16="http://schemas.microsoft.com/office/drawing/2014/main" id="{26EF9FEB-7D2B-4B80-A471-3EE6E461754B}"/>
                </a:ext>
              </a:extLst>
            </p:cNvPr>
            <p:cNvSpPr txBox="1">
              <a:spLocks noChangeArrowheads="1"/>
            </p:cNvSpPr>
            <p:nvPr/>
          </p:nvSpPr>
          <p:spPr bwMode="auto">
            <a:xfrm>
              <a:off x="5901309" y="2358230"/>
              <a:ext cx="2483866"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indent="0" algn="ctr">
                <a:buNone/>
              </a:pP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Is romantic love the same feeling as the love we feel for </a:t>
              </a:r>
              <a:br>
                <a:rPr lang="en-GB" b="1" dirty="0">
                  <a:solidFill>
                    <a:schemeClr val="bg1"/>
                  </a:solidFill>
                  <a:latin typeface="Twinkl" panose="020B0604020202020204" charset="0"/>
                  <a:ea typeface="Calibri" panose="020F0502020204030204" pitchFamily="34" charset="0"/>
                  <a:cs typeface="Times New Roman" panose="02020603050405020304" pitchFamily="18" charset="0"/>
                </a:rPr>
              </a:b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our friends?</a:t>
              </a:r>
            </a:p>
          </p:txBody>
        </p:sp>
      </p:grpSp>
      <p:grpSp>
        <p:nvGrpSpPr>
          <p:cNvPr id="23" name="Group 22">
            <a:extLst>
              <a:ext uri="{FF2B5EF4-FFF2-40B4-BE49-F238E27FC236}">
                <a16:creationId xmlns:a16="http://schemas.microsoft.com/office/drawing/2014/main" id="{D7234DA5-D207-41B4-A9BE-9A8945137A36}"/>
              </a:ext>
            </a:extLst>
          </p:cNvPr>
          <p:cNvGrpSpPr/>
          <p:nvPr/>
        </p:nvGrpSpPr>
        <p:grpSpPr>
          <a:xfrm rot="3963505" flipH="1" flipV="1">
            <a:off x="3384096" y="1614747"/>
            <a:ext cx="878906" cy="656378"/>
            <a:chOff x="5652120" y="3035857"/>
            <a:chExt cx="878906" cy="656378"/>
          </a:xfrm>
        </p:grpSpPr>
        <p:sp>
          <p:nvSpPr>
            <p:cNvPr id="24" name="Oval 23">
              <a:extLst>
                <a:ext uri="{FF2B5EF4-FFF2-40B4-BE49-F238E27FC236}">
                  <a16:creationId xmlns:a16="http://schemas.microsoft.com/office/drawing/2014/main" id="{4E506BF5-66D2-4784-905F-4094A68104CD}"/>
                </a:ext>
              </a:extLst>
            </p:cNvPr>
            <p:cNvSpPr/>
            <p:nvPr/>
          </p:nvSpPr>
          <p:spPr>
            <a:xfrm>
              <a:off x="6213973" y="3035857"/>
              <a:ext cx="317053" cy="316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FF8812F1-A939-4CA9-9000-D0782821BC5B}"/>
                </a:ext>
              </a:extLst>
            </p:cNvPr>
            <p:cNvSpPr/>
            <p:nvPr/>
          </p:nvSpPr>
          <p:spPr>
            <a:xfrm>
              <a:off x="5896920" y="3299729"/>
              <a:ext cx="244800" cy="244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A3E9A0F-7BDD-41CC-9B50-3D0C0476E3F4}"/>
                </a:ext>
              </a:extLst>
            </p:cNvPr>
            <p:cNvSpPr/>
            <p:nvPr/>
          </p:nvSpPr>
          <p:spPr>
            <a:xfrm>
              <a:off x="5652120" y="3519435"/>
              <a:ext cx="172800" cy="172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5F04A23C-ED01-49C5-B20C-A05A392CF8BD}"/>
              </a:ext>
            </a:extLst>
          </p:cNvPr>
          <p:cNvGrpSpPr/>
          <p:nvPr/>
        </p:nvGrpSpPr>
        <p:grpSpPr>
          <a:xfrm>
            <a:off x="373797" y="1273564"/>
            <a:ext cx="2997787" cy="3024805"/>
            <a:chOff x="373797" y="1273564"/>
            <a:chExt cx="2997787" cy="3024805"/>
          </a:xfrm>
        </p:grpSpPr>
        <p:sp>
          <p:nvSpPr>
            <p:cNvPr id="22" name="Heart 21">
              <a:extLst>
                <a:ext uri="{FF2B5EF4-FFF2-40B4-BE49-F238E27FC236}">
                  <a16:creationId xmlns:a16="http://schemas.microsoft.com/office/drawing/2014/main" id="{54C7B86E-9AAA-4227-9CDB-DC0ECB3B9647}"/>
                </a:ext>
              </a:extLst>
            </p:cNvPr>
            <p:cNvSpPr/>
            <p:nvPr/>
          </p:nvSpPr>
          <p:spPr>
            <a:xfrm>
              <a:off x="373797" y="1273564"/>
              <a:ext cx="2997787" cy="3024805"/>
            </a:xfrm>
            <a:prstGeom prst="heart">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4">
              <a:extLst>
                <a:ext uri="{FF2B5EF4-FFF2-40B4-BE49-F238E27FC236}">
                  <a16:creationId xmlns:a16="http://schemas.microsoft.com/office/drawing/2014/main" id="{5ADEAE1D-1106-4DF7-A556-C9EA6D182DE5}"/>
                </a:ext>
              </a:extLst>
            </p:cNvPr>
            <p:cNvSpPr txBox="1">
              <a:spLocks noChangeArrowheads="1"/>
            </p:cNvSpPr>
            <p:nvPr/>
          </p:nvSpPr>
          <p:spPr bwMode="auto">
            <a:xfrm>
              <a:off x="837705" y="2083867"/>
              <a:ext cx="2069969"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indent="0" algn="ctr">
                <a:buNone/>
              </a:pP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Does the love we feel for our family feel the same as the love we have for our friends?</a:t>
              </a:r>
            </a:p>
          </p:txBody>
        </p:sp>
      </p:grpSp>
      <p:pic>
        <p:nvPicPr>
          <p:cNvPr id="13" name="Picture 12">
            <a:extLst>
              <a:ext uri="{FF2B5EF4-FFF2-40B4-BE49-F238E27FC236}">
                <a16:creationId xmlns:a16="http://schemas.microsoft.com/office/drawing/2014/main" id="{671F0104-B9FD-4095-86F6-120E2856C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2191" y="2276854"/>
            <a:ext cx="3495957" cy="4124824"/>
          </a:xfrm>
          <a:prstGeom prst="rect">
            <a:avLst/>
          </a:prstGeom>
        </p:spPr>
      </p:pic>
      <p:grpSp>
        <p:nvGrpSpPr>
          <p:cNvPr id="28" name="Group 27">
            <a:extLst>
              <a:ext uri="{FF2B5EF4-FFF2-40B4-BE49-F238E27FC236}">
                <a16:creationId xmlns:a16="http://schemas.microsoft.com/office/drawing/2014/main" id="{57FCD7B6-FBD2-426A-B886-3EBF8CCC03E4}"/>
              </a:ext>
            </a:extLst>
          </p:cNvPr>
          <p:cNvGrpSpPr/>
          <p:nvPr/>
        </p:nvGrpSpPr>
        <p:grpSpPr>
          <a:xfrm>
            <a:off x="366951" y="1269883"/>
            <a:ext cx="2997787" cy="3024805"/>
            <a:chOff x="373797" y="1273564"/>
            <a:chExt cx="2997787" cy="3024805"/>
          </a:xfrm>
        </p:grpSpPr>
        <p:sp>
          <p:nvSpPr>
            <p:cNvPr id="29" name="Heart 28">
              <a:extLst>
                <a:ext uri="{FF2B5EF4-FFF2-40B4-BE49-F238E27FC236}">
                  <a16:creationId xmlns:a16="http://schemas.microsoft.com/office/drawing/2014/main" id="{B0DC5AF8-56E7-463A-8DE3-C08CE53CE7C2}"/>
                </a:ext>
              </a:extLst>
            </p:cNvPr>
            <p:cNvSpPr/>
            <p:nvPr/>
          </p:nvSpPr>
          <p:spPr>
            <a:xfrm>
              <a:off x="373797" y="1273564"/>
              <a:ext cx="2997787" cy="3024805"/>
            </a:xfrm>
            <a:prstGeom prst="heart">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4">
              <a:extLst>
                <a:ext uri="{FF2B5EF4-FFF2-40B4-BE49-F238E27FC236}">
                  <a16:creationId xmlns:a16="http://schemas.microsoft.com/office/drawing/2014/main" id="{F2B4B5BB-B565-43C3-B437-63CF9357F36E}"/>
                </a:ext>
              </a:extLst>
            </p:cNvPr>
            <p:cNvSpPr txBox="1">
              <a:spLocks noChangeArrowheads="1"/>
            </p:cNvSpPr>
            <p:nvPr/>
          </p:nvSpPr>
          <p:spPr bwMode="auto">
            <a:xfrm>
              <a:off x="837705" y="2083867"/>
              <a:ext cx="2069969"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indent="0" algn="ctr">
                <a:buNone/>
              </a:pP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This love feeling may differ, depending on the relationship and the person. </a:t>
              </a:r>
            </a:p>
          </p:txBody>
        </p:sp>
      </p:grpSp>
      <p:grpSp>
        <p:nvGrpSpPr>
          <p:cNvPr id="31" name="Group 30">
            <a:extLst>
              <a:ext uri="{FF2B5EF4-FFF2-40B4-BE49-F238E27FC236}">
                <a16:creationId xmlns:a16="http://schemas.microsoft.com/office/drawing/2014/main" id="{9DA9A94D-A64B-4AB3-AEAC-BD86671E66D1}"/>
              </a:ext>
            </a:extLst>
          </p:cNvPr>
          <p:cNvGrpSpPr/>
          <p:nvPr/>
        </p:nvGrpSpPr>
        <p:grpSpPr>
          <a:xfrm>
            <a:off x="5757358" y="1619053"/>
            <a:ext cx="2787965" cy="2616883"/>
            <a:chOff x="5757358" y="1619053"/>
            <a:chExt cx="2787965" cy="2616883"/>
          </a:xfrm>
        </p:grpSpPr>
        <p:sp>
          <p:nvSpPr>
            <p:cNvPr id="32" name="Heart 31">
              <a:extLst>
                <a:ext uri="{FF2B5EF4-FFF2-40B4-BE49-F238E27FC236}">
                  <a16:creationId xmlns:a16="http://schemas.microsoft.com/office/drawing/2014/main" id="{8A5AE021-D433-4627-A146-1B2BCBA789F5}"/>
                </a:ext>
              </a:extLst>
            </p:cNvPr>
            <p:cNvSpPr/>
            <p:nvPr/>
          </p:nvSpPr>
          <p:spPr>
            <a:xfrm>
              <a:off x="5757358" y="1619053"/>
              <a:ext cx="2787965" cy="2616883"/>
            </a:xfrm>
            <a:prstGeom prst="heart">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4">
              <a:extLst>
                <a:ext uri="{FF2B5EF4-FFF2-40B4-BE49-F238E27FC236}">
                  <a16:creationId xmlns:a16="http://schemas.microsoft.com/office/drawing/2014/main" id="{555A0748-18C9-4FC7-94D7-13F8B0107D47}"/>
                </a:ext>
              </a:extLst>
            </p:cNvPr>
            <p:cNvSpPr txBox="1">
              <a:spLocks noChangeArrowheads="1"/>
            </p:cNvSpPr>
            <p:nvPr/>
          </p:nvSpPr>
          <p:spPr bwMode="auto">
            <a:xfrm>
              <a:off x="5901309" y="2358230"/>
              <a:ext cx="2483866"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indent="0" algn="ctr">
                <a:buNone/>
              </a:pP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The relationships we choose to have in our life are the ones that are right for us. </a:t>
              </a:r>
            </a:p>
          </p:txBody>
        </p:sp>
      </p:grpSp>
      <p:pic>
        <p:nvPicPr>
          <p:cNvPr id="10" name="Whole Class">
            <a:extLst>
              <a:ext uri="{FF2B5EF4-FFF2-40B4-BE49-F238E27FC236}">
                <a16:creationId xmlns:a16="http://schemas.microsoft.com/office/drawing/2014/main" id="{02D6B8FD-1C4E-41FD-AAF3-B2B40D240F8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03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6DDF72F2-0E88-4472-8147-15AE5EB9D7DC}"/>
              </a:ext>
            </a:extLst>
          </p:cNvPr>
          <p:cNvSpPr/>
          <p:nvPr/>
        </p:nvSpPr>
        <p:spPr>
          <a:xfrm rot="5400000">
            <a:off x="365494" y="1730376"/>
            <a:ext cx="4812556" cy="4320431"/>
          </a:xfrm>
          <a:prstGeom prst="flowChartManualInput">
            <a:avLst/>
          </a:prstGeom>
          <a:solidFill>
            <a:srgbClr val="FAB00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lowchart: Manual Input 3">
            <a:extLst>
              <a:ext uri="{FF2B5EF4-FFF2-40B4-BE49-F238E27FC236}">
                <a16:creationId xmlns:a16="http://schemas.microsoft.com/office/drawing/2014/main" id="{69465504-7A5E-4E4B-850F-785625F7012F}"/>
              </a:ext>
            </a:extLst>
          </p:cNvPr>
          <p:cNvSpPr/>
          <p:nvPr/>
        </p:nvSpPr>
        <p:spPr>
          <a:xfrm rot="5400000" flipH="1" flipV="1">
            <a:off x="3965898" y="1730847"/>
            <a:ext cx="4812556" cy="4320431"/>
          </a:xfrm>
          <a:prstGeom prst="flowChartManualInput">
            <a:avLst/>
          </a:prstGeom>
          <a:solidFill>
            <a:srgbClr val="DE1E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10" name="Title 1">
            <a:extLst>
              <a:ext uri="{FF2B5EF4-FFF2-40B4-BE49-F238E27FC236}">
                <a16:creationId xmlns:a16="http://schemas.microsoft.com/office/drawing/2014/main" id="{F6B0B6B6-F004-4F27-A724-49155F1DE9F2}"/>
              </a:ext>
            </a:extLst>
          </p:cNvPr>
          <p:cNvSpPr>
            <a:spLocks noGrp="1" noChangeArrowheads="1"/>
          </p:cNvSpPr>
          <p:nvPr>
            <p:ph type="title"/>
          </p:nvPr>
        </p:nvSpPr>
        <p:spPr>
          <a:xfrm>
            <a:off x="457200" y="479425"/>
            <a:ext cx="8220075" cy="993775"/>
          </a:xfrm>
        </p:spPr>
        <p:txBody>
          <a:bodyPr/>
          <a:lstStyle/>
          <a:p>
            <a:pPr eaLnBrk="1" hangingPunct="1"/>
            <a:r>
              <a:rPr lang="en-GB" altLang="en-US" dirty="0"/>
              <a:t>Who Do I Love?</a:t>
            </a:r>
          </a:p>
        </p:txBody>
      </p:sp>
      <p:sp>
        <p:nvSpPr>
          <p:cNvPr id="17" name="Rectangle 16"/>
          <p:cNvSpPr/>
          <p:nvPr/>
        </p:nvSpPr>
        <p:spPr>
          <a:xfrm>
            <a:off x="2915816" y="2007061"/>
            <a:ext cx="3960439" cy="1334627"/>
          </a:xfrm>
          <a:custGeom>
            <a:avLst/>
            <a:gdLst>
              <a:gd name="connsiteX0" fmla="*/ 0 w 3960439"/>
              <a:gd name="connsiteY0" fmla="*/ 0 h 1334627"/>
              <a:gd name="connsiteX1" fmla="*/ 3960439 w 3960439"/>
              <a:gd name="connsiteY1" fmla="*/ 0 h 1334627"/>
              <a:gd name="connsiteX2" fmla="*/ 3960439 w 3960439"/>
              <a:gd name="connsiteY2" fmla="*/ 1334627 h 1334627"/>
              <a:gd name="connsiteX3" fmla="*/ 0 w 3960439"/>
              <a:gd name="connsiteY3" fmla="*/ 1334627 h 1334627"/>
              <a:gd name="connsiteX4" fmla="*/ 0 w 3960439"/>
              <a:gd name="connsiteY4" fmla="*/ 0 h 1334627"/>
              <a:gd name="connsiteX0" fmla="*/ 0 w 3960439"/>
              <a:gd name="connsiteY0" fmla="*/ 0 h 1334627"/>
              <a:gd name="connsiteX1" fmla="*/ 3960439 w 3960439"/>
              <a:gd name="connsiteY1" fmla="*/ 0 h 1334627"/>
              <a:gd name="connsiteX2" fmla="*/ 3739375 w 3960439"/>
              <a:gd name="connsiteY2" fmla="*/ 1314531 h 1334627"/>
              <a:gd name="connsiteX3" fmla="*/ 0 w 3960439"/>
              <a:gd name="connsiteY3" fmla="*/ 1334627 h 1334627"/>
              <a:gd name="connsiteX4" fmla="*/ 0 w 3960439"/>
              <a:gd name="connsiteY4" fmla="*/ 0 h 1334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0439" h="1334627">
                <a:moveTo>
                  <a:pt x="0" y="0"/>
                </a:moveTo>
                <a:lnTo>
                  <a:pt x="3960439" y="0"/>
                </a:lnTo>
                <a:lnTo>
                  <a:pt x="3739375" y="1314531"/>
                </a:lnTo>
                <a:lnTo>
                  <a:pt x="0" y="1334627"/>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a:r>
              <a:rPr lang="en-GB" dirty="0"/>
              <a:t>Some of us may have many friends, some of us may have a small group of close friends. </a:t>
            </a:r>
          </a:p>
        </p:txBody>
      </p:sp>
      <p:pic>
        <p:nvPicPr>
          <p:cNvPr id="34" name="Picture 33">
            <a:extLst>
              <a:ext uri="{FF2B5EF4-FFF2-40B4-BE49-F238E27FC236}">
                <a16:creationId xmlns:a16="http://schemas.microsoft.com/office/drawing/2014/main" id="{4C58F6FD-973C-4D0E-AEC1-40634F3E51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
          <a:stretch/>
        </p:blipFill>
        <p:spPr>
          <a:xfrm>
            <a:off x="1043609" y="1471613"/>
            <a:ext cx="2376264" cy="3186989"/>
          </a:xfrm>
          <a:prstGeom prst="rect">
            <a:avLst/>
          </a:prstGeom>
        </p:spPr>
      </p:pic>
      <p:sp>
        <p:nvSpPr>
          <p:cNvPr id="3" name="Rectangle 2">
            <a:extLst>
              <a:ext uri="{FF2B5EF4-FFF2-40B4-BE49-F238E27FC236}">
                <a16:creationId xmlns:a16="http://schemas.microsoft.com/office/drawing/2014/main" id="{A7E48DE4-25E7-40C0-8AAE-4079324AF961}"/>
              </a:ext>
            </a:extLst>
          </p:cNvPr>
          <p:cNvSpPr/>
          <p:nvPr/>
        </p:nvSpPr>
        <p:spPr>
          <a:xfrm>
            <a:off x="1719392" y="4303896"/>
            <a:ext cx="4850193" cy="1787181"/>
          </a:xfrm>
          <a:custGeom>
            <a:avLst/>
            <a:gdLst>
              <a:gd name="connsiteX0" fmla="*/ 0 w 4850193"/>
              <a:gd name="connsiteY0" fmla="*/ 0 h 1777133"/>
              <a:gd name="connsiteX1" fmla="*/ 4850193 w 4850193"/>
              <a:gd name="connsiteY1" fmla="*/ 0 h 1777133"/>
              <a:gd name="connsiteX2" fmla="*/ 4850193 w 4850193"/>
              <a:gd name="connsiteY2" fmla="*/ 1777133 h 1777133"/>
              <a:gd name="connsiteX3" fmla="*/ 0 w 4850193"/>
              <a:gd name="connsiteY3" fmla="*/ 1777133 h 1777133"/>
              <a:gd name="connsiteX4" fmla="*/ 0 w 4850193"/>
              <a:gd name="connsiteY4" fmla="*/ 0 h 1777133"/>
              <a:gd name="connsiteX0" fmla="*/ 0 w 4850193"/>
              <a:gd name="connsiteY0" fmla="*/ 0 h 1787181"/>
              <a:gd name="connsiteX1" fmla="*/ 4850193 w 4850193"/>
              <a:gd name="connsiteY1" fmla="*/ 0 h 1787181"/>
              <a:gd name="connsiteX2" fmla="*/ 4850193 w 4850193"/>
              <a:gd name="connsiteY2" fmla="*/ 1777133 h 1787181"/>
              <a:gd name="connsiteX3" fmla="*/ 261257 w 4850193"/>
              <a:gd name="connsiteY3" fmla="*/ 1787181 h 1787181"/>
              <a:gd name="connsiteX4" fmla="*/ 0 w 4850193"/>
              <a:gd name="connsiteY4" fmla="*/ 0 h 178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0193" h="1787181">
                <a:moveTo>
                  <a:pt x="0" y="0"/>
                </a:moveTo>
                <a:lnTo>
                  <a:pt x="4850193" y="0"/>
                </a:lnTo>
                <a:lnTo>
                  <a:pt x="4850193" y="1777133"/>
                </a:lnTo>
                <a:lnTo>
                  <a:pt x="261257" y="1787181"/>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a:r>
              <a:rPr lang="en-GB" dirty="0"/>
              <a:t>Some families have one parent, some families have two parents, some families have parents of the opposite sex, some families have parents of the same sex. </a:t>
            </a:r>
          </a:p>
        </p:txBody>
      </p:sp>
      <p:pic>
        <p:nvPicPr>
          <p:cNvPr id="5" name="Picture 4">
            <a:extLst>
              <a:ext uri="{FF2B5EF4-FFF2-40B4-BE49-F238E27FC236}">
                <a16:creationId xmlns:a16="http://schemas.microsoft.com/office/drawing/2014/main" id="{26FA0DF1-CEB3-4C61-9819-AFD2A7D6A3C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79089" y="2665476"/>
            <a:ext cx="2545898" cy="3782302"/>
          </a:xfrm>
          <a:prstGeom prst="rect">
            <a:avLst/>
          </a:prstGeom>
        </p:spPr>
      </p:pic>
      <p:pic>
        <p:nvPicPr>
          <p:cNvPr id="6" name="Whole Class">
            <a:extLst>
              <a:ext uri="{FF2B5EF4-FFF2-40B4-BE49-F238E27FC236}">
                <a16:creationId xmlns:a16="http://schemas.microsoft.com/office/drawing/2014/main" id="{C2C77578-C9B9-41BC-8B47-8E3803D0B92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08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6AA54B18-1F8F-486E-8E28-EFFB19289E67}"/>
              </a:ext>
            </a:extLst>
          </p:cNvPr>
          <p:cNvSpPr/>
          <p:nvPr/>
        </p:nvSpPr>
        <p:spPr>
          <a:xfrm rot="5400000">
            <a:off x="365494" y="1730376"/>
            <a:ext cx="4812556" cy="4320431"/>
          </a:xfrm>
          <a:prstGeom prst="flowChartManualInput">
            <a:avLst/>
          </a:prstGeom>
          <a:solidFill>
            <a:srgbClr val="8D35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lowchart: Manual Input 3">
            <a:extLst>
              <a:ext uri="{FF2B5EF4-FFF2-40B4-BE49-F238E27FC236}">
                <a16:creationId xmlns:a16="http://schemas.microsoft.com/office/drawing/2014/main" id="{E5052E1A-3D22-4E14-BEF0-0EA0694DE52E}"/>
              </a:ext>
            </a:extLst>
          </p:cNvPr>
          <p:cNvSpPr/>
          <p:nvPr/>
        </p:nvSpPr>
        <p:spPr>
          <a:xfrm rot="5400000" flipH="1" flipV="1">
            <a:off x="3965898" y="1730847"/>
            <a:ext cx="4812556" cy="4320431"/>
          </a:xfrm>
          <a:prstGeom prst="flowChartManualInpu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10" name="Title 1">
            <a:extLst>
              <a:ext uri="{FF2B5EF4-FFF2-40B4-BE49-F238E27FC236}">
                <a16:creationId xmlns:a16="http://schemas.microsoft.com/office/drawing/2014/main" id="{F6B0B6B6-F004-4F27-A724-49155F1DE9F2}"/>
              </a:ext>
            </a:extLst>
          </p:cNvPr>
          <p:cNvSpPr>
            <a:spLocks noGrp="1" noChangeArrowheads="1"/>
          </p:cNvSpPr>
          <p:nvPr>
            <p:ph type="title"/>
          </p:nvPr>
        </p:nvSpPr>
        <p:spPr>
          <a:xfrm>
            <a:off x="457200" y="479425"/>
            <a:ext cx="8220075" cy="993775"/>
          </a:xfrm>
        </p:spPr>
        <p:txBody>
          <a:bodyPr/>
          <a:lstStyle/>
          <a:p>
            <a:pPr eaLnBrk="1" hangingPunct="1"/>
            <a:r>
              <a:rPr lang="en-GB" altLang="en-US" dirty="0"/>
              <a:t>Who Do I Love?</a:t>
            </a:r>
          </a:p>
        </p:txBody>
      </p:sp>
      <p:sp>
        <p:nvSpPr>
          <p:cNvPr id="17" name="Rectangle 16"/>
          <p:cNvSpPr/>
          <p:nvPr/>
        </p:nvSpPr>
        <p:spPr>
          <a:xfrm>
            <a:off x="2771800" y="1538998"/>
            <a:ext cx="4176464" cy="1576003"/>
          </a:xfrm>
          <a:custGeom>
            <a:avLst/>
            <a:gdLst>
              <a:gd name="connsiteX0" fmla="*/ 0 w 4176464"/>
              <a:gd name="connsiteY0" fmla="*/ 0 h 1565955"/>
              <a:gd name="connsiteX1" fmla="*/ 4176464 w 4176464"/>
              <a:gd name="connsiteY1" fmla="*/ 0 h 1565955"/>
              <a:gd name="connsiteX2" fmla="*/ 4176464 w 4176464"/>
              <a:gd name="connsiteY2" fmla="*/ 1565955 h 1565955"/>
              <a:gd name="connsiteX3" fmla="*/ 0 w 4176464"/>
              <a:gd name="connsiteY3" fmla="*/ 1565955 h 1565955"/>
              <a:gd name="connsiteX4" fmla="*/ 0 w 4176464"/>
              <a:gd name="connsiteY4" fmla="*/ 0 h 1565955"/>
              <a:gd name="connsiteX0" fmla="*/ 0 w 4176464"/>
              <a:gd name="connsiteY0" fmla="*/ 0 h 1576003"/>
              <a:gd name="connsiteX1" fmla="*/ 4176464 w 4176464"/>
              <a:gd name="connsiteY1" fmla="*/ 0 h 1576003"/>
              <a:gd name="connsiteX2" fmla="*/ 3995594 w 4176464"/>
              <a:gd name="connsiteY2" fmla="*/ 1576003 h 1576003"/>
              <a:gd name="connsiteX3" fmla="*/ 0 w 4176464"/>
              <a:gd name="connsiteY3" fmla="*/ 1565955 h 1576003"/>
              <a:gd name="connsiteX4" fmla="*/ 0 w 4176464"/>
              <a:gd name="connsiteY4" fmla="*/ 0 h 1576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464" h="1576003">
                <a:moveTo>
                  <a:pt x="0" y="0"/>
                </a:moveTo>
                <a:lnTo>
                  <a:pt x="4176464" y="0"/>
                </a:lnTo>
                <a:lnTo>
                  <a:pt x="3995594" y="1576003"/>
                </a:lnTo>
                <a:lnTo>
                  <a:pt x="0" y="1565955"/>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a:r>
              <a:rPr lang="en-GB" dirty="0"/>
              <a:t>Some people choose to spend their life in a romantic relationship, other people choose to spend their life not in a relationship. </a:t>
            </a:r>
          </a:p>
        </p:txBody>
      </p:sp>
      <p:pic>
        <p:nvPicPr>
          <p:cNvPr id="34" name="Picture 33">
            <a:extLst>
              <a:ext uri="{FF2B5EF4-FFF2-40B4-BE49-F238E27FC236}">
                <a16:creationId xmlns:a16="http://schemas.microsoft.com/office/drawing/2014/main" id="{4C58F6FD-973C-4D0E-AEC1-40634F3E512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43608" y="975519"/>
            <a:ext cx="2215311" cy="3186989"/>
          </a:xfrm>
          <a:prstGeom prst="rect">
            <a:avLst/>
          </a:prstGeom>
        </p:spPr>
      </p:pic>
      <p:sp>
        <p:nvSpPr>
          <p:cNvPr id="3" name="Rectangle 2">
            <a:extLst>
              <a:ext uri="{FF2B5EF4-FFF2-40B4-BE49-F238E27FC236}">
                <a16:creationId xmlns:a16="http://schemas.microsoft.com/office/drawing/2014/main" id="{A7E48DE4-25E7-40C0-8AAE-4079324AF961}"/>
              </a:ext>
            </a:extLst>
          </p:cNvPr>
          <p:cNvSpPr/>
          <p:nvPr/>
        </p:nvSpPr>
        <p:spPr>
          <a:xfrm>
            <a:off x="683568" y="4658602"/>
            <a:ext cx="3128239" cy="1411541"/>
          </a:xfrm>
          <a:custGeom>
            <a:avLst/>
            <a:gdLst>
              <a:gd name="connsiteX0" fmla="*/ 0 w 3128239"/>
              <a:gd name="connsiteY0" fmla="*/ 0 h 1411541"/>
              <a:gd name="connsiteX1" fmla="*/ 3128239 w 3128239"/>
              <a:gd name="connsiteY1" fmla="*/ 0 h 1411541"/>
              <a:gd name="connsiteX2" fmla="*/ 3128239 w 3128239"/>
              <a:gd name="connsiteY2" fmla="*/ 1411541 h 1411541"/>
              <a:gd name="connsiteX3" fmla="*/ 0 w 3128239"/>
              <a:gd name="connsiteY3" fmla="*/ 1411541 h 1411541"/>
              <a:gd name="connsiteX4" fmla="*/ 0 w 3128239"/>
              <a:gd name="connsiteY4" fmla="*/ 0 h 1411541"/>
              <a:gd name="connsiteX0" fmla="*/ 0 w 3128239"/>
              <a:gd name="connsiteY0" fmla="*/ 0 h 1411541"/>
              <a:gd name="connsiteX1" fmla="*/ 3128239 w 3128239"/>
              <a:gd name="connsiteY1" fmla="*/ 0 h 1411541"/>
              <a:gd name="connsiteX2" fmla="*/ 3128239 w 3128239"/>
              <a:gd name="connsiteY2" fmla="*/ 1411541 h 1411541"/>
              <a:gd name="connsiteX3" fmla="*/ 180870 w 3128239"/>
              <a:gd name="connsiteY3" fmla="*/ 1411541 h 1411541"/>
              <a:gd name="connsiteX4" fmla="*/ 0 w 3128239"/>
              <a:gd name="connsiteY4" fmla="*/ 0 h 141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239" h="1411541">
                <a:moveTo>
                  <a:pt x="0" y="0"/>
                </a:moveTo>
                <a:lnTo>
                  <a:pt x="3128239" y="0"/>
                </a:lnTo>
                <a:lnTo>
                  <a:pt x="3128239" y="1411541"/>
                </a:lnTo>
                <a:lnTo>
                  <a:pt x="180870" y="1411541"/>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a:r>
              <a:rPr lang="en-GB" dirty="0"/>
              <a:t>Some people choose to have children, other people choose not to have children.</a:t>
            </a:r>
          </a:p>
        </p:txBody>
      </p:sp>
      <p:pic>
        <p:nvPicPr>
          <p:cNvPr id="8" name="Picture 7">
            <a:extLst>
              <a:ext uri="{FF2B5EF4-FFF2-40B4-BE49-F238E27FC236}">
                <a16:creationId xmlns:a16="http://schemas.microsoft.com/office/drawing/2014/main" id="{DF7A6D25-DC95-42A7-A640-EA4AEE6A4F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3666076" y="2924288"/>
            <a:ext cx="5000359" cy="3454287"/>
          </a:xfrm>
          <a:prstGeom prst="roundRect">
            <a:avLst>
              <a:gd name="adj" fmla="val 4902"/>
            </a:avLst>
          </a:prstGeom>
        </p:spPr>
      </p:pic>
      <p:pic>
        <p:nvPicPr>
          <p:cNvPr id="5" name="Whole Class">
            <a:extLst>
              <a:ext uri="{FF2B5EF4-FFF2-40B4-BE49-F238E27FC236}">
                <a16:creationId xmlns:a16="http://schemas.microsoft.com/office/drawing/2014/main" id="{A178CA86-99AA-4C87-8DB7-3439396EA57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17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D5F8D2E1-583E-4DCF-B88D-591CF1AC8B92}"/>
              </a:ext>
            </a:extLst>
          </p:cNvPr>
          <p:cNvSpPr/>
          <p:nvPr/>
        </p:nvSpPr>
        <p:spPr>
          <a:xfrm rot="5400000">
            <a:off x="365494" y="1730376"/>
            <a:ext cx="4812556" cy="4320431"/>
          </a:xfrm>
          <a:prstGeom prst="flowChartManualInput">
            <a:avLst/>
          </a:prstGeom>
          <a:solidFill>
            <a:srgbClr val="FAB00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lowchart: Manual Input 4">
            <a:extLst>
              <a:ext uri="{FF2B5EF4-FFF2-40B4-BE49-F238E27FC236}">
                <a16:creationId xmlns:a16="http://schemas.microsoft.com/office/drawing/2014/main" id="{0F05A791-47A2-48EB-90FA-5CC3B26DE054}"/>
              </a:ext>
            </a:extLst>
          </p:cNvPr>
          <p:cNvSpPr/>
          <p:nvPr/>
        </p:nvSpPr>
        <p:spPr>
          <a:xfrm rot="5400000" flipH="1" flipV="1">
            <a:off x="3965898" y="1730847"/>
            <a:ext cx="4812556" cy="4320431"/>
          </a:xfrm>
          <a:prstGeom prst="flowChartManualInput">
            <a:avLst/>
          </a:prstGeom>
          <a:solidFill>
            <a:srgbClr val="DE1E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10" name="Title 1">
            <a:extLst>
              <a:ext uri="{FF2B5EF4-FFF2-40B4-BE49-F238E27FC236}">
                <a16:creationId xmlns:a16="http://schemas.microsoft.com/office/drawing/2014/main" id="{F6B0B6B6-F004-4F27-A724-49155F1DE9F2}"/>
              </a:ext>
            </a:extLst>
          </p:cNvPr>
          <p:cNvSpPr>
            <a:spLocks noGrp="1" noChangeArrowheads="1"/>
          </p:cNvSpPr>
          <p:nvPr>
            <p:ph type="title"/>
          </p:nvPr>
        </p:nvSpPr>
        <p:spPr>
          <a:xfrm>
            <a:off x="457200" y="479425"/>
            <a:ext cx="8220075" cy="993775"/>
          </a:xfrm>
        </p:spPr>
        <p:txBody>
          <a:bodyPr/>
          <a:lstStyle/>
          <a:p>
            <a:pPr eaLnBrk="1" hangingPunct="1"/>
            <a:r>
              <a:rPr lang="en-GB" altLang="en-US" dirty="0"/>
              <a:t>Who Do I Love?</a:t>
            </a:r>
          </a:p>
        </p:txBody>
      </p:sp>
      <p:sp>
        <p:nvSpPr>
          <p:cNvPr id="17" name="Rectangle 16"/>
          <p:cNvSpPr/>
          <p:nvPr/>
        </p:nvSpPr>
        <p:spPr>
          <a:xfrm>
            <a:off x="2915816" y="2007061"/>
            <a:ext cx="4176464" cy="1200453"/>
          </a:xfrm>
          <a:custGeom>
            <a:avLst/>
            <a:gdLst>
              <a:gd name="connsiteX0" fmla="*/ 0 w 4176464"/>
              <a:gd name="connsiteY0" fmla="*/ 0 h 1200453"/>
              <a:gd name="connsiteX1" fmla="*/ 4176464 w 4176464"/>
              <a:gd name="connsiteY1" fmla="*/ 0 h 1200453"/>
              <a:gd name="connsiteX2" fmla="*/ 4176464 w 4176464"/>
              <a:gd name="connsiteY2" fmla="*/ 1200453 h 1200453"/>
              <a:gd name="connsiteX3" fmla="*/ 0 w 4176464"/>
              <a:gd name="connsiteY3" fmla="*/ 1200453 h 1200453"/>
              <a:gd name="connsiteX4" fmla="*/ 0 w 4176464"/>
              <a:gd name="connsiteY4" fmla="*/ 0 h 1200453"/>
              <a:gd name="connsiteX0" fmla="*/ 0 w 4176464"/>
              <a:gd name="connsiteY0" fmla="*/ 0 h 1200453"/>
              <a:gd name="connsiteX1" fmla="*/ 4176464 w 4176464"/>
              <a:gd name="connsiteY1" fmla="*/ 0 h 1200453"/>
              <a:gd name="connsiteX2" fmla="*/ 3925255 w 4176464"/>
              <a:gd name="connsiteY2" fmla="*/ 1200453 h 1200453"/>
              <a:gd name="connsiteX3" fmla="*/ 0 w 4176464"/>
              <a:gd name="connsiteY3" fmla="*/ 1200453 h 1200453"/>
              <a:gd name="connsiteX4" fmla="*/ 0 w 4176464"/>
              <a:gd name="connsiteY4" fmla="*/ 0 h 120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464" h="1200453">
                <a:moveTo>
                  <a:pt x="0" y="0"/>
                </a:moveTo>
                <a:lnTo>
                  <a:pt x="4176464" y="0"/>
                </a:lnTo>
                <a:lnTo>
                  <a:pt x="3925255" y="1200453"/>
                </a:lnTo>
                <a:lnTo>
                  <a:pt x="0" y="1200453"/>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a:r>
              <a:rPr lang="en-GB" dirty="0"/>
              <a:t>Some people live with the person they love while other people live apart from the person they love. </a:t>
            </a:r>
          </a:p>
        </p:txBody>
      </p:sp>
      <p:sp>
        <p:nvSpPr>
          <p:cNvPr id="3" name="Rectangle 2">
            <a:extLst>
              <a:ext uri="{FF2B5EF4-FFF2-40B4-BE49-F238E27FC236}">
                <a16:creationId xmlns:a16="http://schemas.microsoft.com/office/drawing/2014/main" id="{A7E48DE4-25E7-40C0-8AAE-4079324AF961}"/>
              </a:ext>
            </a:extLst>
          </p:cNvPr>
          <p:cNvSpPr/>
          <p:nvPr/>
        </p:nvSpPr>
        <p:spPr>
          <a:xfrm>
            <a:off x="1043609" y="4240837"/>
            <a:ext cx="4176463" cy="1060372"/>
          </a:xfrm>
          <a:custGeom>
            <a:avLst/>
            <a:gdLst>
              <a:gd name="connsiteX0" fmla="*/ 0 w 4176463"/>
              <a:gd name="connsiteY0" fmla="*/ 0 h 1060372"/>
              <a:gd name="connsiteX1" fmla="*/ 4176463 w 4176463"/>
              <a:gd name="connsiteY1" fmla="*/ 0 h 1060372"/>
              <a:gd name="connsiteX2" fmla="*/ 4176463 w 4176463"/>
              <a:gd name="connsiteY2" fmla="*/ 1060372 h 1060372"/>
              <a:gd name="connsiteX3" fmla="*/ 0 w 4176463"/>
              <a:gd name="connsiteY3" fmla="*/ 1060372 h 1060372"/>
              <a:gd name="connsiteX4" fmla="*/ 0 w 4176463"/>
              <a:gd name="connsiteY4" fmla="*/ 0 h 1060372"/>
              <a:gd name="connsiteX0" fmla="*/ 0 w 4176463"/>
              <a:gd name="connsiteY0" fmla="*/ 0 h 1060372"/>
              <a:gd name="connsiteX1" fmla="*/ 4176463 w 4176463"/>
              <a:gd name="connsiteY1" fmla="*/ 0 h 1060372"/>
              <a:gd name="connsiteX2" fmla="*/ 4176463 w 4176463"/>
              <a:gd name="connsiteY2" fmla="*/ 1060372 h 1060372"/>
              <a:gd name="connsiteX3" fmla="*/ 200967 w 4176463"/>
              <a:gd name="connsiteY3" fmla="*/ 1060372 h 1060372"/>
              <a:gd name="connsiteX4" fmla="*/ 0 w 4176463"/>
              <a:gd name="connsiteY4" fmla="*/ 0 h 1060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463" h="1060372">
                <a:moveTo>
                  <a:pt x="0" y="0"/>
                </a:moveTo>
                <a:lnTo>
                  <a:pt x="4176463" y="0"/>
                </a:lnTo>
                <a:lnTo>
                  <a:pt x="4176463" y="1060372"/>
                </a:lnTo>
                <a:lnTo>
                  <a:pt x="200967" y="1060372"/>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a:r>
              <a:rPr lang="en-GB" dirty="0"/>
              <a:t>Some families have step-parents, step-siblings or half-siblings. </a:t>
            </a:r>
          </a:p>
        </p:txBody>
      </p:sp>
      <p:pic>
        <p:nvPicPr>
          <p:cNvPr id="4" name="Picture 3">
            <a:extLst>
              <a:ext uri="{FF2B5EF4-FFF2-40B4-BE49-F238E27FC236}">
                <a16:creationId xmlns:a16="http://schemas.microsoft.com/office/drawing/2014/main" id="{7570ECF7-C1DE-4076-9B08-DC81F10C108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49296" y="977184"/>
            <a:ext cx="2441650" cy="2849606"/>
          </a:xfrm>
          <a:prstGeom prst="rect">
            <a:avLst/>
          </a:prstGeom>
        </p:spPr>
      </p:pic>
      <p:grpSp>
        <p:nvGrpSpPr>
          <p:cNvPr id="12" name="Group 11">
            <a:extLst>
              <a:ext uri="{FF2B5EF4-FFF2-40B4-BE49-F238E27FC236}">
                <a16:creationId xmlns:a16="http://schemas.microsoft.com/office/drawing/2014/main" id="{030B4569-B91F-493B-AAE0-BDE63546DAFE}"/>
              </a:ext>
            </a:extLst>
          </p:cNvPr>
          <p:cNvGrpSpPr/>
          <p:nvPr/>
        </p:nvGrpSpPr>
        <p:grpSpPr>
          <a:xfrm>
            <a:off x="4839118" y="3084317"/>
            <a:ext cx="3393077" cy="3171061"/>
            <a:chOff x="4839118" y="3084317"/>
            <a:chExt cx="3393077" cy="3171061"/>
          </a:xfrm>
        </p:grpSpPr>
        <p:pic>
          <p:nvPicPr>
            <p:cNvPr id="9" name="Picture 8" descr="A picture containing looking, standing, sitting, person&#10;&#10;Description automatically generated">
              <a:extLst>
                <a:ext uri="{FF2B5EF4-FFF2-40B4-BE49-F238E27FC236}">
                  <a16:creationId xmlns:a16="http://schemas.microsoft.com/office/drawing/2014/main" id="{27EB5B76-F950-47FD-8B7A-3D9EC8EF5A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9118" y="3114938"/>
              <a:ext cx="874019" cy="3104714"/>
            </a:xfrm>
            <a:prstGeom prst="rect">
              <a:avLst/>
            </a:prstGeom>
          </p:spPr>
        </p:pic>
        <p:pic>
          <p:nvPicPr>
            <p:cNvPr id="11" name="Picture 10">
              <a:extLst>
                <a:ext uri="{FF2B5EF4-FFF2-40B4-BE49-F238E27FC236}">
                  <a16:creationId xmlns:a16="http://schemas.microsoft.com/office/drawing/2014/main" id="{AD9BE8FF-583A-48AA-B827-91865B5B610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383650" y="3741375"/>
              <a:ext cx="1531558" cy="2510053"/>
            </a:xfrm>
            <a:prstGeom prst="rect">
              <a:avLst/>
            </a:prstGeom>
          </p:spPr>
        </p:pic>
        <p:pic>
          <p:nvPicPr>
            <p:cNvPr id="6" name="Picture 5" descr="A person standing posing for the camera&#10;&#10;Description automatically generated">
              <a:extLst>
                <a:ext uri="{FF2B5EF4-FFF2-40B4-BE49-F238E27FC236}">
                  <a16:creationId xmlns:a16="http://schemas.microsoft.com/office/drawing/2014/main" id="{CCBD1D27-19D3-48A7-8281-71282A8F51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3052" y="3084317"/>
              <a:ext cx="1379143" cy="3171061"/>
            </a:xfrm>
            <a:prstGeom prst="rect">
              <a:avLst/>
            </a:prstGeom>
          </p:spPr>
        </p:pic>
      </p:grpSp>
      <p:pic>
        <p:nvPicPr>
          <p:cNvPr id="7" name="Whole Class">
            <a:extLst>
              <a:ext uri="{FF2B5EF4-FFF2-40B4-BE49-F238E27FC236}">
                <a16:creationId xmlns:a16="http://schemas.microsoft.com/office/drawing/2014/main" id="{8D09BDA7-D8DD-419A-BE61-64D99308DD3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6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3DD33DE9-7619-42DA-9A77-D81DA8E0683F}"/>
              </a:ext>
            </a:extLst>
          </p:cNvPr>
          <p:cNvSpPr/>
          <p:nvPr/>
        </p:nvSpPr>
        <p:spPr>
          <a:xfrm rot="5400000">
            <a:off x="365494" y="1730376"/>
            <a:ext cx="4812556" cy="4320431"/>
          </a:xfrm>
          <a:prstGeom prst="flowChartManualInput">
            <a:avLst/>
          </a:prstGeom>
          <a:solidFill>
            <a:srgbClr val="8D35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lowchart: Manual Input 3">
            <a:extLst>
              <a:ext uri="{FF2B5EF4-FFF2-40B4-BE49-F238E27FC236}">
                <a16:creationId xmlns:a16="http://schemas.microsoft.com/office/drawing/2014/main" id="{E28B2358-F1A4-4E6C-A689-58C661366CAD}"/>
              </a:ext>
            </a:extLst>
          </p:cNvPr>
          <p:cNvSpPr/>
          <p:nvPr/>
        </p:nvSpPr>
        <p:spPr>
          <a:xfrm rot="5400000" flipH="1" flipV="1">
            <a:off x="3965898" y="1730847"/>
            <a:ext cx="4812556" cy="4320431"/>
          </a:xfrm>
          <a:prstGeom prst="flowChartManualInpu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10" name="Title 1">
            <a:extLst>
              <a:ext uri="{FF2B5EF4-FFF2-40B4-BE49-F238E27FC236}">
                <a16:creationId xmlns:a16="http://schemas.microsoft.com/office/drawing/2014/main" id="{F6B0B6B6-F004-4F27-A724-49155F1DE9F2}"/>
              </a:ext>
            </a:extLst>
          </p:cNvPr>
          <p:cNvSpPr>
            <a:spLocks noGrp="1" noChangeArrowheads="1"/>
          </p:cNvSpPr>
          <p:nvPr>
            <p:ph type="title"/>
          </p:nvPr>
        </p:nvSpPr>
        <p:spPr>
          <a:xfrm>
            <a:off x="457200" y="479425"/>
            <a:ext cx="8220075" cy="993775"/>
          </a:xfrm>
        </p:spPr>
        <p:txBody>
          <a:bodyPr/>
          <a:lstStyle/>
          <a:p>
            <a:pPr eaLnBrk="1" hangingPunct="1"/>
            <a:r>
              <a:rPr lang="en-GB" altLang="en-US" dirty="0"/>
              <a:t>Who Do I Love?</a:t>
            </a:r>
          </a:p>
        </p:txBody>
      </p:sp>
      <p:sp>
        <p:nvSpPr>
          <p:cNvPr id="17" name="Rectangle 16"/>
          <p:cNvSpPr/>
          <p:nvPr/>
        </p:nvSpPr>
        <p:spPr>
          <a:xfrm>
            <a:off x="4211972" y="2121941"/>
            <a:ext cx="3168340" cy="1200453"/>
          </a:xfrm>
          <a:custGeom>
            <a:avLst/>
            <a:gdLst>
              <a:gd name="connsiteX0" fmla="*/ 0 w 3168340"/>
              <a:gd name="connsiteY0" fmla="*/ 0 h 1200453"/>
              <a:gd name="connsiteX1" fmla="*/ 3168340 w 3168340"/>
              <a:gd name="connsiteY1" fmla="*/ 0 h 1200453"/>
              <a:gd name="connsiteX2" fmla="*/ 3168340 w 3168340"/>
              <a:gd name="connsiteY2" fmla="*/ 1200453 h 1200453"/>
              <a:gd name="connsiteX3" fmla="*/ 0 w 3168340"/>
              <a:gd name="connsiteY3" fmla="*/ 1200453 h 1200453"/>
              <a:gd name="connsiteX4" fmla="*/ 0 w 3168340"/>
              <a:gd name="connsiteY4" fmla="*/ 0 h 1200453"/>
              <a:gd name="connsiteX0" fmla="*/ 0 w 3168340"/>
              <a:gd name="connsiteY0" fmla="*/ 0 h 1200453"/>
              <a:gd name="connsiteX1" fmla="*/ 3168340 w 3168340"/>
              <a:gd name="connsiteY1" fmla="*/ 0 h 1200453"/>
              <a:gd name="connsiteX2" fmla="*/ 2977421 w 3168340"/>
              <a:gd name="connsiteY2" fmla="*/ 1200453 h 1200453"/>
              <a:gd name="connsiteX3" fmla="*/ 0 w 3168340"/>
              <a:gd name="connsiteY3" fmla="*/ 1200453 h 1200453"/>
              <a:gd name="connsiteX4" fmla="*/ 0 w 3168340"/>
              <a:gd name="connsiteY4" fmla="*/ 0 h 120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40" h="1200453">
                <a:moveTo>
                  <a:pt x="0" y="0"/>
                </a:moveTo>
                <a:lnTo>
                  <a:pt x="3168340" y="0"/>
                </a:lnTo>
                <a:lnTo>
                  <a:pt x="2977421" y="1200453"/>
                </a:lnTo>
                <a:lnTo>
                  <a:pt x="0" y="1200453"/>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3400"/>
            <a:r>
              <a:rPr lang="en-GB" dirty="0"/>
              <a:t>Some children live in </a:t>
            </a:r>
            <a:br>
              <a:rPr lang="en-GB" dirty="0"/>
            </a:br>
            <a:r>
              <a:rPr lang="en-GB" dirty="0"/>
              <a:t>foster families. </a:t>
            </a:r>
          </a:p>
        </p:txBody>
      </p:sp>
      <p:sp>
        <p:nvSpPr>
          <p:cNvPr id="3" name="Rectangle 2">
            <a:extLst>
              <a:ext uri="{FF2B5EF4-FFF2-40B4-BE49-F238E27FC236}">
                <a16:creationId xmlns:a16="http://schemas.microsoft.com/office/drawing/2014/main" id="{A7E48DE4-25E7-40C0-8AAE-4079324AF961}"/>
              </a:ext>
            </a:extLst>
          </p:cNvPr>
          <p:cNvSpPr/>
          <p:nvPr/>
        </p:nvSpPr>
        <p:spPr>
          <a:xfrm>
            <a:off x="755576" y="4725144"/>
            <a:ext cx="6264696" cy="1440160"/>
          </a:xfrm>
          <a:custGeom>
            <a:avLst/>
            <a:gdLst>
              <a:gd name="connsiteX0" fmla="*/ 0 w 6264696"/>
              <a:gd name="connsiteY0" fmla="*/ 0 h 1440160"/>
              <a:gd name="connsiteX1" fmla="*/ 6264696 w 6264696"/>
              <a:gd name="connsiteY1" fmla="*/ 0 h 1440160"/>
              <a:gd name="connsiteX2" fmla="*/ 6264696 w 6264696"/>
              <a:gd name="connsiteY2" fmla="*/ 1440160 h 1440160"/>
              <a:gd name="connsiteX3" fmla="*/ 0 w 6264696"/>
              <a:gd name="connsiteY3" fmla="*/ 1440160 h 1440160"/>
              <a:gd name="connsiteX4" fmla="*/ 0 w 6264696"/>
              <a:gd name="connsiteY4" fmla="*/ 0 h 1440160"/>
              <a:gd name="connsiteX0" fmla="*/ 0 w 6264696"/>
              <a:gd name="connsiteY0" fmla="*/ 0 h 1440160"/>
              <a:gd name="connsiteX1" fmla="*/ 6264696 w 6264696"/>
              <a:gd name="connsiteY1" fmla="*/ 0 h 1440160"/>
              <a:gd name="connsiteX2" fmla="*/ 6264696 w 6264696"/>
              <a:gd name="connsiteY2" fmla="*/ 1440160 h 1440160"/>
              <a:gd name="connsiteX3" fmla="*/ 130628 w 6264696"/>
              <a:gd name="connsiteY3" fmla="*/ 1430111 h 1440160"/>
              <a:gd name="connsiteX4" fmla="*/ 0 w 6264696"/>
              <a:gd name="connsiteY4" fmla="*/ 0 h 144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4696" h="1440160">
                <a:moveTo>
                  <a:pt x="0" y="0"/>
                </a:moveTo>
                <a:lnTo>
                  <a:pt x="6264696" y="0"/>
                </a:lnTo>
                <a:lnTo>
                  <a:pt x="6264696" y="1440160"/>
                </a:lnTo>
                <a:lnTo>
                  <a:pt x="130628" y="1430111"/>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a:r>
              <a:rPr lang="en-GB" dirty="0"/>
              <a:t>There are many different types of family structures and relationships. It is important that we recognise and respect this and know that all families and relationships can give the people in them love, security and stability. </a:t>
            </a:r>
          </a:p>
        </p:txBody>
      </p:sp>
      <p:pic>
        <p:nvPicPr>
          <p:cNvPr id="5" name="Picture 4">
            <a:extLst>
              <a:ext uri="{FF2B5EF4-FFF2-40B4-BE49-F238E27FC236}">
                <a16:creationId xmlns:a16="http://schemas.microsoft.com/office/drawing/2014/main" id="{533D618E-2373-4890-97A9-B4917589E51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41415" y="1408113"/>
            <a:ext cx="4799897" cy="2994599"/>
          </a:xfrm>
          <a:prstGeom prst="rect">
            <a:avLst/>
          </a:prstGeom>
        </p:spPr>
      </p:pic>
      <p:grpSp>
        <p:nvGrpSpPr>
          <p:cNvPr id="13" name="Group 12">
            <a:extLst>
              <a:ext uri="{FF2B5EF4-FFF2-40B4-BE49-F238E27FC236}">
                <a16:creationId xmlns:a16="http://schemas.microsoft.com/office/drawing/2014/main" id="{45615514-4EB2-4121-9084-13139D5F1015}"/>
              </a:ext>
            </a:extLst>
          </p:cNvPr>
          <p:cNvGrpSpPr/>
          <p:nvPr/>
        </p:nvGrpSpPr>
        <p:grpSpPr>
          <a:xfrm>
            <a:off x="6943521" y="4642190"/>
            <a:ext cx="1806021" cy="1606067"/>
            <a:chOff x="406118" y="983935"/>
            <a:chExt cx="2997787" cy="3024805"/>
          </a:xfrm>
        </p:grpSpPr>
        <p:sp>
          <p:nvSpPr>
            <p:cNvPr id="14" name="Heart 13">
              <a:extLst>
                <a:ext uri="{FF2B5EF4-FFF2-40B4-BE49-F238E27FC236}">
                  <a16:creationId xmlns:a16="http://schemas.microsoft.com/office/drawing/2014/main" id="{F80C92A2-0C5C-46C2-9A34-4F4D660CCE6B}"/>
                </a:ext>
              </a:extLst>
            </p:cNvPr>
            <p:cNvSpPr/>
            <p:nvPr/>
          </p:nvSpPr>
          <p:spPr>
            <a:xfrm>
              <a:off x="406118" y="983935"/>
              <a:ext cx="2997787" cy="3024805"/>
            </a:xfrm>
            <a:prstGeom prst="heart">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4">
              <a:extLst>
                <a:ext uri="{FF2B5EF4-FFF2-40B4-BE49-F238E27FC236}">
                  <a16:creationId xmlns:a16="http://schemas.microsoft.com/office/drawing/2014/main" id="{3A10B519-846E-49F0-93AF-E7C72F7B6BAC}"/>
                </a:ext>
              </a:extLst>
            </p:cNvPr>
            <p:cNvSpPr txBox="1">
              <a:spLocks noChangeArrowheads="1"/>
            </p:cNvSpPr>
            <p:nvPr/>
          </p:nvSpPr>
          <p:spPr bwMode="auto">
            <a:xfrm>
              <a:off x="837705" y="2083867"/>
              <a:ext cx="2069969"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indent="0" algn="ctr">
                <a:buNone/>
              </a:pP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This is love.</a:t>
              </a:r>
            </a:p>
          </p:txBody>
        </p:sp>
      </p:grpSp>
      <p:pic>
        <p:nvPicPr>
          <p:cNvPr id="6" name="Whole Class">
            <a:extLst>
              <a:ext uri="{FF2B5EF4-FFF2-40B4-BE49-F238E27FC236}">
                <a16:creationId xmlns:a16="http://schemas.microsoft.com/office/drawing/2014/main" id="{8F05FF62-D53B-4C4A-8FE0-670D8BD4303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32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9F9FB1E9-54EA-4176-9F9E-55B50E209A47}"/>
              </a:ext>
            </a:extLst>
          </p:cNvPr>
          <p:cNvSpPr/>
          <p:nvPr/>
        </p:nvSpPr>
        <p:spPr>
          <a:xfrm rot="5400000">
            <a:off x="365494" y="1730376"/>
            <a:ext cx="4812556" cy="4320431"/>
          </a:xfrm>
          <a:prstGeom prst="flowChartManualInput">
            <a:avLst/>
          </a:prstGeom>
          <a:solidFill>
            <a:srgbClr val="0195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lowchart: Manual Input 2">
            <a:extLst>
              <a:ext uri="{FF2B5EF4-FFF2-40B4-BE49-F238E27FC236}">
                <a16:creationId xmlns:a16="http://schemas.microsoft.com/office/drawing/2014/main" id="{D71FBEEB-B122-41B3-8A91-BCE6BC000758}"/>
              </a:ext>
            </a:extLst>
          </p:cNvPr>
          <p:cNvSpPr/>
          <p:nvPr/>
        </p:nvSpPr>
        <p:spPr>
          <a:xfrm rot="5400000" flipH="1" flipV="1">
            <a:off x="3965898" y="1730847"/>
            <a:ext cx="4812556" cy="4320431"/>
          </a:xfrm>
          <a:prstGeom prst="flowChartManualInpu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10" name="Title 1">
            <a:extLst>
              <a:ext uri="{FF2B5EF4-FFF2-40B4-BE49-F238E27FC236}">
                <a16:creationId xmlns:a16="http://schemas.microsoft.com/office/drawing/2014/main" id="{F6B0B6B6-F004-4F27-A724-49155F1DE9F2}"/>
              </a:ext>
            </a:extLst>
          </p:cNvPr>
          <p:cNvSpPr>
            <a:spLocks noGrp="1" noChangeArrowheads="1"/>
          </p:cNvSpPr>
          <p:nvPr>
            <p:ph type="title"/>
          </p:nvPr>
        </p:nvSpPr>
        <p:spPr>
          <a:xfrm>
            <a:off x="457200" y="479425"/>
            <a:ext cx="8220075" cy="993775"/>
          </a:xfrm>
        </p:spPr>
        <p:txBody>
          <a:bodyPr/>
          <a:lstStyle/>
          <a:p>
            <a:pPr eaLnBrk="1" hangingPunct="1"/>
            <a:r>
              <a:rPr lang="en-GB" altLang="en-US" dirty="0"/>
              <a:t>Who Do I Love?</a:t>
            </a:r>
          </a:p>
        </p:txBody>
      </p:sp>
      <p:pic>
        <p:nvPicPr>
          <p:cNvPr id="7" name="Picture 6">
            <a:extLst>
              <a:ext uri="{FF2B5EF4-FFF2-40B4-BE49-F238E27FC236}">
                <a16:creationId xmlns:a16="http://schemas.microsoft.com/office/drawing/2014/main" id="{81B50257-A434-4D97-952E-3AC1C3D2EB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21879" y="2918323"/>
            <a:ext cx="3738640" cy="3389660"/>
          </a:xfrm>
          <a:prstGeom prst="rect">
            <a:avLst/>
          </a:prstGeom>
        </p:spPr>
      </p:pic>
      <p:grpSp>
        <p:nvGrpSpPr>
          <p:cNvPr id="16" name="Group 15">
            <a:extLst>
              <a:ext uri="{FF2B5EF4-FFF2-40B4-BE49-F238E27FC236}">
                <a16:creationId xmlns:a16="http://schemas.microsoft.com/office/drawing/2014/main" id="{6BE39A77-07A7-4E7A-AD0A-D92901640C34}"/>
              </a:ext>
            </a:extLst>
          </p:cNvPr>
          <p:cNvGrpSpPr/>
          <p:nvPr/>
        </p:nvGrpSpPr>
        <p:grpSpPr>
          <a:xfrm rot="659685">
            <a:off x="3088766" y="4834305"/>
            <a:ext cx="878906" cy="656378"/>
            <a:chOff x="5652120" y="3035857"/>
            <a:chExt cx="878906" cy="656378"/>
          </a:xfrm>
        </p:grpSpPr>
        <p:sp>
          <p:nvSpPr>
            <p:cNvPr id="18" name="Oval 17">
              <a:extLst>
                <a:ext uri="{FF2B5EF4-FFF2-40B4-BE49-F238E27FC236}">
                  <a16:creationId xmlns:a16="http://schemas.microsoft.com/office/drawing/2014/main" id="{2FB806BC-0864-48E1-A2C9-089DC6117306}"/>
                </a:ext>
              </a:extLst>
            </p:cNvPr>
            <p:cNvSpPr/>
            <p:nvPr/>
          </p:nvSpPr>
          <p:spPr>
            <a:xfrm>
              <a:off x="6213973" y="3035857"/>
              <a:ext cx="317053" cy="316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36002FF9-6FB7-4856-94DD-EE10714DDA60}"/>
                </a:ext>
              </a:extLst>
            </p:cNvPr>
            <p:cNvSpPr/>
            <p:nvPr/>
          </p:nvSpPr>
          <p:spPr>
            <a:xfrm>
              <a:off x="5896920" y="3299729"/>
              <a:ext cx="244800" cy="244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A16C6865-2B4B-4402-AE50-4DAE77F88BD8}"/>
                </a:ext>
              </a:extLst>
            </p:cNvPr>
            <p:cNvSpPr/>
            <p:nvPr/>
          </p:nvSpPr>
          <p:spPr>
            <a:xfrm>
              <a:off x="5652120" y="3519435"/>
              <a:ext cx="172800" cy="172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840EBE14-9E1E-450E-933C-5073E68C6064}"/>
              </a:ext>
            </a:extLst>
          </p:cNvPr>
          <p:cNvGrpSpPr/>
          <p:nvPr/>
        </p:nvGrpSpPr>
        <p:grpSpPr>
          <a:xfrm>
            <a:off x="675905" y="3304711"/>
            <a:ext cx="2787965" cy="2616883"/>
            <a:chOff x="5757358" y="1619053"/>
            <a:chExt cx="2787965" cy="2616883"/>
          </a:xfrm>
        </p:grpSpPr>
        <p:sp>
          <p:nvSpPr>
            <p:cNvPr id="22" name="Heart 21">
              <a:extLst>
                <a:ext uri="{FF2B5EF4-FFF2-40B4-BE49-F238E27FC236}">
                  <a16:creationId xmlns:a16="http://schemas.microsoft.com/office/drawing/2014/main" id="{4D4C2F2E-3B8F-4D5D-A2BB-5E015674E56B}"/>
                </a:ext>
              </a:extLst>
            </p:cNvPr>
            <p:cNvSpPr/>
            <p:nvPr/>
          </p:nvSpPr>
          <p:spPr>
            <a:xfrm>
              <a:off x="5757358" y="1619053"/>
              <a:ext cx="2787965" cy="2616883"/>
            </a:xfrm>
            <a:prstGeom prst="heart">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4">
              <a:extLst>
                <a:ext uri="{FF2B5EF4-FFF2-40B4-BE49-F238E27FC236}">
                  <a16:creationId xmlns:a16="http://schemas.microsoft.com/office/drawing/2014/main" id="{10516E2C-CE8E-4115-B68D-16DB74F6D2B3}"/>
                </a:ext>
              </a:extLst>
            </p:cNvPr>
            <p:cNvSpPr txBox="1">
              <a:spLocks noChangeArrowheads="1"/>
            </p:cNvSpPr>
            <p:nvPr/>
          </p:nvSpPr>
          <p:spPr bwMode="auto">
            <a:xfrm>
              <a:off x="5901309" y="2358230"/>
              <a:ext cx="2483866"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indent="0" algn="ctr">
                <a:buNone/>
              </a:pP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What is the key feeling that means a person loves you?</a:t>
              </a:r>
            </a:p>
          </p:txBody>
        </p:sp>
      </p:grpSp>
      <p:grpSp>
        <p:nvGrpSpPr>
          <p:cNvPr id="24" name="Group 23">
            <a:extLst>
              <a:ext uri="{FF2B5EF4-FFF2-40B4-BE49-F238E27FC236}">
                <a16:creationId xmlns:a16="http://schemas.microsoft.com/office/drawing/2014/main" id="{529E7AF9-DC5D-4C11-9948-7E67221A59BF}"/>
              </a:ext>
            </a:extLst>
          </p:cNvPr>
          <p:cNvGrpSpPr/>
          <p:nvPr/>
        </p:nvGrpSpPr>
        <p:grpSpPr>
          <a:xfrm>
            <a:off x="5640688" y="1786062"/>
            <a:ext cx="2787965" cy="2616883"/>
            <a:chOff x="5757358" y="1619053"/>
            <a:chExt cx="2787965" cy="2616883"/>
          </a:xfrm>
        </p:grpSpPr>
        <p:sp>
          <p:nvSpPr>
            <p:cNvPr id="25" name="Heart 24">
              <a:extLst>
                <a:ext uri="{FF2B5EF4-FFF2-40B4-BE49-F238E27FC236}">
                  <a16:creationId xmlns:a16="http://schemas.microsoft.com/office/drawing/2014/main" id="{E1D87E1A-BCF6-4D4A-9D8B-710590F9A155}"/>
                </a:ext>
              </a:extLst>
            </p:cNvPr>
            <p:cNvSpPr/>
            <p:nvPr/>
          </p:nvSpPr>
          <p:spPr>
            <a:xfrm>
              <a:off x="5757358" y="1619053"/>
              <a:ext cx="2787965" cy="2616883"/>
            </a:xfrm>
            <a:prstGeom prst="heart">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4">
              <a:extLst>
                <a:ext uri="{FF2B5EF4-FFF2-40B4-BE49-F238E27FC236}">
                  <a16:creationId xmlns:a16="http://schemas.microsoft.com/office/drawing/2014/main" id="{D0513D34-4780-4969-ADBC-BDCA5F278E4E}"/>
                </a:ext>
              </a:extLst>
            </p:cNvPr>
            <p:cNvSpPr txBox="1">
              <a:spLocks noChangeArrowheads="1"/>
            </p:cNvSpPr>
            <p:nvPr/>
          </p:nvSpPr>
          <p:spPr bwMode="auto">
            <a:xfrm>
              <a:off x="5868675" y="2553497"/>
              <a:ext cx="2483866"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indent="0" algn="ctr">
                <a:buNone/>
              </a:pP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How do you treat a person you love?</a:t>
              </a:r>
            </a:p>
          </p:txBody>
        </p:sp>
      </p:grpSp>
      <p:grpSp>
        <p:nvGrpSpPr>
          <p:cNvPr id="27" name="Group 26">
            <a:extLst>
              <a:ext uri="{FF2B5EF4-FFF2-40B4-BE49-F238E27FC236}">
                <a16:creationId xmlns:a16="http://schemas.microsoft.com/office/drawing/2014/main" id="{ACC3A0C4-AA92-4383-976D-FBB848F97467}"/>
              </a:ext>
            </a:extLst>
          </p:cNvPr>
          <p:cNvGrpSpPr/>
          <p:nvPr/>
        </p:nvGrpSpPr>
        <p:grpSpPr>
          <a:xfrm rot="509782">
            <a:off x="5590769" y="4100261"/>
            <a:ext cx="758993" cy="550916"/>
            <a:chOff x="5652120" y="3035857"/>
            <a:chExt cx="878906" cy="656378"/>
          </a:xfrm>
        </p:grpSpPr>
        <p:sp>
          <p:nvSpPr>
            <p:cNvPr id="28" name="Oval 27">
              <a:extLst>
                <a:ext uri="{FF2B5EF4-FFF2-40B4-BE49-F238E27FC236}">
                  <a16:creationId xmlns:a16="http://schemas.microsoft.com/office/drawing/2014/main" id="{DCF3CFF3-7957-4E9A-8357-3F02D8F0F4A5}"/>
                </a:ext>
              </a:extLst>
            </p:cNvPr>
            <p:cNvSpPr/>
            <p:nvPr/>
          </p:nvSpPr>
          <p:spPr>
            <a:xfrm>
              <a:off x="6213973" y="3035857"/>
              <a:ext cx="317053" cy="316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A70ADD07-A413-4944-A80D-0B13E24AA257}"/>
                </a:ext>
              </a:extLst>
            </p:cNvPr>
            <p:cNvSpPr/>
            <p:nvPr/>
          </p:nvSpPr>
          <p:spPr>
            <a:xfrm>
              <a:off x="5896920" y="3299729"/>
              <a:ext cx="244800" cy="244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BD4B9D41-EDE1-484A-931B-550E830216B4}"/>
                </a:ext>
              </a:extLst>
            </p:cNvPr>
            <p:cNvSpPr/>
            <p:nvPr/>
          </p:nvSpPr>
          <p:spPr>
            <a:xfrm>
              <a:off x="5652120" y="3519435"/>
              <a:ext cx="172800" cy="172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7E7945F3-78A5-42F5-A94D-1E6B14DA42FE}"/>
              </a:ext>
            </a:extLst>
          </p:cNvPr>
          <p:cNvGrpSpPr/>
          <p:nvPr/>
        </p:nvGrpSpPr>
        <p:grpSpPr>
          <a:xfrm>
            <a:off x="133803" y="1786062"/>
            <a:ext cx="3793286" cy="1054553"/>
            <a:chOff x="219863" y="1755208"/>
            <a:chExt cx="2718127" cy="1054553"/>
          </a:xfrm>
        </p:grpSpPr>
        <p:sp>
          <p:nvSpPr>
            <p:cNvPr id="17" name="Rectangle 16"/>
            <p:cNvSpPr/>
            <p:nvPr/>
          </p:nvSpPr>
          <p:spPr>
            <a:xfrm>
              <a:off x="225543" y="1755208"/>
              <a:ext cx="2712447" cy="873455"/>
            </a:xfrm>
            <a:custGeom>
              <a:avLst/>
              <a:gdLst>
                <a:gd name="connsiteX0" fmla="*/ 0 w 2491383"/>
                <a:gd name="connsiteY0" fmla="*/ 0 h 1200453"/>
                <a:gd name="connsiteX1" fmla="*/ 2491383 w 2491383"/>
                <a:gd name="connsiteY1" fmla="*/ 0 h 1200453"/>
                <a:gd name="connsiteX2" fmla="*/ 2491383 w 2491383"/>
                <a:gd name="connsiteY2" fmla="*/ 1200453 h 1200453"/>
                <a:gd name="connsiteX3" fmla="*/ 0 w 2491383"/>
                <a:gd name="connsiteY3" fmla="*/ 1200453 h 1200453"/>
                <a:gd name="connsiteX4" fmla="*/ 0 w 2491383"/>
                <a:gd name="connsiteY4" fmla="*/ 0 h 1200453"/>
                <a:gd name="connsiteX0" fmla="*/ 0 w 2712447"/>
                <a:gd name="connsiteY0" fmla="*/ 0 h 1220550"/>
                <a:gd name="connsiteX1" fmla="*/ 2491383 w 2712447"/>
                <a:gd name="connsiteY1" fmla="*/ 0 h 1220550"/>
                <a:gd name="connsiteX2" fmla="*/ 2712447 w 2712447"/>
                <a:gd name="connsiteY2" fmla="*/ 1220550 h 1220550"/>
                <a:gd name="connsiteX3" fmla="*/ 0 w 2712447"/>
                <a:gd name="connsiteY3" fmla="*/ 1200453 h 1220550"/>
                <a:gd name="connsiteX4" fmla="*/ 0 w 2712447"/>
                <a:gd name="connsiteY4" fmla="*/ 0 h 122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447" h="1220550">
                  <a:moveTo>
                    <a:pt x="0" y="0"/>
                  </a:moveTo>
                  <a:lnTo>
                    <a:pt x="2491383" y="0"/>
                  </a:lnTo>
                  <a:lnTo>
                    <a:pt x="2712447" y="1220550"/>
                  </a:lnTo>
                  <a:lnTo>
                    <a:pt x="0" y="1200453"/>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GB" dirty="0"/>
                <a:t>Spend a few moments thinking about the people you love.</a:t>
              </a:r>
            </a:p>
          </p:txBody>
        </p:sp>
        <p:sp>
          <p:nvSpPr>
            <p:cNvPr id="8" name="Right Triangle 7">
              <a:extLst>
                <a:ext uri="{FF2B5EF4-FFF2-40B4-BE49-F238E27FC236}">
                  <a16:creationId xmlns:a16="http://schemas.microsoft.com/office/drawing/2014/main" id="{9F4586FF-51EE-40E9-8CCD-6DA23458CA83}"/>
                </a:ext>
              </a:extLst>
            </p:cNvPr>
            <p:cNvSpPr/>
            <p:nvPr/>
          </p:nvSpPr>
          <p:spPr>
            <a:xfrm flipH="1" flipV="1">
              <a:off x="219863" y="2608566"/>
              <a:ext cx="225572"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Whole Class">
            <a:extLst>
              <a:ext uri="{FF2B5EF4-FFF2-40B4-BE49-F238E27FC236}">
                <a16:creationId xmlns:a16="http://schemas.microsoft.com/office/drawing/2014/main" id="{88399BBD-FEA1-4949-90FD-1C4581A803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74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500"/>
                            </p:stCondLst>
                            <p:childTnLst>
                              <p:par>
                                <p:cTn id="25" presetID="53" presetClass="entr" presetSubtype="16"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Manual Input 2">
            <a:extLst>
              <a:ext uri="{FF2B5EF4-FFF2-40B4-BE49-F238E27FC236}">
                <a16:creationId xmlns:a16="http://schemas.microsoft.com/office/drawing/2014/main" id="{DC1C8002-1B99-4DDE-9F0F-4D9CED6D7EA4}"/>
              </a:ext>
            </a:extLst>
          </p:cNvPr>
          <p:cNvSpPr/>
          <p:nvPr/>
        </p:nvSpPr>
        <p:spPr>
          <a:xfrm rot="5400000">
            <a:off x="365494" y="1730376"/>
            <a:ext cx="4812556" cy="4320431"/>
          </a:xfrm>
          <a:prstGeom prst="flowChartManualInput">
            <a:avLst/>
          </a:prstGeom>
          <a:solidFill>
            <a:srgbClr val="FAB00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lowchart: Manual Input 3">
            <a:extLst>
              <a:ext uri="{FF2B5EF4-FFF2-40B4-BE49-F238E27FC236}">
                <a16:creationId xmlns:a16="http://schemas.microsoft.com/office/drawing/2014/main" id="{00E91E46-AB0B-48AE-8FA7-7E09347C6478}"/>
              </a:ext>
            </a:extLst>
          </p:cNvPr>
          <p:cNvSpPr/>
          <p:nvPr/>
        </p:nvSpPr>
        <p:spPr>
          <a:xfrm rot="5400000" flipH="1" flipV="1">
            <a:off x="3965898" y="1730847"/>
            <a:ext cx="4812556" cy="4320431"/>
          </a:xfrm>
          <a:prstGeom prst="flowChartManualInpu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10" name="Title 1">
            <a:extLst>
              <a:ext uri="{FF2B5EF4-FFF2-40B4-BE49-F238E27FC236}">
                <a16:creationId xmlns:a16="http://schemas.microsoft.com/office/drawing/2014/main" id="{F6B0B6B6-F004-4F27-A724-49155F1DE9F2}"/>
              </a:ext>
            </a:extLst>
          </p:cNvPr>
          <p:cNvSpPr>
            <a:spLocks noGrp="1" noChangeArrowheads="1"/>
          </p:cNvSpPr>
          <p:nvPr>
            <p:ph type="title"/>
          </p:nvPr>
        </p:nvSpPr>
        <p:spPr>
          <a:xfrm>
            <a:off x="457200" y="479425"/>
            <a:ext cx="8220075" cy="993775"/>
          </a:xfrm>
        </p:spPr>
        <p:txBody>
          <a:bodyPr/>
          <a:lstStyle/>
          <a:p>
            <a:pPr eaLnBrk="1" hangingPunct="1"/>
            <a:r>
              <a:rPr lang="en-GB" altLang="en-US" dirty="0"/>
              <a:t>Who Do I Love?</a:t>
            </a:r>
          </a:p>
        </p:txBody>
      </p:sp>
      <p:grpSp>
        <p:nvGrpSpPr>
          <p:cNvPr id="16" name="Group 15">
            <a:extLst>
              <a:ext uri="{FF2B5EF4-FFF2-40B4-BE49-F238E27FC236}">
                <a16:creationId xmlns:a16="http://schemas.microsoft.com/office/drawing/2014/main" id="{6BE39A77-07A7-4E7A-AD0A-D92901640C34}"/>
              </a:ext>
            </a:extLst>
          </p:cNvPr>
          <p:cNvGrpSpPr/>
          <p:nvPr/>
        </p:nvGrpSpPr>
        <p:grpSpPr>
          <a:xfrm rot="1145760">
            <a:off x="3644562" y="3150568"/>
            <a:ext cx="878906" cy="656378"/>
            <a:chOff x="5652120" y="3035857"/>
            <a:chExt cx="878906" cy="656378"/>
          </a:xfrm>
        </p:grpSpPr>
        <p:sp>
          <p:nvSpPr>
            <p:cNvPr id="18" name="Oval 17">
              <a:extLst>
                <a:ext uri="{FF2B5EF4-FFF2-40B4-BE49-F238E27FC236}">
                  <a16:creationId xmlns:a16="http://schemas.microsoft.com/office/drawing/2014/main" id="{2FB806BC-0864-48E1-A2C9-089DC6117306}"/>
                </a:ext>
              </a:extLst>
            </p:cNvPr>
            <p:cNvSpPr/>
            <p:nvPr/>
          </p:nvSpPr>
          <p:spPr>
            <a:xfrm>
              <a:off x="6213973" y="3035857"/>
              <a:ext cx="317053" cy="316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36002FF9-6FB7-4856-94DD-EE10714DDA60}"/>
                </a:ext>
              </a:extLst>
            </p:cNvPr>
            <p:cNvSpPr/>
            <p:nvPr/>
          </p:nvSpPr>
          <p:spPr>
            <a:xfrm>
              <a:off x="5896920" y="3299729"/>
              <a:ext cx="244800" cy="244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A16C6865-2B4B-4402-AE50-4DAE77F88BD8}"/>
                </a:ext>
              </a:extLst>
            </p:cNvPr>
            <p:cNvSpPr/>
            <p:nvPr/>
          </p:nvSpPr>
          <p:spPr>
            <a:xfrm>
              <a:off x="5652120" y="3519435"/>
              <a:ext cx="172800" cy="172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840EBE14-9E1E-450E-933C-5073E68C6064}"/>
              </a:ext>
            </a:extLst>
          </p:cNvPr>
          <p:cNvGrpSpPr/>
          <p:nvPr/>
        </p:nvGrpSpPr>
        <p:grpSpPr>
          <a:xfrm>
            <a:off x="4352034" y="1272795"/>
            <a:ext cx="3180382" cy="3120907"/>
            <a:chOff x="5757358" y="1619053"/>
            <a:chExt cx="2787965" cy="2616883"/>
          </a:xfrm>
        </p:grpSpPr>
        <p:sp>
          <p:nvSpPr>
            <p:cNvPr id="22" name="Heart 21">
              <a:extLst>
                <a:ext uri="{FF2B5EF4-FFF2-40B4-BE49-F238E27FC236}">
                  <a16:creationId xmlns:a16="http://schemas.microsoft.com/office/drawing/2014/main" id="{4D4C2F2E-3B8F-4D5D-A2BB-5E015674E56B}"/>
                </a:ext>
              </a:extLst>
            </p:cNvPr>
            <p:cNvSpPr/>
            <p:nvPr/>
          </p:nvSpPr>
          <p:spPr>
            <a:xfrm>
              <a:off x="5757358" y="1619053"/>
              <a:ext cx="2787965" cy="2616883"/>
            </a:xfrm>
            <a:prstGeom prst="heart">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4">
              <a:extLst>
                <a:ext uri="{FF2B5EF4-FFF2-40B4-BE49-F238E27FC236}">
                  <a16:creationId xmlns:a16="http://schemas.microsoft.com/office/drawing/2014/main" id="{10516E2C-CE8E-4115-B68D-16DB74F6D2B3}"/>
                </a:ext>
              </a:extLst>
            </p:cNvPr>
            <p:cNvSpPr txBox="1">
              <a:spLocks noChangeArrowheads="1"/>
            </p:cNvSpPr>
            <p:nvPr/>
          </p:nvSpPr>
          <p:spPr bwMode="auto">
            <a:xfrm>
              <a:off x="5910201" y="2508359"/>
              <a:ext cx="2483866" cy="91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indent="0" algn="ctr">
                <a:buNone/>
              </a:pP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This doesn’t mean </a:t>
              </a:r>
              <a:br>
                <a:rPr lang="en-GB" b="1" dirty="0">
                  <a:solidFill>
                    <a:schemeClr val="bg1"/>
                  </a:solidFill>
                  <a:latin typeface="Twinkl" panose="020B0604020202020204" charset="0"/>
                  <a:ea typeface="Calibri" panose="020F0502020204030204" pitchFamily="34" charset="0"/>
                  <a:cs typeface="Times New Roman" panose="02020603050405020304" pitchFamily="18" charset="0"/>
                </a:rPr>
              </a:b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the relationship is always easy or constantly happy. </a:t>
              </a:r>
            </a:p>
          </p:txBody>
        </p:sp>
      </p:grpSp>
      <p:grpSp>
        <p:nvGrpSpPr>
          <p:cNvPr id="11" name="Group 10">
            <a:extLst>
              <a:ext uri="{FF2B5EF4-FFF2-40B4-BE49-F238E27FC236}">
                <a16:creationId xmlns:a16="http://schemas.microsoft.com/office/drawing/2014/main" id="{1C5E3A20-3A6B-46F4-8358-8E2EB9CB0DDC}"/>
              </a:ext>
            </a:extLst>
          </p:cNvPr>
          <p:cNvGrpSpPr/>
          <p:nvPr/>
        </p:nvGrpSpPr>
        <p:grpSpPr>
          <a:xfrm>
            <a:off x="3852458" y="4149081"/>
            <a:ext cx="5072707" cy="2016224"/>
            <a:chOff x="6026861" y="2768995"/>
            <a:chExt cx="2958536" cy="1882203"/>
          </a:xfrm>
        </p:grpSpPr>
        <p:sp>
          <p:nvSpPr>
            <p:cNvPr id="31" name="Rectangle 30">
              <a:extLst>
                <a:ext uri="{FF2B5EF4-FFF2-40B4-BE49-F238E27FC236}">
                  <a16:creationId xmlns:a16="http://schemas.microsoft.com/office/drawing/2014/main" id="{301BB6D2-5F94-40CD-8C54-51C6EEEC8217}"/>
                </a:ext>
              </a:extLst>
            </p:cNvPr>
            <p:cNvSpPr/>
            <p:nvPr/>
          </p:nvSpPr>
          <p:spPr>
            <a:xfrm>
              <a:off x="6026861" y="2768995"/>
              <a:ext cx="2937627" cy="1682837"/>
            </a:xfrm>
            <a:custGeom>
              <a:avLst/>
              <a:gdLst>
                <a:gd name="connsiteX0" fmla="*/ 0 w 5036856"/>
                <a:gd name="connsiteY0" fmla="*/ 0 h 1802662"/>
                <a:gd name="connsiteX1" fmla="*/ 5036856 w 5036856"/>
                <a:gd name="connsiteY1" fmla="*/ 0 h 1802662"/>
                <a:gd name="connsiteX2" fmla="*/ 5036856 w 5036856"/>
                <a:gd name="connsiteY2" fmla="*/ 1802662 h 1802662"/>
                <a:gd name="connsiteX3" fmla="*/ 0 w 5036856"/>
                <a:gd name="connsiteY3" fmla="*/ 1802662 h 1802662"/>
                <a:gd name="connsiteX4" fmla="*/ 0 w 5036856"/>
                <a:gd name="connsiteY4" fmla="*/ 0 h 1802662"/>
                <a:gd name="connsiteX0" fmla="*/ 0 w 5036856"/>
                <a:gd name="connsiteY0" fmla="*/ 0 h 1802662"/>
                <a:gd name="connsiteX1" fmla="*/ 5036856 w 5036856"/>
                <a:gd name="connsiteY1" fmla="*/ 0 h 1802662"/>
                <a:gd name="connsiteX2" fmla="*/ 5036856 w 5036856"/>
                <a:gd name="connsiteY2" fmla="*/ 1802662 h 1802662"/>
                <a:gd name="connsiteX3" fmla="*/ 170822 w 5036856"/>
                <a:gd name="connsiteY3" fmla="*/ 1792614 h 1802662"/>
                <a:gd name="connsiteX4" fmla="*/ 0 w 5036856"/>
                <a:gd name="connsiteY4" fmla="*/ 0 h 180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856" h="1802662">
                  <a:moveTo>
                    <a:pt x="0" y="0"/>
                  </a:moveTo>
                  <a:lnTo>
                    <a:pt x="5036856" y="0"/>
                  </a:lnTo>
                  <a:lnTo>
                    <a:pt x="5036856" y="1802662"/>
                  </a:lnTo>
                  <a:lnTo>
                    <a:pt x="170822" y="1792614"/>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GB" dirty="0"/>
                <a:t>However, it does mean that the people within the relationship know they are loved, know they are safe, know the relationship won’t change and know that the relationship makes them feel good overall. </a:t>
              </a:r>
            </a:p>
          </p:txBody>
        </p:sp>
        <p:sp>
          <p:nvSpPr>
            <p:cNvPr id="10" name="Right Triangle 9">
              <a:extLst>
                <a:ext uri="{FF2B5EF4-FFF2-40B4-BE49-F238E27FC236}">
                  <a16:creationId xmlns:a16="http://schemas.microsoft.com/office/drawing/2014/main" id="{52E411F8-7CBB-4F7B-9AE2-3E9C2710F61D}"/>
                </a:ext>
              </a:extLst>
            </p:cNvPr>
            <p:cNvSpPr/>
            <p:nvPr/>
          </p:nvSpPr>
          <p:spPr>
            <a:xfrm flipV="1">
              <a:off x="8847487" y="4451832"/>
              <a:ext cx="137910" cy="199366"/>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a:extLst>
              <a:ext uri="{FF2B5EF4-FFF2-40B4-BE49-F238E27FC236}">
                <a16:creationId xmlns:a16="http://schemas.microsoft.com/office/drawing/2014/main" id="{E58A48F8-5D9F-452D-BA72-D7A5F72BB01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17231" y="2632564"/>
            <a:ext cx="3180382" cy="3711767"/>
          </a:xfrm>
          <a:prstGeom prst="rect">
            <a:avLst/>
          </a:prstGeom>
        </p:spPr>
      </p:pic>
      <p:pic>
        <p:nvPicPr>
          <p:cNvPr id="5" name="Whole Class">
            <a:extLst>
              <a:ext uri="{FF2B5EF4-FFF2-40B4-BE49-F238E27FC236}">
                <a16:creationId xmlns:a16="http://schemas.microsoft.com/office/drawing/2014/main" id="{D82A2C52-676A-4B5E-A9A1-195BDCD369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918FCADE-5D5E-4DAA-8DAF-5A37CA2E92DB}"/>
              </a:ext>
            </a:extLst>
          </p:cNvPr>
          <p:cNvGrpSpPr/>
          <p:nvPr/>
        </p:nvGrpSpPr>
        <p:grpSpPr>
          <a:xfrm flipH="1">
            <a:off x="155497" y="1383029"/>
            <a:ext cx="3916936" cy="1371830"/>
            <a:chOff x="6026861" y="3229860"/>
            <a:chExt cx="2937627" cy="1371830"/>
          </a:xfrm>
        </p:grpSpPr>
        <p:sp>
          <p:nvSpPr>
            <p:cNvPr id="24" name="Rectangle 30">
              <a:extLst>
                <a:ext uri="{FF2B5EF4-FFF2-40B4-BE49-F238E27FC236}">
                  <a16:creationId xmlns:a16="http://schemas.microsoft.com/office/drawing/2014/main" id="{7ABAF68F-DE98-40FE-B04D-16C79FD0811B}"/>
                </a:ext>
              </a:extLst>
            </p:cNvPr>
            <p:cNvSpPr/>
            <p:nvPr/>
          </p:nvSpPr>
          <p:spPr>
            <a:xfrm>
              <a:off x="6026861" y="3229860"/>
              <a:ext cx="2937627" cy="1221971"/>
            </a:xfrm>
            <a:custGeom>
              <a:avLst/>
              <a:gdLst>
                <a:gd name="connsiteX0" fmla="*/ 0 w 2937627"/>
                <a:gd name="connsiteY0" fmla="*/ 0 h 1572236"/>
                <a:gd name="connsiteX1" fmla="*/ 2937627 w 2937627"/>
                <a:gd name="connsiteY1" fmla="*/ 0 h 1572236"/>
                <a:gd name="connsiteX2" fmla="*/ 2937627 w 2937627"/>
                <a:gd name="connsiteY2" fmla="*/ 1572236 h 1572236"/>
                <a:gd name="connsiteX3" fmla="*/ 0 w 2937627"/>
                <a:gd name="connsiteY3" fmla="*/ 1572236 h 1572236"/>
                <a:gd name="connsiteX4" fmla="*/ 0 w 2937627"/>
                <a:gd name="connsiteY4" fmla="*/ 0 h 1572236"/>
                <a:gd name="connsiteX0" fmla="*/ 170822 w 2937627"/>
                <a:gd name="connsiteY0" fmla="*/ 0 h 1572236"/>
                <a:gd name="connsiteX1" fmla="*/ 2937627 w 2937627"/>
                <a:gd name="connsiteY1" fmla="*/ 0 h 1572236"/>
                <a:gd name="connsiteX2" fmla="*/ 2937627 w 2937627"/>
                <a:gd name="connsiteY2" fmla="*/ 1572236 h 1572236"/>
                <a:gd name="connsiteX3" fmla="*/ 0 w 2937627"/>
                <a:gd name="connsiteY3" fmla="*/ 1572236 h 1572236"/>
                <a:gd name="connsiteX4" fmla="*/ 170822 w 2937627"/>
                <a:gd name="connsiteY4" fmla="*/ 0 h 157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627" h="1572236">
                  <a:moveTo>
                    <a:pt x="170822" y="0"/>
                  </a:moveTo>
                  <a:lnTo>
                    <a:pt x="2937627" y="0"/>
                  </a:lnTo>
                  <a:lnTo>
                    <a:pt x="2937627" y="1572236"/>
                  </a:lnTo>
                  <a:lnTo>
                    <a:pt x="0" y="1572236"/>
                  </a:lnTo>
                  <a:lnTo>
                    <a:pt x="170822"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GB" dirty="0"/>
                <a:t>Loving relationships are ones where the people in them feel </a:t>
              </a:r>
              <a:br>
                <a:rPr lang="en-GB" dirty="0"/>
              </a:br>
              <a:r>
                <a:rPr lang="en-GB" dirty="0"/>
                <a:t>safe, secure and stable. </a:t>
              </a:r>
            </a:p>
          </p:txBody>
        </p:sp>
        <p:sp>
          <p:nvSpPr>
            <p:cNvPr id="25" name="Right Triangle 24">
              <a:extLst>
                <a:ext uri="{FF2B5EF4-FFF2-40B4-BE49-F238E27FC236}">
                  <a16:creationId xmlns:a16="http://schemas.microsoft.com/office/drawing/2014/main" id="{8B7C0210-2A3C-4575-9B27-64225DB81F68}"/>
                </a:ext>
              </a:extLst>
            </p:cNvPr>
            <p:cNvSpPr/>
            <p:nvPr/>
          </p:nvSpPr>
          <p:spPr>
            <a:xfrm flipV="1">
              <a:off x="8748395" y="4451832"/>
              <a:ext cx="193176" cy="149858"/>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1460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7049039-B2A1-408B-B0CA-1D2F6405984E}"/>
              </a:ext>
            </a:extLst>
          </p:cNvPr>
          <p:cNvSpPr>
            <a:spLocks noGrp="1" noChangeArrowheads="1"/>
          </p:cNvSpPr>
          <p:nvPr>
            <p:ph type="title"/>
          </p:nvPr>
        </p:nvSpPr>
        <p:spPr>
          <a:xfrm>
            <a:off x="457200" y="479425"/>
            <a:ext cx="8220075" cy="993775"/>
          </a:xfrm>
        </p:spPr>
        <p:txBody>
          <a:bodyPr/>
          <a:lstStyle/>
          <a:p>
            <a:pPr eaLnBrk="1" hangingPunct="1"/>
            <a:r>
              <a:rPr lang="en-GB" dirty="0"/>
              <a:t>Who Do I Love?</a:t>
            </a:r>
            <a:endParaRPr lang="en-GB" altLang="en-US" dirty="0"/>
          </a:p>
        </p:txBody>
      </p:sp>
      <p:grpSp>
        <p:nvGrpSpPr>
          <p:cNvPr id="3" name="Group 2">
            <a:extLst>
              <a:ext uri="{FF2B5EF4-FFF2-40B4-BE49-F238E27FC236}">
                <a16:creationId xmlns:a16="http://schemas.microsoft.com/office/drawing/2014/main" id="{72F8BBB4-C21D-44D6-8FF1-7FEF0E167454}"/>
              </a:ext>
            </a:extLst>
          </p:cNvPr>
          <p:cNvGrpSpPr>
            <a:grpSpLocks/>
          </p:cNvGrpSpPr>
          <p:nvPr/>
        </p:nvGrpSpPr>
        <p:grpSpPr bwMode="auto">
          <a:xfrm>
            <a:off x="765100" y="1484764"/>
            <a:ext cx="7632700" cy="1152148"/>
            <a:chOff x="765286" y="1470943"/>
            <a:chExt cx="7632327" cy="1790377"/>
          </a:xfrm>
        </p:grpSpPr>
        <p:sp>
          <p:nvSpPr>
            <p:cNvPr id="2" name="Rectangle 1">
              <a:extLst>
                <a:ext uri="{FF2B5EF4-FFF2-40B4-BE49-F238E27FC236}">
                  <a16:creationId xmlns:a16="http://schemas.microsoft.com/office/drawing/2014/main" id="{BA79EBDD-A23C-4136-A574-3C66943DB2CF}"/>
                </a:ext>
              </a:extLst>
            </p:cNvPr>
            <p:cNvSpPr/>
            <p:nvPr/>
          </p:nvSpPr>
          <p:spPr>
            <a:xfrm>
              <a:off x="765286" y="1470943"/>
              <a:ext cx="7632327" cy="1790377"/>
            </a:xfrm>
            <a:prstGeom prst="rect">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399" name="TextBox 3">
              <a:extLst>
                <a:ext uri="{FF2B5EF4-FFF2-40B4-BE49-F238E27FC236}">
                  <a16:creationId xmlns:a16="http://schemas.microsoft.com/office/drawing/2014/main" id="{473CDBD2-9CD6-4BE6-9753-3A047C73FE3D}"/>
                </a:ext>
              </a:extLst>
            </p:cNvPr>
            <p:cNvSpPr txBox="1">
              <a:spLocks noChangeArrowheads="1"/>
            </p:cNvSpPr>
            <p:nvPr/>
          </p:nvSpPr>
          <p:spPr bwMode="auto">
            <a:xfrm>
              <a:off x="971550" y="1648729"/>
              <a:ext cx="7191375" cy="143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ea typeface="Roboto" panose="02000000000000000000" pitchFamily="2" charset="0"/>
                </a:rPr>
                <a:t>Think about the family relationships you have. What words would you associate with a positive family relationship? Spend some time thinking about this with your partner.</a:t>
              </a:r>
            </a:p>
          </p:txBody>
        </p:sp>
      </p:grpSp>
      <p:sp>
        <p:nvSpPr>
          <p:cNvPr id="12" name="Rectangle 11">
            <a:extLst>
              <a:ext uri="{FF2B5EF4-FFF2-40B4-BE49-F238E27FC236}">
                <a16:creationId xmlns:a16="http://schemas.microsoft.com/office/drawing/2014/main" id="{6CD01E94-238A-4B41-A562-2707197D2DE2}"/>
              </a:ext>
            </a:extLst>
          </p:cNvPr>
          <p:cNvSpPr/>
          <p:nvPr/>
        </p:nvSpPr>
        <p:spPr bwMode="auto">
          <a:xfrm>
            <a:off x="765100" y="2780928"/>
            <a:ext cx="7632699" cy="3527797"/>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4" name="Pairs">
            <a:extLst>
              <a:ext uri="{FF2B5EF4-FFF2-40B4-BE49-F238E27FC236}">
                <a16:creationId xmlns:a16="http://schemas.microsoft.com/office/drawing/2014/main" id="{3B4BB1F5-09F2-4B4B-990C-A1821F7AA0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31100" y="541012"/>
            <a:ext cx="864000" cy="864000"/>
          </a:xfrm>
          <a:prstGeom prst="rect">
            <a:avLst/>
          </a:prstGeom>
        </p:spPr>
      </p:pic>
    </p:spTree>
    <p:extLst>
      <p:ext uri="{BB962C8B-B14F-4D97-AF65-F5344CB8AC3E}">
        <p14:creationId xmlns:p14="http://schemas.microsoft.com/office/powerpoint/2010/main" val="1098914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7049039-B2A1-408B-B0CA-1D2F6405984E}"/>
              </a:ext>
            </a:extLst>
          </p:cNvPr>
          <p:cNvSpPr>
            <a:spLocks noGrp="1" noChangeArrowheads="1"/>
          </p:cNvSpPr>
          <p:nvPr>
            <p:ph type="title"/>
          </p:nvPr>
        </p:nvSpPr>
        <p:spPr>
          <a:xfrm>
            <a:off x="457200" y="479425"/>
            <a:ext cx="8220075" cy="993775"/>
          </a:xfrm>
        </p:spPr>
        <p:txBody>
          <a:bodyPr/>
          <a:lstStyle/>
          <a:p>
            <a:pPr eaLnBrk="1" hangingPunct="1"/>
            <a:r>
              <a:rPr lang="en-GB" dirty="0"/>
              <a:t>Who Do I Love?</a:t>
            </a:r>
            <a:endParaRPr lang="en-GB" altLang="en-US" dirty="0"/>
          </a:p>
        </p:txBody>
      </p:sp>
      <p:grpSp>
        <p:nvGrpSpPr>
          <p:cNvPr id="8" name="Group 7">
            <a:extLst>
              <a:ext uri="{FF2B5EF4-FFF2-40B4-BE49-F238E27FC236}">
                <a16:creationId xmlns:a16="http://schemas.microsoft.com/office/drawing/2014/main" id="{C4248129-51B1-45B0-8494-E34381D65694}"/>
              </a:ext>
            </a:extLst>
          </p:cNvPr>
          <p:cNvGrpSpPr/>
          <p:nvPr/>
        </p:nvGrpSpPr>
        <p:grpSpPr>
          <a:xfrm>
            <a:off x="212883" y="1484784"/>
            <a:ext cx="8080077" cy="583338"/>
            <a:chOff x="225543" y="1556792"/>
            <a:chExt cx="3440555" cy="583338"/>
          </a:xfrm>
        </p:grpSpPr>
        <p:sp>
          <p:nvSpPr>
            <p:cNvPr id="9" name="Rectangle 8">
              <a:extLst>
                <a:ext uri="{FF2B5EF4-FFF2-40B4-BE49-F238E27FC236}">
                  <a16:creationId xmlns:a16="http://schemas.microsoft.com/office/drawing/2014/main" id="{9394C0B8-7745-4095-824D-F07CE3CBDD53}"/>
                </a:ext>
              </a:extLst>
            </p:cNvPr>
            <p:cNvSpPr/>
            <p:nvPr/>
          </p:nvSpPr>
          <p:spPr>
            <a:xfrm>
              <a:off x="225543" y="1556792"/>
              <a:ext cx="3440555" cy="410976"/>
            </a:xfrm>
            <a:prstGeom prst="rect">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GB" dirty="0"/>
                <a:t>A positive family relationship is one in which people care about each other.</a:t>
              </a:r>
            </a:p>
          </p:txBody>
        </p:sp>
        <p:sp>
          <p:nvSpPr>
            <p:cNvPr id="10" name="Right Triangle 9">
              <a:extLst>
                <a:ext uri="{FF2B5EF4-FFF2-40B4-BE49-F238E27FC236}">
                  <a16:creationId xmlns:a16="http://schemas.microsoft.com/office/drawing/2014/main" id="{2AA74E44-1161-4605-B059-CAB9F610BA88}"/>
                </a:ext>
              </a:extLst>
            </p:cNvPr>
            <p:cNvSpPr/>
            <p:nvPr/>
          </p:nvSpPr>
          <p:spPr>
            <a:xfrm flipH="1" flipV="1">
              <a:off x="226353" y="1967768"/>
              <a:ext cx="101060" cy="172362"/>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EFDA09FF-3042-4FB9-884D-D0372954F65A}"/>
              </a:ext>
            </a:extLst>
          </p:cNvPr>
          <p:cNvGrpSpPr/>
          <p:nvPr/>
        </p:nvGrpSpPr>
        <p:grpSpPr>
          <a:xfrm>
            <a:off x="212883" y="2046443"/>
            <a:ext cx="8390397" cy="916278"/>
            <a:chOff x="-487502" y="-949330"/>
            <a:chExt cx="8390397" cy="916278"/>
          </a:xfrm>
        </p:grpSpPr>
        <p:sp>
          <p:nvSpPr>
            <p:cNvPr id="13" name="Rectangle 12">
              <a:extLst>
                <a:ext uri="{FF2B5EF4-FFF2-40B4-BE49-F238E27FC236}">
                  <a16:creationId xmlns:a16="http://schemas.microsoft.com/office/drawing/2014/main" id="{16B0849D-A176-44D1-80B8-FF871750745A}"/>
                </a:ext>
              </a:extLst>
            </p:cNvPr>
            <p:cNvSpPr/>
            <p:nvPr/>
          </p:nvSpPr>
          <p:spPr>
            <a:xfrm>
              <a:off x="-487502" y="-949330"/>
              <a:ext cx="8390397" cy="716233"/>
            </a:xfrm>
            <a:prstGeom prst="rect">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GB" dirty="0"/>
                <a:t>Which of these characteristics did you think of? Did you think of some that </a:t>
              </a:r>
              <a:br>
                <a:rPr lang="en-GB" dirty="0"/>
              </a:br>
              <a:r>
                <a:rPr lang="en-GB" dirty="0"/>
                <a:t>are not here? </a:t>
              </a:r>
            </a:p>
          </p:txBody>
        </p:sp>
        <p:sp>
          <p:nvSpPr>
            <p:cNvPr id="14" name="Right Triangle 13">
              <a:extLst>
                <a:ext uri="{FF2B5EF4-FFF2-40B4-BE49-F238E27FC236}">
                  <a16:creationId xmlns:a16="http://schemas.microsoft.com/office/drawing/2014/main" id="{A51B8B9A-4D3C-40E4-AE18-D67E3E5AAFD9}"/>
                </a:ext>
              </a:extLst>
            </p:cNvPr>
            <p:cNvSpPr/>
            <p:nvPr/>
          </p:nvSpPr>
          <p:spPr>
            <a:xfrm flipH="1" flipV="1">
              <a:off x="-487502" y="-234247"/>
              <a:ext cx="225572"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390" name="Group 16389">
            <a:extLst>
              <a:ext uri="{FF2B5EF4-FFF2-40B4-BE49-F238E27FC236}">
                <a16:creationId xmlns:a16="http://schemas.microsoft.com/office/drawing/2014/main" id="{F1E9769D-4F6B-4545-8069-91857984769E}"/>
              </a:ext>
            </a:extLst>
          </p:cNvPr>
          <p:cNvGrpSpPr/>
          <p:nvPr/>
        </p:nvGrpSpPr>
        <p:grpSpPr>
          <a:xfrm>
            <a:off x="543113" y="3048060"/>
            <a:ext cx="1523167" cy="689400"/>
            <a:chOff x="689215" y="3792910"/>
            <a:chExt cx="1523167" cy="689400"/>
          </a:xfrm>
        </p:grpSpPr>
        <p:grpSp>
          <p:nvGrpSpPr>
            <p:cNvPr id="16387" name="Group 16386">
              <a:extLst>
                <a:ext uri="{FF2B5EF4-FFF2-40B4-BE49-F238E27FC236}">
                  <a16:creationId xmlns:a16="http://schemas.microsoft.com/office/drawing/2014/main" id="{04564033-6B18-43DF-BCB7-8F1CDD20579D}"/>
                </a:ext>
              </a:extLst>
            </p:cNvPr>
            <p:cNvGrpSpPr/>
            <p:nvPr/>
          </p:nvGrpSpPr>
          <p:grpSpPr>
            <a:xfrm>
              <a:off x="689215" y="3792910"/>
              <a:ext cx="1523167" cy="558000"/>
              <a:chOff x="704267" y="3792910"/>
              <a:chExt cx="1523167" cy="558000"/>
            </a:xfrm>
          </p:grpSpPr>
          <p:sp>
            <p:nvSpPr>
              <p:cNvPr id="16384" name="Arrow: Chevron 16383">
                <a:extLst>
                  <a:ext uri="{FF2B5EF4-FFF2-40B4-BE49-F238E27FC236}">
                    <a16:creationId xmlns:a16="http://schemas.microsoft.com/office/drawing/2014/main" id="{BF1CC6C9-8D19-4A62-A324-185DE7630DC4}"/>
                  </a:ext>
                </a:extLst>
              </p:cNvPr>
              <p:cNvSpPr/>
              <p:nvPr/>
            </p:nvSpPr>
            <p:spPr>
              <a:xfrm flipH="1">
                <a:off x="179538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385" name="Rectangle 16384">
                <a:extLst>
                  <a:ext uri="{FF2B5EF4-FFF2-40B4-BE49-F238E27FC236}">
                    <a16:creationId xmlns:a16="http://schemas.microsoft.com/office/drawing/2014/main" id="{6906E6E9-7B04-4259-B873-11B3240B9C33}"/>
                  </a:ext>
                </a:extLst>
              </p:cNvPr>
              <p:cNvSpPr/>
              <p:nvPr/>
            </p:nvSpPr>
            <p:spPr>
              <a:xfrm>
                <a:off x="704267" y="3792910"/>
                <a:ext cx="131554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love</a:t>
                </a:r>
              </a:p>
            </p:txBody>
          </p:sp>
        </p:grpSp>
        <p:sp>
          <p:nvSpPr>
            <p:cNvPr id="16388" name="Right Triangle 16387">
              <a:extLst>
                <a:ext uri="{FF2B5EF4-FFF2-40B4-BE49-F238E27FC236}">
                  <a16:creationId xmlns:a16="http://schemas.microsoft.com/office/drawing/2014/main" id="{28B265E8-3F33-4C09-89EA-7265CAF2086D}"/>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391" name="Group 16390">
            <a:extLst>
              <a:ext uri="{FF2B5EF4-FFF2-40B4-BE49-F238E27FC236}">
                <a16:creationId xmlns:a16="http://schemas.microsoft.com/office/drawing/2014/main" id="{214DAF1B-3E12-40C4-B58F-E6925FDD1D7E}"/>
              </a:ext>
            </a:extLst>
          </p:cNvPr>
          <p:cNvGrpSpPr/>
          <p:nvPr/>
        </p:nvGrpSpPr>
        <p:grpSpPr>
          <a:xfrm>
            <a:off x="2188370" y="3046634"/>
            <a:ext cx="1523167" cy="692253"/>
            <a:chOff x="3080051" y="3897453"/>
            <a:chExt cx="1523167" cy="692253"/>
          </a:xfrm>
        </p:grpSpPr>
        <p:grpSp>
          <p:nvGrpSpPr>
            <p:cNvPr id="40" name="Group 39">
              <a:extLst>
                <a:ext uri="{FF2B5EF4-FFF2-40B4-BE49-F238E27FC236}">
                  <a16:creationId xmlns:a16="http://schemas.microsoft.com/office/drawing/2014/main" id="{8DED3547-0122-4B3C-A7B2-2C77DE9AB09E}"/>
                </a:ext>
              </a:extLst>
            </p:cNvPr>
            <p:cNvGrpSpPr/>
            <p:nvPr/>
          </p:nvGrpSpPr>
          <p:grpSpPr>
            <a:xfrm>
              <a:off x="3080051" y="3897453"/>
              <a:ext cx="1523167" cy="558000"/>
              <a:chOff x="704267" y="3792910"/>
              <a:chExt cx="1523167" cy="558000"/>
            </a:xfrm>
          </p:grpSpPr>
          <p:sp>
            <p:nvSpPr>
              <p:cNvPr id="41" name="Arrow: Chevron 40">
                <a:extLst>
                  <a:ext uri="{FF2B5EF4-FFF2-40B4-BE49-F238E27FC236}">
                    <a16:creationId xmlns:a16="http://schemas.microsoft.com/office/drawing/2014/main" id="{1FA87B0E-49F4-4BA8-8266-15E73C533437}"/>
                  </a:ext>
                </a:extLst>
              </p:cNvPr>
              <p:cNvSpPr/>
              <p:nvPr/>
            </p:nvSpPr>
            <p:spPr>
              <a:xfrm flipH="1">
                <a:off x="179538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Rectangle 41">
                <a:extLst>
                  <a:ext uri="{FF2B5EF4-FFF2-40B4-BE49-F238E27FC236}">
                    <a16:creationId xmlns:a16="http://schemas.microsoft.com/office/drawing/2014/main" id="{B678A995-5029-43B0-AF65-8EB4ECCDD4F5}"/>
                  </a:ext>
                </a:extLst>
              </p:cNvPr>
              <p:cNvSpPr/>
              <p:nvPr/>
            </p:nvSpPr>
            <p:spPr>
              <a:xfrm>
                <a:off x="704267" y="3792910"/>
                <a:ext cx="131554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00000"/>
                  </a:lnSpc>
                  <a:spcBef>
                    <a:spcPct val="0"/>
                  </a:spcBef>
                  <a:buFontTx/>
                  <a:buNone/>
                </a:pPr>
                <a:r>
                  <a:rPr lang="en-GB" altLang="en-US" sz="1800" dirty="0">
                    <a:solidFill>
                      <a:schemeClr val="bg1"/>
                    </a:solidFill>
                  </a:rPr>
                  <a:t>respect</a:t>
                </a:r>
              </a:p>
            </p:txBody>
          </p:sp>
        </p:grpSp>
        <p:sp>
          <p:nvSpPr>
            <p:cNvPr id="16389" name="Right Triangle 16388">
              <a:extLst>
                <a:ext uri="{FF2B5EF4-FFF2-40B4-BE49-F238E27FC236}">
                  <a16:creationId xmlns:a16="http://schemas.microsoft.com/office/drawing/2014/main" id="{B90EAF4C-6EE0-41E9-9B1C-CA9B5CD0D051}"/>
                </a:ext>
              </a:extLst>
            </p:cNvPr>
            <p:cNvSpPr/>
            <p:nvPr/>
          </p:nvSpPr>
          <p:spPr>
            <a:xfrm flipH="1" flipV="1">
              <a:off x="3080051" y="4453547"/>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 name="Group 51">
            <a:extLst>
              <a:ext uri="{FF2B5EF4-FFF2-40B4-BE49-F238E27FC236}">
                <a16:creationId xmlns:a16="http://schemas.microsoft.com/office/drawing/2014/main" id="{E1024CE0-9AFD-41DE-9919-5ECB6528CE45}"/>
              </a:ext>
            </a:extLst>
          </p:cNvPr>
          <p:cNvGrpSpPr/>
          <p:nvPr/>
        </p:nvGrpSpPr>
        <p:grpSpPr>
          <a:xfrm>
            <a:off x="3833627" y="3046634"/>
            <a:ext cx="1523167" cy="692253"/>
            <a:chOff x="3080051" y="3897453"/>
            <a:chExt cx="1523167" cy="692253"/>
          </a:xfrm>
        </p:grpSpPr>
        <p:grpSp>
          <p:nvGrpSpPr>
            <p:cNvPr id="53" name="Group 52">
              <a:extLst>
                <a:ext uri="{FF2B5EF4-FFF2-40B4-BE49-F238E27FC236}">
                  <a16:creationId xmlns:a16="http://schemas.microsoft.com/office/drawing/2014/main" id="{1FB27605-467A-420B-8CEA-058C7CCD8C4E}"/>
                </a:ext>
              </a:extLst>
            </p:cNvPr>
            <p:cNvGrpSpPr/>
            <p:nvPr/>
          </p:nvGrpSpPr>
          <p:grpSpPr>
            <a:xfrm>
              <a:off x="3080051" y="3897453"/>
              <a:ext cx="1523167" cy="558000"/>
              <a:chOff x="704267" y="3792910"/>
              <a:chExt cx="1523167" cy="558000"/>
            </a:xfrm>
          </p:grpSpPr>
          <p:sp>
            <p:nvSpPr>
              <p:cNvPr id="55" name="Arrow: Chevron 54">
                <a:extLst>
                  <a:ext uri="{FF2B5EF4-FFF2-40B4-BE49-F238E27FC236}">
                    <a16:creationId xmlns:a16="http://schemas.microsoft.com/office/drawing/2014/main" id="{B401D606-CCC3-48C3-BC1D-4731C5309B07}"/>
                  </a:ext>
                </a:extLst>
              </p:cNvPr>
              <p:cNvSpPr/>
              <p:nvPr/>
            </p:nvSpPr>
            <p:spPr>
              <a:xfrm flipH="1">
                <a:off x="179538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6" name="Rectangle 55">
                <a:extLst>
                  <a:ext uri="{FF2B5EF4-FFF2-40B4-BE49-F238E27FC236}">
                    <a16:creationId xmlns:a16="http://schemas.microsoft.com/office/drawing/2014/main" id="{286C70ED-8A4E-4029-AFB6-B01577E4DBB6}"/>
                  </a:ext>
                </a:extLst>
              </p:cNvPr>
              <p:cNvSpPr/>
              <p:nvPr/>
            </p:nvSpPr>
            <p:spPr>
              <a:xfrm>
                <a:off x="704267" y="3792910"/>
                <a:ext cx="131554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00000"/>
                  </a:lnSpc>
                  <a:spcBef>
                    <a:spcPct val="0"/>
                  </a:spcBef>
                  <a:buFontTx/>
                  <a:buNone/>
                </a:pPr>
                <a:r>
                  <a:rPr lang="en-GB" altLang="en-US" sz="1800" dirty="0">
                    <a:solidFill>
                      <a:schemeClr val="bg1"/>
                    </a:solidFill>
                  </a:rPr>
                  <a:t>friendship</a:t>
                </a:r>
              </a:p>
            </p:txBody>
          </p:sp>
        </p:grpSp>
        <p:sp>
          <p:nvSpPr>
            <p:cNvPr id="54" name="Right Triangle 53">
              <a:extLst>
                <a:ext uri="{FF2B5EF4-FFF2-40B4-BE49-F238E27FC236}">
                  <a16:creationId xmlns:a16="http://schemas.microsoft.com/office/drawing/2014/main" id="{EB3B45BE-408A-4BB5-ACF9-462BD91255BA}"/>
                </a:ext>
              </a:extLst>
            </p:cNvPr>
            <p:cNvSpPr/>
            <p:nvPr/>
          </p:nvSpPr>
          <p:spPr>
            <a:xfrm flipH="1" flipV="1">
              <a:off x="3080051" y="4453547"/>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Group 56">
            <a:extLst>
              <a:ext uri="{FF2B5EF4-FFF2-40B4-BE49-F238E27FC236}">
                <a16:creationId xmlns:a16="http://schemas.microsoft.com/office/drawing/2014/main" id="{60C9EC68-56A4-49BB-96BB-D6B062181046}"/>
              </a:ext>
            </a:extLst>
          </p:cNvPr>
          <p:cNvGrpSpPr/>
          <p:nvPr/>
        </p:nvGrpSpPr>
        <p:grpSpPr>
          <a:xfrm>
            <a:off x="5478884" y="3046634"/>
            <a:ext cx="1523167" cy="692253"/>
            <a:chOff x="3080051" y="3897453"/>
            <a:chExt cx="1523167" cy="692253"/>
          </a:xfrm>
        </p:grpSpPr>
        <p:grpSp>
          <p:nvGrpSpPr>
            <p:cNvPr id="58" name="Group 57">
              <a:extLst>
                <a:ext uri="{FF2B5EF4-FFF2-40B4-BE49-F238E27FC236}">
                  <a16:creationId xmlns:a16="http://schemas.microsoft.com/office/drawing/2014/main" id="{F5C61B07-CD5F-4005-B5CB-4B41C16C0EFC}"/>
                </a:ext>
              </a:extLst>
            </p:cNvPr>
            <p:cNvGrpSpPr/>
            <p:nvPr/>
          </p:nvGrpSpPr>
          <p:grpSpPr>
            <a:xfrm>
              <a:off x="3080051" y="3897453"/>
              <a:ext cx="1523167" cy="558000"/>
              <a:chOff x="704267" y="3792910"/>
              <a:chExt cx="1523167" cy="558000"/>
            </a:xfrm>
          </p:grpSpPr>
          <p:sp>
            <p:nvSpPr>
              <p:cNvPr id="60" name="Arrow: Chevron 59">
                <a:extLst>
                  <a:ext uri="{FF2B5EF4-FFF2-40B4-BE49-F238E27FC236}">
                    <a16:creationId xmlns:a16="http://schemas.microsoft.com/office/drawing/2014/main" id="{8926C8E0-3860-4D6D-8A46-74E1EEEC51F1}"/>
                  </a:ext>
                </a:extLst>
              </p:cNvPr>
              <p:cNvSpPr/>
              <p:nvPr/>
            </p:nvSpPr>
            <p:spPr>
              <a:xfrm flipH="1">
                <a:off x="179538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1" name="Rectangle 60">
                <a:extLst>
                  <a:ext uri="{FF2B5EF4-FFF2-40B4-BE49-F238E27FC236}">
                    <a16:creationId xmlns:a16="http://schemas.microsoft.com/office/drawing/2014/main" id="{21D7DAF5-2AAB-40D0-A50B-15D3EBCCC84F}"/>
                  </a:ext>
                </a:extLst>
              </p:cNvPr>
              <p:cNvSpPr/>
              <p:nvPr/>
            </p:nvSpPr>
            <p:spPr>
              <a:xfrm>
                <a:off x="704267" y="3792910"/>
                <a:ext cx="131554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00000"/>
                  </a:lnSpc>
                  <a:spcBef>
                    <a:spcPct val="0"/>
                  </a:spcBef>
                  <a:buFontTx/>
                  <a:buNone/>
                </a:pPr>
                <a:r>
                  <a:rPr lang="en-GB" altLang="en-US" sz="1800" dirty="0">
                    <a:solidFill>
                      <a:schemeClr val="bg1"/>
                    </a:solidFill>
                  </a:rPr>
                  <a:t>time</a:t>
                </a:r>
              </a:p>
            </p:txBody>
          </p:sp>
        </p:grpSp>
        <p:sp>
          <p:nvSpPr>
            <p:cNvPr id="59" name="Right Triangle 58">
              <a:extLst>
                <a:ext uri="{FF2B5EF4-FFF2-40B4-BE49-F238E27FC236}">
                  <a16:creationId xmlns:a16="http://schemas.microsoft.com/office/drawing/2014/main" id="{1C1BB258-3FAA-444D-A8BD-164DD8286931}"/>
                </a:ext>
              </a:extLst>
            </p:cNvPr>
            <p:cNvSpPr/>
            <p:nvPr/>
          </p:nvSpPr>
          <p:spPr>
            <a:xfrm flipH="1" flipV="1">
              <a:off x="3080051" y="4453547"/>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a:extLst>
              <a:ext uri="{FF2B5EF4-FFF2-40B4-BE49-F238E27FC236}">
                <a16:creationId xmlns:a16="http://schemas.microsoft.com/office/drawing/2014/main" id="{85CAB339-B8FC-41B7-A267-133E908220F9}"/>
              </a:ext>
            </a:extLst>
          </p:cNvPr>
          <p:cNvGrpSpPr/>
          <p:nvPr/>
        </p:nvGrpSpPr>
        <p:grpSpPr>
          <a:xfrm>
            <a:off x="7120580" y="3024779"/>
            <a:ext cx="1523167" cy="692253"/>
            <a:chOff x="3080051" y="3897453"/>
            <a:chExt cx="1523167" cy="692253"/>
          </a:xfrm>
        </p:grpSpPr>
        <p:grpSp>
          <p:nvGrpSpPr>
            <p:cNvPr id="63" name="Group 62">
              <a:extLst>
                <a:ext uri="{FF2B5EF4-FFF2-40B4-BE49-F238E27FC236}">
                  <a16:creationId xmlns:a16="http://schemas.microsoft.com/office/drawing/2014/main" id="{9B57804E-90E4-45AF-9C5E-13220F64B4B2}"/>
                </a:ext>
              </a:extLst>
            </p:cNvPr>
            <p:cNvGrpSpPr/>
            <p:nvPr/>
          </p:nvGrpSpPr>
          <p:grpSpPr>
            <a:xfrm>
              <a:off x="3080051" y="3897453"/>
              <a:ext cx="1523167" cy="558000"/>
              <a:chOff x="704267" y="3792910"/>
              <a:chExt cx="1523167" cy="558000"/>
            </a:xfrm>
          </p:grpSpPr>
          <p:sp>
            <p:nvSpPr>
              <p:cNvPr id="65" name="Arrow: Chevron 64">
                <a:extLst>
                  <a:ext uri="{FF2B5EF4-FFF2-40B4-BE49-F238E27FC236}">
                    <a16:creationId xmlns:a16="http://schemas.microsoft.com/office/drawing/2014/main" id="{C5DD0282-5332-4120-A2B5-505F4FBB5211}"/>
                  </a:ext>
                </a:extLst>
              </p:cNvPr>
              <p:cNvSpPr/>
              <p:nvPr/>
            </p:nvSpPr>
            <p:spPr>
              <a:xfrm flipH="1">
                <a:off x="179538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6" name="Rectangle 65">
                <a:extLst>
                  <a:ext uri="{FF2B5EF4-FFF2-40B4-BE49-F238E27FC236}">
                    <a16:creationId xmlns:a16="http://schemas.microsoft.com/office/drawing/2014/main" id="{27ED6F52-F9D2-4CB7-AB8C-9A95CEA6C1DF}"/>
                  </a:ext>
                </a:extLst>
              </p:cNvPr>
              <p:cNvSpPr/>
              <p:nvPr/>
            </p:nvSpPr>
            <p:spPr>
              <a:xfrm>
                <a:off x="704267" y="3792910"/>
                <a:ext cx="131554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00000"/>
                  </a:lnSpc>
                  <a:spcBef>
                    <a:spcPct val="0"/>
                  </a:spcBef>
                  <a:buFontTx/>
                  <a:buNone/>
                </a:pPr>
                <a:r>
                  <a:rPr lang="en-GB" altLang="en-US" sz="1800" dirty="0">
                    <a:solidFill>
                      <a:schemeClr val="bg1"/>
                    </a:solidFill>
                  </a:rPr>
                  <a:t>care</a:t>
                </a:r>
              </a:p>
            </p:txBody>
          </p:sp>
        </p:grpSp>
        <p:sp>
          <p:nvSpPr>
            <p:cNvPr id="64" name="Right Triangle 63">
              <a:extLst>
                <a:ext uri="{FF2B5EF4-FFF2-40B4-BE49-F238E27FC236}">
                  <a16:creationId xmlns:a16="http://schemas.microsoft.com/office/drawing/2014/main" id="{06BCC29A-02AB-4BEB-96DF-787FDC3784D3}"/>
                </a:ext>
              </a:extLst>
            </p:cNvPr>
            <p:cNvSpPr/>
            <p:nvPr/>
          </p:nvSpPr>
          <p:spPr>
            <a:xfrm flipH="1" flipV="1">
              <a:off x="3080051" y="4453547"/>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7" name="Group 96">
            <a:extLst>
              <a:ext uri="{FF2B5EF4-FFF2-40B4-BE49-F238E27FC236}">
                <a16:creationId xmlns:a16="http://schemas.microsoft.com/office/drawing/2014/main" id="{D212B643-0AA9-4E5A-AB4F-C33127AF3D9F}"/>
              </a:ext>
            </a:extLst>
          </p:cNvPr>
          <p:cNvGrpSpPr/>
          <p:nvPr/>
        </p:nvGrpSpPr>
        <p:grpSpPr>
          <a:xfrm>
            <a:off x="759137" y="4696003"/>
            <a:ext cx="1610597" cy="689400"/>
            <a:chOff x="601785" y="3792910"/>
            <a:chExt cx="1610597" cy="689400"/>
          </a:xfrm>
        </p:grpSpPr>
        <p:grpSp>
          <p:nvGrpSpPr>
            <p:cNvPr id="98" name="Group 97">
              <a:extLst>
                <a:ext uri="{FF2B5EF4-FFF2-40B4-BE49-F238E27FC236}">
                  <a16:creationId xmlns:a16="http://schemas.microsoft.com/office/drawing/2014/main" id="{E6013617-89C1-4540-ACB7-20E2E059666F}"/>
                </a:ext>
              </a:extLst>
            </p:cNvPr>
            <p:cNvGrpSpPr/>
            <p:nvPr/>
          </p:nvGrpSpPr>
          <p:grpSpPr>
            <a:xfrm>
              <a:off x="601785" y="3792910"/>
              <a:ext cx="1610597" cy="558000"/>
              <a:chOff x="616837" y="3792910"/>
              <a:chExt cx="1610597" cy="558000"/>
            </a:xfrm>
          </p:grpSpPr>
          <p:sp>
            <p:nvSpPr>
              <p:cNvPr id="100" name="Arrow: Chevron 99">
                <a:extLst>
                  <a:ext uri="{FF2B5EF4-FFF2-40B4-BE49-F238E27FC236}">
                    <a16:creationId xmlns:a16="http://schemas.microsoft.com/office/drawing/2014/main" id="{0471BAD0-E61E-4B86-8D61-0D8815C444E1}"/>
                  </a:ext>
                </a:extLst>
              </p:cNvPr>
              <p:cNvSpPr/>
              <p:nvPr/>
            </p:nvSpPr>
            <p:spPr>
              <a:xfrm flipH="1">
                <a:off x="179538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1" name="Rectangle 100">
                <a:extLst>
                  <a:ext uri="{FF2B5EF4-FFF2-40B4-BE49-F238E27FC236}">
                    <a16:creationId xmlns:a16="http://schemas.microsoft.com/office/drawing/2014/main" id="{06030492-827A-486C-B412-0671253E8A5F}"/>
                  </a:ext>
                </a:extLst>
              </p:cNvPr>
              <p:cNvSpPr/>
              <p:nvPr/>
            </p:nvSpPr>
            <p:spPr>
              <a:xfrm>
                <a:off x="616837" y="3792910"/>
                <a:ext cx="140297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compromise</a:t>
                </a:r>
              </a:p>
            </p:txBody>
          </p:sp>
        </p:grpSp>
        <p:sp>
          <p:nvSpPr>
            <p:cNvPr id="99" name="Right Triangle 98">
              <a:extLst>
                <a:ext uri="{FF2B5EF4-FFF2-40B4-BE49-F238E27FC236}">
                  <a16:creationId xmlns:a16="http://schemas.microsoft.com/office/drawing/2014/main" id="{2745CDB5-890E-4580-9C02-671F247542B2}"/>
                </a:ext>
              </a:extLst>
            </p:cNvPr>
            <p:cNvSpPr/>
            <p:nvPr/>
          </p:nvSpPr>
          <p:spPr>
            <a:xfrm flipH="1" flipV="1">
              <a:off x="60178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2" name="Group 101">
            <a:extLst>
              <a:ext uri="{FF2B5EF4-FFF2-40B4-BE49-F238E27FC236}">
                <a16:creationId xmlns:a16="http://schemas.microsoft.com/office/drawing/2014/main" id="{273B4BF1-8A68-452F-B55F-3A095A8B390A}"/>
              </a:ext>
            </a:extLst>
          </p:cNvPr>
          <p:cNvGrpSpPr/>
          <p:nvPr/>
        </p:nvGrpSpPr>
        <p:grpSpPr>
          <a:xfrm>
            <a:off x="2607361" y="4696003"/>
            <a:ext cx="1610597" cy="689400"/>
            <a:chOff x="601785" y="3792910"/>
            <a:chExt cx="1610597" cy="689400"/>
          </a:xfrm>
        </p:grpSpPr>
        <p:grpSp>
          <p:nvGrpSpPr>
            <p:cNvPr id="103" name="Group 102">
              <a:extLst>
                <a:ext uri="{FF2B5EF4-FFF2-40B4-BE49-F238E27FC236}">
                  <a16:creationId xmlns:a16="http://schemas.microsoft.com/office/drawing/2014/main" id="{91651834-9687-40E7-9EDA-FD52290456A4}"/>
                </a:ext>
              </a:extLst>
            </p:cNvPr>
            <p:cNvGrpSpPr/>
            <p:nvPr/>
          </p:nvGrpSpPr>
          <p:grpSpPr>
            <a:xfrm>
              <a:off x="601785" y="3792910"/>
              <a:ext cx="1610597" cy="558000"/>
              <a:chOff x="616837" y="3792910"/>
              <a:chExt cx="1610597" cy="558000"/>
            </a:xfrm>
          </p:grpSpPr>
          <p:sp>
            <p:nvSpPr>
              <p:cNvPr id="105" name="Arrow: Chevron 104">
                <a:extLst>
                  <a:ext uri="{FF2B5EF4-FFF2-40B4-BE49-F238E27FC236}">
                    <a16:creationId xmlns:a16="http://schemas.microsoft.com/office/drawing/2014/main" id="{889DAE05-5D7C-472F-A7CF-26999CA7989F}"/>
                  </a:ext>
                </a:extLst>
              </p:cNvPr>
              <p:cNvSpPr/>
              <p:nvPr/>
            </p:nvSpPr>
            <p:spPr>
              <a:xfrm flipH="1">
                <a:off x="179538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6" name="Rectangle 105">
                <a:extLst>
                  <a:ext uri="{FF2B5EF4-FFF2-40B4-BE49-F238E27FC236}">
                    <a16:creationId xmlns:a16="http://schemas.microsoft.com/office/drawing/2014/main" id="{FD90A1A3-94E9-4109-BF1F-4B199592B61D}"/>
                  </a:ext>
                </a:extLst>
              </p:cNvPr>
              <p:cNvSpPr/>
              <p:nvPr/>
            </p:nvSpPr>
            <p:spPr>
              <a:xfrm>
                <a:off x="616837" y="3792910"/>
                <a:ext cx="140297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patience</a:t>
                </a:r>
              </a:p>
            </p:txBody>
          </p:sp>
        </p:grpSp>
        <p:sp>
          <p:nvSpPr>
            <p:cNvPr id="104" name="Right Triangle 103">
              <a:extLst>
                <a:ext uri="{FF2B5EF4-FFF2-40B4-BE49-F238E27FC236}">
                  <a16:creationId xmlns:a16="http://schemas.microsoft.com/office/drawing/2014/main" id="{D62E29A4-5972-416C-9715-3E5CC75CE272}"/>
                </a:ext>
              </a:extLst>
            </p:cNvPr>
            <p:cNvSpPr/>
            <p:nvPr/>
          </p:nvSpPr>
          <p:spPr>
            <a:xfrm flipH="1" flipV="1">
              <a:off x="60178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7" name="Group 106">
            <a:extLst>
              <a:ext uri="{FF2B5EF4-FFF2-40B4-BE49-F238E27FC236}">
                <a16:creationId xmlns:a16="http://schemas.microsoft.com/office/drawing/2014/main" id="{ED0383B4-1B5A-4617-8CD8-AEEEC7C055DD}"/>
              </a:ext>
            </a:extLst>
          </p:cNvPr>
          <p:cNvGrpSpPr/>
          <p:nvPr/>
        </p:nvGrpSpPr>
        <p:grpSpPr>
          <a:xfrm>
            <a:off x="4455585" y="4696003"/>
            <a:ext cx="1804720" cy="689400"/>
            <a:chOff x="601785" y="3792910"/>
            <a:chExt cx="1804720" cy="689400"/>
          </a:xfrm>
        </p:grpSpPr>
        <p:grpSp>
          <p:nvGrpSpPr>
            <p:cNvPr id="108" name="Group 107">
              <a:extLst>
                <a:ext uri="{FF2B5EF4-FFF2-40B4-BE49-F238E27FC236}">
                  <a16:creationId xmlns:a16="http://schemas.microsoft.com/office/drawing/2014/main" id="{79F0C2A8-BE03-4CE4-9DAF-C6ABC814345F}"/>
                </a:ext>
              </a:extLst>
            </p:cNvPr>
            <p:cNvGrpSpPr/>
            <p:nvPr/>
          </p:nvGrpSpPr>
          <p:grpSpPr>
            <a:xfrm>
              <a:off x="601785" y="3792910"/>
              <a:ext cx="1804720" cy="558000"/>
              <a:chOff x="616837" y="3792910"/>
              <a:chExt cx="1804720" cy="558000"/>
            </a:xfrm>
          </p:grpSpPr>
          <p:sp>
            <p:nvSpPr>
              <p:cNvPr id="110" name="Arrow: Chevron 109">
                <a:extLst>
                  <a:ext uri="{FF2B5EF4-FFF2-40B4-BE49-F238E27FC236}">
                    <a16:creationId xmlns:a16="http://schemas.microsoft.com/office/drawing/2014/main" id="{9F0ED1BB-F053-4531-9A18-0C89DD7C0A02}"/>
                  </a:ext>
                </a:extLst>
              </p:cNvPr>
              <p:cNvSpPr/>
              <p:nvPr/>
            </p:nvSpPr>
            <p:spPr>
              <a:xfrm flipH="1">
                <a:off x="1989509"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1" name="Rectangle 110">
                <a:extLst>
                  <a:ext uri="{FF2B5EF4-FFF2-40B4-BE49-F238E27FC236}">
                    <a16:creationId xmlns:a16="http://schemas.microsoft.com/office/drawing/2014/main" id="{59F3EFB3-BF1A-424F-B5E1-9FBC2469EA20}"/>
                  </a:ext>
                </a:extLst>
              </p:cNvPr>
              <p:cNvSpPr/>
              <p:nvPr/>
            </p:nvSpPr>
            <p:spPr>
              <a:xfrm>
                <a:off x="616837" y="3792910"/>
                <a:ext cx="1588696"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individuality</a:t>
                </a:r>
              </a:p>
            </p:txBody>
          </p:sp>
        </p:grpSp>
        <p:sp>
          <p:nvSpPr>
            <p:cNvPr id="109" name="Right Triangle 108">
              <a:extLst>
                <a:ext uri="{FF2B5EF4-FFF2-40B4-BE49-F238E27FC236}">
                  <a16:creationId xmlns:a16="http://schemas.microsoft.com/office/drawing/2014/main" id="{D3B4CA6D-5F92-46C2-A73A-ADA0C89BCEA8}"/>
                </a:ext>
              </a:extLst>
            </p:cNvPr>
            <p:cNvSpPr/>
            <p:nvPr/>
          </p:nvSpPr>
          <p:spPr>
            <a:xfrm flipH="1" flipV="1">
              <a:off x="60178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12" name="Group 111">
            <a:extLst>
              <a:ext uri="{FF2B5EF4-FFF2-40B4-BE49-F238E27FC236}">
                <a16:creationId xmlns:a16="http://schemas.microsoft.com/office/drawing/2014/main" id="{05FF54D4-E661-467B-BB75-784AA77E5B10}"/>
              </a:ext>
            </a:extLst>
          </p:cNvPr>
          <p:cNvGrpSpPr/>
          <p:nvPr/>
        </p:nvGrpSpPr>
        <p:grpSpPr>
          <a:xfrm>
            <a:off x="6497933" y="4696003"/>
            <a:ext cx="2007218" cy="689400"/>
            <a:chOff x="601784" y="3792910"/>
            <a:chExt cx="2007218" cy="689400"/>
          </a:xfrm>
        </p:grpSpPr>
        <p:grpSp>
          <p:nvGrpSpPr>
            <p:cNvPr id="113" name="Group 112">
              <a:extLst>
                <a:ext uri="{FF2B5EF4-FFF2-40B4-BE49-F238E27FC236}">
                  <a16:creationId xmlns:a16="http://schemas.microsoft.com/office/drawing/2014/main" id="{F437459E-B9BB-409E-8E35-1B7E35135F01}"/>
                </a:ext>
              </a:extLst>
            </p:cNvPr>
            <p:cNvGrpSpPr/>
            <p:nvPr/>
          </p:nvGrpSpPr>
          <p:grpSpPr>
            <a:xfrm>
              <a:off x="601784" y="3792910"/>
              <a:ext cx="2007218" cy="558000"/>
              <a:chOff x="616836" y="3792910"/>
              <a:chExt cx="2007218" cy="558000"/>
            </a:xfrm>
          </p:grpSpPr>
          <p:sp>
            <p:nvSpPr>
              <p:cNvPr id="115" name="Arrow: Chevron 114">
                <a:extLst>
                  <a:ext uri="{FF2B5EF4-FFF2-40B4-BE49-F238E27FC236}">
                    <a16:creationId xmlns:a16="http://schemas.microsoft.com/office/drawing/2014/main" id="{914A1FB1-2806-4BEB-BA69-7B0708A60E06}"/>
                  </a:ext>
                </a:extLst>
              </p:cNvPr>
              <p:cNvSpPr/>
              <p:nvPr/>
            </p:nvSpPr>
            <p:spPr>
              <a:xfrm flipH="1">
                <a:off x="219200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6" name="Rectangle 115">
                <a:extLst>
                  <a:ext uri="{FF2B5EF4-FFF2-40B4-BE49-F238E27FC236}">
                    <a16:creationId xmlns:a16="http://schemas.microsoft.com/office/drawing/2014/main" id="{338F6A62-1460-469D-99BF-6E34590E4CD9}"/>
                  </a:ext>
                </a:extLst>
              </p:cNvPr>
              <p:cNvSpPr/>
              <p:nvPr/>
            </p:nvSpPr>
            <p:spPr>
              <a:xfrm>
                <a:off x="616836" y="3792910"/>
                <a:ext cx="1791193"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communication</a:t>
                </a:r>
              </a:p>
            </p:txBody>
          </p:sp>
        </p:grpSp>
        <p:sp>
          <p:nvSpPr>
            <p:cNvPr id="114" name="Right Triangle 113">
              <a:extLst>
                <a:ext uri="{FF2B5EF4-FFF2-40B4-BE49-F238E27FC236}">
                  <a16:creationId xmlns:a16="http://schemas.microsoft.com/office/drawing/2014/main" id="{B0223B6B-E3BC-49D4-855D-66984B4D76AB}"/>
                </a:ext>
              </a:extLst>
            </p:cNvPr>
            <p:cNvSpPr/>
            <p:nvPr/>
          </p:nvSpPr>
          <p:spPr>
            <a:xfrm flipH="1" flipV="1">
              <a:off x="60178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17" name="Group 116">
            <a:extLst>
              <a:ext uri="{FF2B5EF4-FFF2-40B4-BE49-F238E27FC236}">
                <a16:creationId xmlns:a16="http://schemas.microsoft.com/office/drawing/2014/main" id="{41E3CEB9-4E37-4CB6-8A86-D3B89AD16039}"/>
              </a:ext>
            </a:extLst>
          </p:cNvPr>
          <p:cNvGrpSpPr/>
          <p:nvPr/>
        </p:nvGrpSpPr>
        <p:grpSpPr>
          <a:xfrm>
            <a:off x="543113" y="5523029"/>
            <a:ext cx="2007218" cy="689400"/>
            <a:chOff x="601784" y="3792910"/>
            <a:chExt cx="2007218" cy="689400"/>
          </a:xfrm>
        </p:grpSpPr>
        <p:grpSp>
          <p:nvGrpSpPr>
            <p:cNvPr id="118" name="Group 117">
              <a:extLst>
                <a:ext uri="{FF2B5EF4-FFF2-40B4-BE49-F238E27FC236}">
                  <a16:creationId xmlns:a16="http://schemas.microsoft.com/office/drawing/2014/main" id="{03C4B11B-A54C-4FA3-90A7-AC0BF7AC83CA}"/>
                </a:ext>
              </a:extLst>
            </p:cNvPr>
            <p:cNvGrpSpPr/>
            <p:nvPr/>
          </p:nvGrpSpPr>
          <p:grpSpPr>
            <a:xfrm>
              <a:off x="601784" y="3792910"/>
              <a:ext cx="2007218" cy="558000"/>
              <a:chOff x="616836" y="3792910"/>
              <a:chExt cx="2007218" cy="558000"/>
            </a:xfrm>
          </p:grpSpPr>
          <p:sp>
            <p:nvSpPr>
              <p:cNvPr id="120" name="Arrow: Chevron 119">
                <a:extLst>
                  <a:ext uri="{FF2B5EF4-FFF2-40B4-BE49-F238E27FC236}">
                    <a16:creationId xmlns:a16="http://schemas.microsoft.com/office/drawing/2014/main" id="{F2E67751-443D-48D3-BFE4-4771A3DCCE85}"/>
                  </a:ext>
                </a:extLst>
              </p:cNvPr>
              <p:cNvSpPr/>
              <p:nvPr/>
            </p:nvSpPr>
            <p:spPr>
              <a:xfrm flipH="1">
                <a:off x="219200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1" name="Rectangle 120">
                <a:extLst>
                  <a:ext uri="{FF2B5EF4-FFF2-40B4-BE49-F238E27FC236}">
                    <a16:creationId xmlns:a16="http://schemas.microsoft.com/office/drawing/2014/main" id="{ABC47368-3462-458C-809D-24803B9612ED}"/>
                  </a:ext>
                </a:extLst>
              </p:cNvPr>
              <p:cNvSpPr/>
              <p:nvPr/>
            </p:nvSpPr>
            <p:spPr>
              <a:xfrm>
                <a:off x="616836" y="3792910"/>
                <a:ext cx="1791193"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understanding</a:t>
                </a:r>
              </a:p>
            </p:txBody>
          </p:sp>
        </p:grpSp>
        <p:sp>
          <p:nvSpPr>
            <p:cNvPr id="119" name="Right Triangle 118">
              <a:extLst>
                <a:ext uri="{FF2B5EF4-FFF2-40B4-BE49-F238E27FC236}">
                  <a16:creationId xmlns:a16="http://schemas.microsoft.com/office/drawing/2014/main" id="{C0CD6D57-B9CA-4571-83E4-5EC7B93E8A0B}"/>
                </a:ext>
              </a:extLst>
            </p:cNvPr>
            <p:cNvSpPr/>
            <p:nvPr/>
          </p:nvSpPr>
          <p:spPr>
            <a:xfrm flipH="1" flipV="1">
              <a:off x="60178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22" name="Group 121">
            <a:extLst>
              <a:ext uri="{FF2B5EF4-FFF2-40B4-BE49-F238E27FC236}">
                <a16:creationId xmlns:a16="http://schemas.microsoft.com/office/drawing/2014/main" id="{C4259377-BD1E-4FDE-8561-2BCA5330352E}"/>
              </a:ext>
            </a:extLst>
          </p:cNvPr>
          <p:cNvGrpSpPr/>
          <p:nvPr/>
        </p:nvGrpSpPr>
        <p:grpSpPr>
          <a:xfrm>
            <a:off x="2736789" y="5545059"/>
            <a:ext cx="2007218" cy="689400"/>
            <a:chOff x="601784" y="3792910"/>
            <a:chExt cx="2007218" cy="689400"/>
          </a:xfrm>
        </p:grpSpPr>
        <p:grpSp>
          <p:nvGrpSpPr>
            <p:cNvPr id="123" name="Group 122">
              <a:extLst>
                <a:ext uri="{FF2B5EF4-FFF2-40B4-BE49-F238E27FC236}">
                  <a16:creationId xmlns:a16="http://schemas.microsoft.com/office/drawing/2014/main" id="{88137A28-8788-41F7-B2DC-AFFCD23C9F67}"/>
                </a:ext>
              </a:extLst>
            </p:cNvPr>
            <p:cNvGrpSpPr/>
            <p:nvPr/>
          </p:nvGrpSpPr>
          <p:grpSpPr>
            <a:xfrm>
              <a:off x="601784" y="3792910"/>
              <a:ext cx="2007218" cy="558000"/>
              <a:chOff x="616836" y="3792910"/>
              <a:chExt cx="2007218" cy="558000"/>
            </a:xfrm>
          </p:grpSpPr>
          <p:sp>
            <p:nvSpPr>
              <p:cNvPr id="125" name="Arrow: Chevron 124">
                <a:extLst>
                  <a:ext uri="{FF2B5EF4-FFF2-40B4-BE49-F238E27FC236}">
                    <a16:creationId xmlns:a16="http://schemas.microsoft.com/office/drawing/2014/main" id="{660ED5A3-321D-4273-AF0D-2C6405D85EDF}"/>
                  </a:ext>
                </a:extLst>
              </p:cNvPr>
              <p:cNvSpPr/>
              <p:nvPr/>
            </p:nvSpPr>
            <p:spPr>
              <a:xfrm flipH="1">
                <a:off x="219200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6" name="Rectangle 125">
                <a:extLst>
                  <a:ext uri="{FF2B5EF4-FFF2-40B4-BE49-F238E27FC236}">
                    <a16:creationId xmlns:a16="http://schemas.microsoft.com/office/drawing/2014/main" id="{6F474EFB-BC68-4ABD-8D23-05750B4F299E}"/>
                  </a:ext>
                </a:extLst>
              </p:cNvPr>
              <p:cNvSpPr/>
              <p:nvPr/>
            </p:nvSpPr>
            <p:spPr>
              <a:xfrm>
                <a:off x="616836" y="3792910"/>
                <a:ext cx="1791193"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commitment</a:t>
                </a:r>
              </a:p>
            </p:txBody>
          </p:sp>
        </p:grpSp>
        <p:sp>
          <p:nvSpPr>
            <p:cNvPr id="124" name="Right Triangle 123">
              <a:extLst>
                <a:ext uri="{FF2B5EF4-FFF2-40B4-BE49-F238E27FC236}">
                  <a16:creationId xmlns:a16="http://schemas.microsoft.com/office/drawing/2014/main" id="{E45E3D27-F851-4785-8B75-8134CED8A72A}"/>
                </a:ext>
              </a:extLst>
            </p:cNvPr>
            <p:cNvSpPr/>
            <p:nvPr/>
          </p:nvSpPr>
          <p:spPr>
            <a:xfrm flipH="1" flipV="1">
              <a:off x="60178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27" name="Group 126">
            <a:extLst>
              <a:ext uri="{FF2B5EF4-FFF2-40B4-BE49-F238E27FC236}">
                <a16:creationId xmlns:a16="http://schemas.microsoft.com/office/drawing/2014/main" id="{1B0A01C6-498A-4578-A856-618492082C5A}"/>
              </a:ext>
            </a:extLst>
          </p:cNvPr>
          <p:cNvGrpSpPr/>
          <p:nvPr/>
        </p:nvGrpSpPr>
        <p:grpSpPr>
          <a:xfrm>
            <a:off x="4930465" y="5545059"/>
            <a:ext cx="2007218" cy="689400"/>
            <a:chOff x="601784" y="3792910"/>
            <a:chExt cx="2007218" cy="689400"/>
          </a:xfrm>
        </p:grpSpPr>
        <p:grpSp>
          <p:nvGrpSpPr>
            <p:cNvPr id="128" name="Group 127">
              <a:extLst>
                <a:ext uri="{FF2B5EF4-FFF2-40B4-BE49-F238E27FC236}">
                  <a16:creationId xmlns:a16="http://schemas.microsoft.com/office/drawing/2014/main" id="{10B527DA-1873-4781-8995-769771534C8F}"/>
                </a:ext>
              </a:extLst>
            </p:cNvPr>
            <p:cNvGrpSpPr/>
            <p:nvPr/>
          </p:nvGrpSpPr>
          <p:grpSpPr>
            <a:xfrm>
              <a:off x="601784" y="3792910"/>
              <a:ext cx="2007218" cy="558000"/>
              <a:chOff x="616836" y="3792910"/>
              <a:chExt cx="2007218" cy="558000"/>
            </a:xfrm>
          </p:grpSpPr>
          <p:sp>
            <p:nvSpPr>
              <p:cNvPr id="130" name="Arrow: Chevron 129">
                <a:extLst>
                  <a:ext uri="{FF2B5EF4-FFF2-40B4-BE49-F238E27FC236}">
                    <a16:creationId xmlns:a16="http://schemas.microsoft.com/office/drawing/2014/main" id="{8CF72419-761C-4C4D-9DCE-07C609FE69C6}"/>
                  </a:ext>
                </a:extLst>
              </p:cNvPr>
              <p:cNvSpPr/>
              <p:nvPr/>
            </p:nvSpPr>
            <p:spPr>
              <a:xfrm flipH="1">
                <a:off x="219200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1" name="Rectangle 130">
                <a:extLst>
                  <a:ext uri="{FF2B5EF4-FFF2-40B4-BE49-F238E27FC236}">
                    <a16:creationId xmlns:a16="http://schemas.microsoft.com/office/drawing/2014/main" id="{A6E1FD74-70F6-4ABA-95CF-F1A04FCBADC9}"/>
                  </a:ext>
                </a:extLst>
              </p:cNvPr>
              <p:cNvSpPr/>
              <p:nvPr/>
            </p:nvSpPr>
            <p:spPr>
              <a:xfrm>
                <a:off x="616836" y="3792910"/>
                <a:ext cx="1791193"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being there</a:t>
                </a:r>
              </a:p>
            </p:txBody>
          </p:sp>
        </p:grpSp>
        <p:sp>
          <p:nvSpPr>
            <p:cNvPr id="129" name="Right Triangle 128">
              <a:extLst>
                <a:ext uri="{FF2B5EF4-FFF2-40B4-BE49-F238E27FC236}">
                  <a16:creationId xmlns:a16="http://schemas.microsoft.com/office/drawing/2014/main" id="{56949E93-B18B-4DA4-8973-687AA3E3D27E}"/>
                </a:ext>
              </a:extLst>
            </p:cNvPr>
            <p:cNvSpPr/>
            <p:nvPr/>
          </p:nvSpPr>
          <p:spPr>
            <a:xfrm flipH="1" flipV="1">
              <a:off x="60178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37" name="Group 136">
            <a:extLst>
              <a:ext uri="{FF2B5EF4-FFF2-40B4-BE49-F238E27FC236}">
                <a16:creationId xmlns:a16="http://schemas.microsoft.com/office/drawing/2014/main" id="{F35CA08D-C7E9-46A1-A19C-7E811FDF2EF8}"/>
              </a:ext>
            </a:extLst>
          </p:cNvPr>
          <p:cNvGrpSpPr/>
          <p:nvPr/>
        </p:nvGrpSpPr>
        <p:grpSpPr>
          <a:xfrm>
            <a:off x="7124141" y="5545059"/>
            <a:ext cx="1523167" cy="692253"/>
            <a:chOff x="3080051" y="3897453"/>
            <a:chExt cx="1523167" cy="692253"/>
          </a:xfrm>
        </p:grpSpPr>
        <p:grpSp>
          <p:nvGrpSpPr>
            <p:cNvPr id="138" name="Group 137">
              <a:extLst>
                <a:ext uri="{FF2B5EF4-FFF2-40B4-BE49-F238E27FC236}">
                  <a16:creationId xmlns:a16="http://schemas.microsoft.com/office/drawing/2014/main" id="{84AA7B70-8AC9-4723-B92D-C1BED49E65E7}"/>
                </a:ext>
              </a:extLst>
            </p:cNvPr>
            <p:cNvGrpSpPr/>
            <p:nvPr/>
          </p:nvGrpSpPr>
          <p:grpSpPr>
            <a:xfrm>
              <a:off x="3080051" y="3897453"/>
              <a:ext cx="1523167" cy="558000"/>
              <a:chOff x="704267" y="3792910"/>
              <a:chExt cx="1523167" cy="558000"/>
            </a:xfrm>
          </p:grpSpPr>
          <p:sp>
            <p:nvSpPr>
              <p:cNvPr id="140" name="Arrow: Chevron 139">
                <a:extLst>
                  <a:ext uri="{FF2B5EF4-FFF2-40B4-BE49-F238E27FC236}">
                    <a16:creationId xmlns:a16="http://schemas.microsoft.com/office/drawing/2014/main" id="{D15FA524-E7FB-4010-8185-5CC9EDE46A78}"/>
                  </a:ext>
                </a:extLst>
              </p:cNvPr>
              <p:cNvSpPr/>
              <p:nvPr/>
            </p:nvSpPr>
            <p:spPr>
              <a:xfrm flipH="1">
                <a:off x="179538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1" name="Rectangle 140">
                <a:extLst>
                  <a:ext uri="{FF2B5EF4-FFF2-40B4-BE49-F238E27FC236}">
                    <a16:creationId xmlns:a16="http://schemas.microsoft.com/office/drawing/2014/main" id="{717D2D66-28A4-44EF-8960-7067B8C48ACA}"/>
                  </a:ext>
                </a:extLst>
              </p:cNvPr>
              <p:cNvSpPr/>
              <p:nvPr/>
            </p:nvSpPr>
            <p:spPr>
              <a:xfrm>
                <a:off x="704267" y="3792910"/>
                <a:ext cx="131554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acceptance</a:t>
                </a:r>
              </a:p>
            </p:txBody>
          </p:sp>
        </p:grpSp>
        <p:sp>
          <p:nvSpPr>
            <p:cNvPr id="139" name="Right Triangle 138">
              <a:extLst>
                <a:ext uri="{FF2B5EF4-FFF2-40B4-BE49-F238E27FC236}">
                  <a16:creationId xmlns:a16="http://schemas.microsoft.com/office/drawing/2014/main" id="{AD1FC718-F7A1-4D52-B3FD-0FD87EBA1A91}"/>
                </a:ext>
              </a:extLst>
            </p:cNvPr>
            <p:cNvSpPr/>
            <p:nvPr/>
          </p:nvSpPr>
          <p:spPr>
            <a:xfrm flipH="1" flipV="1">
              <a:off x="3080051" y="4453547"/>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up 66">
            <a:extLst>
              <a:ext uri="{FF2B5EF4-FFF2-40B4-BE49-F238E27FC236}">
                <a16:creationId xmlns:a16="http://schemas.microsoft.com/office/drawing/2014/main" id="{5F8CA8FC-5696-41F9-B311-AB8E6CE056E9}"/>
              </a:ext>
            </a:extLst>
          </p:cNvPr>
          <p:cNvGrpSpPr/>
          <p:nvPr/>
        </p:nvGrpSpPr>
        <p:grpSpPr>
          <a:xfrm>
            <a:off x="539552" y="3870007"/>
            <a:ext cx="1610597" cy="689400"/>
            <a:chOff x="601785" y="3792910"/>
            <a:chExt cx="1610597" cy="689400"/>
          </a:xfrm>
        </p:grpSpPr>
        <p:grpSp>
          <p:nvGrpSpPr>
            <p:cNvPr id="68" name="Group 67">
              <a:extLst>
                <a:ext uri="{FF2B5EF4-FFF2-40B4-BE49-F238E27FC236}">
                  <a16:creationId xmlns:a16="http://schemas.microsoft.com/office/drawing/2014/main" id="{ECA004BE-59CD-4542-B81B-9040526B8C93}"/>
                </a:ext>
              </a:extLst>
            </p:cNvPr>
            <p:cNvGrpSpPr/>
            <p:nvPr/>
          </p:nvGrpSpPr>
          <p:grpSpPr>
            <a:xfrm>
              <a:off x="601785" y="3792910"/>
              <a:ext cx="1610597" cy="558000"/>
              <a:chOff x="616837" y="3792910"/>
              <a:chExt cx="1610597" cy="558000"/>
            </a:xfrm>
          </p:grpSpPr>
          <p:sp>
            <p:nvSpPr>
              <p:cNvPr id="70" name="Arrow: Chevron 69">
                <a:extLst>
                  <a:ext uri="{FF2B5EF4-FFF2-40B4-BE49-F238E27FC236}">
                    <a16:creationId xmlns:a16="http://schemas.microsoft.com/office/drawing/2014/main" id="{D52CE73F-66C9-49FA-9E16-BF74CBC07015}"/>
                  </a:ext>
                </a:extLst>
              </p:cNvPr>
              <p:cNvSpPr/>
              <p:nvPr/>
            </p:nvSpPr>
            <p:spPr>
              <a:xfrm flipH="1">
                <a:off x="179538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1" name="Rectangle 70">
                <a:extLst>
                  <a:ext uri="{FF2B5EF4-FFF2-40B4-BE49-F238E27FC236}">
                    <a16:creationId xmlns:a16="http://schemas.microsoft.com/office/drawing/2014/main" id="{72FF9F45-B161-4C70-A127-092054B618E3}"/>
                  </a:ext>
                </a:extLst>
              </p:cNvPr>
              <p:cNvSpPr/>
              <p:nvPr/>
            </p:nvSpPr>
            <p:spPr>
              <a:xfrm>
                <a:off x="616837" y="3792910"/>
                <a:ext cx="140297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compassion</a:t>
                </a:r>
              </a:p>
            </p:txBody>
          </p:sp>
        </p:grpSp>
        <p:sp>
          <p:nvSpPr>
            <p:cNvPr id="69" name="Right Triangle 68">
              <a:extLst>
                <a:ext uri="{FF2B5EF4-FFF2-40B4-BE49-F238E27FC236}">
                  <a16:creationId xmlns:a16="http://schemas.microsoft.com/office/drawing/2014/main" id="{E9475629-8BE1-4A1F-9D5E-098BAC1B804E}"/>
                </a:ext>
              </a:extLst>
            </p:cNvPr>
            <p:cNvSpPr/>
            <p:nvPr/>
          </p:nvSpPr>
          <p:spPr>
            <a:xfrm flipH="1" flipV="1">
              <a:off x="60178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7" name="Group 76">
            <a:extLst>
              <a:ext uri="{FF2B5EF4-FFF2-40B4-BE49-F238E27FC236}">
                <a16:creationId xmlns:a16="http://schemas.microsoft.com/office/drawing/2014/main" id="{9F6DD775-2A05-4B53-9022-CABE18C30582}"/>
              </a:ext>
            </a:extLst>
          </p:cNvPr>
          <p:cNvGrpSpPr/>
          <p:nvPr/>
        </p:nvGrpSpPr>
        <p:grpSpPr>
          <a:xfrm>
            <a:off x="3916556" y="3870007"/>
            <a:ext cx="1523167" cy="692253"/>
            <a:chOff x="3080051" y="3897453"/>
            <a:chExt cx="1523167" cy="692253"/>
          </a:xfrm>
        </p:grpSpPr>
        <p:grpSp>
          <p:nvGrpSpPr>
            <p:cNvPr id="78" name="Group 77">
              <a:extLst>
                <a:ext uri="{FF2B5EF4-FFF2-40B4-BE49-F238E27FC236}">
                  <a16:creationId xmlns:a16="http://schemas.microsoft.com/office/drawing/2014/main" id="{9B011154-3E59-4D48-AD2B-1423E1A2700C}"/>
                </a:ext>
              </a:extLst>
            </p:cNvPr>
            <p:cNvGrpSpPr/>
            <p:nvPr/>
          </p:nvGrpSpPr>
          <p:grpSpPr>
            <a:xfrm>
              <a:off x="3080051" y="3897453"/>
              <a:ext cx="1523167" cy="558000"/>
              <a:chOff x="704267" y="3792910"/>
              <a:chExt cx="1523167" cy="558000"/>
            </a:xfrm>
          </p:grpSpPr>
          <p:sp>
            <p:nvSpPr>
              <p:cNvPr id="80" name="Arrow: Chevron 79">
                <a:extLst>
                  <a:ext uri="{FF2B5EF4-FFF2-40B4-BE49-F238E27FC236}">
                    <a16:creationId xmlns:a16="http://schemas.microsoft.com/office/drawing/2014/main" id="{60ABD14A-7CBC-46A3-AF32-8B151FD534E3}"/>
                  </a:ext>
                </a:extLst>
              </p:cNvPr>
              <p:cNvSpPr/>
              <p:nvPr/>
            </p:nvSpPr>
            <p:spPr>
              <a:xfrm flipH="1">
                <a:off x="179538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1" name="Rectangle 80">
                <a:extLst>
                  <a:ext uri="{FF2B5EF4-FFF2-40B4-BE49-F238E27FC236}">
                    <a16:creationId xmlns:a16="http://schemas.microsoft.com/office/drawing/2014/main" id="{CF2B5033-3936-4D9F-BE97-6C707AA0124D}"/>
                  </a:ext>
                </a:extLst>
              </p:cNvPr>
              <p:cNvSpPr/>
              <p:nvPr/>
            </p:nvSpPr>
            <p:spPr>
              <a:xfrm>
                <a:off x="704267" y="3792910"/>
                <a:ext cx="131554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00000"/>
                  </a:lnSpc>
                  <a:spcBef>
                    <a:spcPct val="0"/>
                  </a:spcBef>
                  <a:buFontTx/>
                  <a:buNone/>
                </a:pPr>
                <a:r>
                  <a:rPr lang="en-GB" altLang="en-US" sz="1800" dirty="0">
                    <a:solidFill>
                      <a:schemeClr val="bg1"/>
                    </a:solidFill>
                  </a:rPr>
                  <a:t>honesty</a:t>
                </a:r>
              </a:p>
            </p:txBody>
          </p:sp>
        </p:grpSp>
        <p:sp>
          <p:nvSpPr>
            <p:cNvPr id="79" name="Right Triangle 78">
              <a:extLst>
                <a:ext uri="{FF2B5EF4-FFF2-40B4-BE49-F238E27FC236}">
                  <a16:creationId xmlns:a16="http://schemas.microsoft.com/office/drawing/2014/main" id="{10DBAF73-D6F9-43E2-B93A-FA2AE15A8944}"/>
                </a:ext>
              </a:extLst>
            </p:cNvPr>
            <p:cNvSpPr/>
            <p:nvPr/>
          </p:nvSpPr>
          <p:spPr>
            <a:xfrm flipH="1" flipV="1">
              <a:off x="3080051" y="4453547"/>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2" name="Group 81">
            <a:extLst>
              <a:ext uri="{FF2B5EF4-FFF2-40B4-BE49-F238E27FC236}">
                <a16:creationId xmlns:a16="http://schemas.microsoft.com/office/drawing/2014/main" id="{3700A1C7-FC5F-457F-AC58-B0B81A72BDC1}"/>
              </a:ext>
            </a:extLst>
          </p:cNvPr>
          <p:cNvGrpSpPr/>
          <p:nvPr/>
        </p:nvGrpSpPr>
        <p:grpSpPr>
          <a:xfrm>
            <a:off x="5517628" y="3870007"/>
            <a:ext cx="1523167" cy="692253"/>
            <a:chOff x="3080051" y="3897453"/>
            <a:chExt cx="1523167" cy="692253"/>
          </a:xfrm>
        </p:grpSpPr>
        <p:grpSp>
          <p:nvGrpSpPr>
            <p:cNvPr id="83" name="Group 82">
              <a:extLst>
                <a:ext uri="{FF2B5EF4-FFF2-40B4-BE49-F238E27FC236}">
                  <a16:creationId xmlns:a16="http://schemas.microsoft.com/office/drawing/2014/main" id="{714D0FA2-0C32-440B-81F4-8426446C7957}"/>
                </a:ext>
              </a:extLst>
            </p:cNvPr>
            <p:cNvGrpSpPr/>
            <p:nvPr/>
          </p:nvGrpSpPr>
          <p:grpSpPr>
            <a:xfrm>
              <a:off x="3080051" y="3897453"/>
              <a:ext cx="1523167" cy="558000"/>
              <a:chOff x="704267" y="3792910"/>
              <a:chExt cx="1523167" cy="558000"/>
            </a:xfrm>
          </p:grpSpPr>
          <p:sp>
            <p:nvSpPr>
              <p:cNvPr id="85" name="Arrow: Chevron 84">
                <a:extLst>
                  <a:ext uri="{FF2B5EF4-FFF2-40B4-BE49-F238E27FC236}">
                    <a16:creationId xmlns:a16="http://schemas.microsoft.com/office/drawing/2014/main" id="{788AE7B5-67BF-48ED-9D06-5D454F5A7E96}"/>
                  </a:ext>
                </a:extLst>
              </p:cNvPr>
              <p:cNvSpPr/>
              <p:nvPr/>
            </p:nvSpPr>
            <p:spPr>
              <a:xfrm flipH="1">
                <a:off x="179538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6" name="Rectangle 85">
                <a:extLst>
                  <a:ext uri="{FF2B5EF4-FFF2-40B4-BE49-F238E27FC236}">
                    <a16:creationId xmlns:a16="http://schemas.microsoft.com/office/drawing/2014/main" id="{98BAEA80-6E35-452E-B6A2-483C91C2164A}"/>
                  </a:ext>
                </a:extLst>
              </p:cNvPr>
              <p:cNvSpPr/>
              <p:nvPr/>
            </p:nvSpPr>
            <p:spPr>
              <a:xfrm>
                <a:off x="704267" y="3792910"/>
                <a:ext cx="131554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00000"/>
                  </a:lnSpc>
                  <a:spcBef>
                    <a:spcPct val="0"/>
                  </a:spcBef>
                  <a:buFontTx/>
                  <a:buNone/>
                </a:pPr>
                <a:r>
                  <a:rPr lang="en-GB" altLang="en-US" sz="1800" dirty="0">
                    <a:solidFill>
                      <a:schemeClr val="bg1"/>
                    </a:solidFill>
                  </a:rPr>
                  <a:t>trust</a:t>
                </a:r>
              </a:p>
            </p:txBody>
          </p:sp>
        </p:grpSp>
        <p:sp>
          <p:nvSpPr>
            <p:cNvPr id="84" name="Right Triangle 83">
              <a:extLst>
                <a:ext uri="{FF2B5EF4-FFF2-40B4-BE49-F238E27FC236}">
                  <a16:creationId xmlns:a16="http://schemas.microsoft.com/office/drawing/2014/main" id="{A674FF8E-C3EB-4901-8330-E502D157DAD4}"/>
                </a:ext>
              </a:extLst>
            </p:cNvPr>
            <p:cNvSpPr/>
            <p:nvPr/>
          </p:nvSpPr>
          <p:spPr>
            <a:xfrm flipH="1" flipV="1">
              <a:off x="3080051" y="4453547"/>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a:extLst>
              <a:ext uri="{FF2B5EF4-FFF2-40B4-BE49-F238E27FC236}">
                <a16:creationId xmlns:a16="http://schemas.microsoft.com/office/drawing/2014/main" id="{D468ADFA-A987-419A-99ED-65D0A0961374}"/>
              </a:ext>
            </a:extLst>
          </p:cNvPr>
          <p:cNvGrpSpPr/>
          <p:nvPr/>
        </p:nvGrpSpPr>
        <p:grpSpPr>
          <a:xfrm>
            <a:off x="2228054" y="3870007"/>
            <a:ext cx="1610597" cy="689400"/>
            <a:chOff x="601785" y="3792910"/>
            <a:chExt cx="1610597" cy="689400"/>
          </a:xfrm>
        </p:grpSpPr>
        <p:grpSp>
          <p:nvGrpSpPr>
            <p:cNvPr id="93" name="Group 92">
              <a:extLst>
                <a:ext uri="{FF2B5EF4-FFF2-40B4-BE49-F238E27FC236}">
                  <a16:creationId xmlns:a16="http://schemas.microsoft.com/office/drawing/2014/main" id="{2CE65DC9-D586-46C3-80EF-AFCC2A876255}"/>
                </a:ext>
              </a:extLst>
            </p:cNvPr>
            <p:cNvGrpSpPr/>
            <p:nvPr/>
          </p:nvGrpSpPr>
          <p:grpSpPr>
            <a:xfrm>
              <a:off x="601785" y="3792910"/>
              <a:ext cx="1610597" cy="558000"/>
              <a:chOff x="616837" y="3792910"/>
              <a:chExt cx="1610597" cy="558000"/>
            </a:xfrm>
          </p:grpSpPr>
          <p:sp>
            <p:nvSpPr>
              <p:cNvPr id="95" name="Arrow: Chevron 94">
                <a:extLst>
                  <a:ext uri="{FF2B5EF4-FFF2-40B4-BE49-F238E27FC236}">
                    <a16:creationId xmlns:a16="http://schemas.microsoft.com/office/drawing/2014/main" id="{B9E1E20D-A6F6-4732-B5D4-89A4E2DDB729}"/>
                  </a:ext>
                </a:extLst>
              </p:cNvPr>
              <p:cNvSpPr/>
              <p:nvPr/>
            </p:nvSpPr>
            <p:spPr>
              <a:xfrm flipH="1">
                <a:off x="179538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6" name="Rectangle 95">
                <a:extLst>
                  <a:ext uri="{FF2B5EF4-FFF2-40B4-BE49-F238E27FC236}">
                    <a16:creationId xmlns:a16="http://schemas.microsoft.com/office/drawing/2014/main" id="{CE542804-3F4D-4DA9-BA1E-2B4306FA89FE}"/>
                  </a:ext>
                </a:extLst>
              </p:cNvPr>
              <p:cNvSpPr/>
              <p:nvPr/>
            </p:nvSpPr>
            <p:spPr>
              <a:xfrm>
                <a:off x="616837" y="3792910"/>
                <a:ext cx="140297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kindness</a:t>
                </a:r>
              </a:p>
            </p:txBody>
          </p:sp>
        </p:grpSp>
        <p:sp>
          <p:nvSpPr>
            <p:cNvPr id="94" name="Right Triangle 93">
              <a:extLst>
                <a:ext uri="{FF2B5EF4-FFF2-40B4-BE49-F238E27FC236}">
                  <a16:creationId xmlns:a16="http://schemas.microsoft.com/office/drawing/2014/main" id="{0EFB7D3F-FA08-4B63-BF4C-7F4842BF6824}"/>
                </a:ext>
              </a:extLst>
            </p:cNvPr>
            <p:cNvSpPr/>
            <p:nvPr/>
          </p:nvSpPr>
          <p:spPr>
            <a:xfrm flipH="1" flipV="1">
              <a:off x="60178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2" name="Group 141">
            <a:extLst>
              <a:ext uri="{FF2B5EF4-FFF2-40B4-BE49-F238E27FC236}">
                <a16:creationId xmlns:a16="http://schemas.microsoft.com/office/drawing/2014/main" id="{065CE294-88EB-4EEC-AB6A-488A2FD10685}"/>
              </a:ext>
            </a:extLst>
          </p:cNvPr>
          <p:cNvGrpSpPr/>
          <p:nvPr/>
        </p:nvGrpSpPr>
        <p:grpSpPr>
          <a:xfrm>
            <a:off x="7118701" y="3870007"/>
            <a:ext cx="1523167" cy="692253"/>
            <a:chOff x="3080051" y="3897453"/>
            <a:chExt cx="1523167" cy="692253"/>
          </a:xfrm>
        </p:grpSpPr>
        <p:grpSp>
          <p:nvGrpSpPr>
            <p:cNvPr id="143" name="Group 142">
              <a:extLst>
                <a:ext uri="{FF2B5EF4-FFF2-40B4-BE49-F238E27FC236}">
                  <a16:creationId xmlns:a16="http://schemas.microsoft.com/office/drawing/2014/main" id="{8D46D0AB-EB85-4EFD-832A-F037FFABE565}"/>
                </a:ext>
              </a:extLst>
            </p:cNvPr>
            <p:cNvGrpSpPr/>
            <p:nvPr/>
          </p:nvGrpSpPr>
          <p:grpSpPr>
            <a:xfrm>
              <a:off x="3080051" y="3897453"/>
              <a:ext cx="1523167" cy="558000"/>
              <a:chOff x="704267" y="3792910"/>
              <a:chExt cx="1523167" cy="558000"/>
            </a:xfrm>
          </p:grpSpPr>
          <p:sp>
            <p:nvSpPr>
              <p:cNvPr id="145" name="Arrow: Chevron 144">
                <a:extLst>
                  <a:ext uri="{FF2B5EF4-FFF2-40B4-BE49-F238E27FC236}">
                    <a16:creationId xmlns:a16="http://schemas.microsoft.com/office/drawing/2014/main" id="{2924EADF-2696-41DE-A45C-B315857AFAB0}"/>
                  </a:ext>
                </a:extLst>
              </p:cNvPr>
              <p:cNvSpPr/>
              <p:nvPr/>
            </p:nvSpPr>
            <p:spPr>
              <a:xfrm flipH="1">
                <a:off x="179538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6" name="Rectangle 145">
                <a:extLst>
                  <a:ext uri="{FF2B5EF4-FFF2-40B4-BE49-F238E27FC236}">
                    <a16:creationId xmlns:a16="http://schemas.microsoft.com/office/drawing/2014/main" id="{C073CF0E-DC16-4D73-9F73-786CEF79A64B}"/>
                  </a:ext>
                </a:extLst>
              </p:cNvPr>
              <p:cNvSpPr/>
              <p:nvPr/>
            </p:nvSpPr>
            <p:spPr>
              <a:xfrm>
                <a:off x="704267" y="3792910"/>
                <a:ext cx="131554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gratitude</a:t>
                </a:r>
              </a:p>
            </p:txBody>
          </p:sp>
        </p:grpSp>
        <p:sp>
          <p:nvSpPr>
            <p:cNvPr id="144" name="Right Triangle 143">
              <a:extLst>
                <a:ext uri="{FF2B5EF4-FFF2-40B4-BE49-F238E27FC236}">
                  <a16:creationId xmlns:a16="http://schemas.microsoft.com/office/drawing/2014/main" id="{BED14FF0-2F0D-4517-85C6-CB32D462876C}"/>
                </a:ext>
              </a:extLst>
            </p:cNvPr>
            <p:cNvSpPr/>
            <p:nvPr/>
          </p:nvSpPr>
          <p:spPr>
            <a:xfrm flipH="1" flipV="1">
              <a:off x="3080051" y="4453547"/>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398" name="Picture 16397">
            <a:extLst>
              <a:ext uri="{FF2B5EF4-FFF2-40B4-BE49-F238E27FC236}">
                <a16:creationId xmlns:a16="http://schemas.microsoft.com/office/drawing/2014/main" id="{73F6E386-9CF2-4834-B407-0F9B425E32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87375" y="3080769"/>
            <a:ext cx="1447284" cy="3876623"/>
          </a:xfrm>
          <a:prstGeom prst="rect">
            <a:avLst/>
          </a:prstGeom>
        </p:spPr>
      </p:pic>
      <p:grpSp>
        <p:nvGrpSpPr>
          <p:cNvPr id="16399" name="Group 16398">
            <a:extLst>
              <a:ext uri="{FF2B5EF4-FFF2-40B4-BE49-F238E27FC236}">
                <a16:creationId xmlns:a16="http://schemas.microsoft.com/office/drawing/2014/main" id="{353E9811-033E-44AF-809C-58ECF3101CAE}"/>
              </a:ext>
            </a:extLst>
          </p:cNvPr>
          <p:cNvGrpSpPr/>
          <p:nvPr/>
        </p:nvGrpSpPr>
        <p:grpSpPr>
          <a:xfrm>
            <a:off x="3051005" y="2761526"/>
            <a:ext cx="4264791" cy="2879040"/>
            <a:chOff x="2988117" y="2790088"/>
            <a:chExt cx="4264791" cy="2879040"/>
          </a:xfrm>
        </p:grpSpPr>
        <p:grpSp>
          <p:nvGrpSpPr>
            <p:cNvPr id="159" name="Group 158">
              <a:extLst>
                <a:ext uri="{FF2B5EF4-FFF2-40B4-BE49-F238E27FC236}">
                  <a16:creationId xmlns:a16="http://schemas.microsoft.com/office/drawing/2014/main" id="{9B8002D3-FCA9-4160-B7B9-8CDF13FC9039}"/>
                </a:ext>
              </a:extLst>
            </p:cNvPr>
            <p:cNvGrpSpPr/>
            <p:nvPr/>
          </p:nvGrpSpPr>
          <p:grpSpPr>
            <a:xfrm rot="18604895" flipH="1">
              <a:off x="6485266" y="3139903"/>
              <a:ext cx="878906" cy="656378"/>
              <a:chOff x="5652120" y="3035857"/>
              <a:chExt cx="878906" cy="656378"/>
            </a:xfrm>
          </p:grpSpPr>
          <p:sp>
            <p:nvSpPr>
              <p:cNvPr id="160" name="Oval 159">
                <a:extLst>
                  <a:ext uri="{FF2B5EF4-FFF2-40B4-BE49-F238E27FC236}">
                    <a16:creationId xmlns:a16="http://schemas.microsoft.com/office/drawing/2014/main" id="{94DED870-F91B-47D0-92C8-0F3BF59EB6CF}"/>
                  </a:ext>
                </a:extLst>
              </p:cNvPr>
              <p:cNvSpPr/>
              <p:nvPr/>
            </p:nvSpPr>
            <p:spPr>
              <a:xfrm>
                <a:off x="6213973" y="3035857"/>
                <a:ext cx="317053" cy="316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Oval 160">
                <a:extLst>
                  <a:ext uri="{FF2B5EF4-FFF2-40B4-BE49-F238E27FC236}">
                    <a16:creationId xmlns:a16="http://schemas.microsoft.com/office/drawing/2014/main" id="{4708BE28-CCA3-4662-B3D1-38228F033EC8}"/>
                  </a:ext>
                </a:extLst>
              </p:cNvPr>
              <p:cNvSpPr/>
              <p:nvPr/>
            </p:nvSpPr>
            <p:spPr>
              <a:xfrm>
                <a:off x="5896920" y="3299729"/>
                <a:ext cx="244800" cy="244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Oval 161">
                <a:extLst>
                  <a:ext uri="{FF2B5EF4-FFF2-40B4-BE49-F238E27FC236}">
                    <a16:creationId xmlns:a16="http://schemas.microsoft.com/office/drawing/2014/main" id="{580D979C-BCD2-44F5-9324-EB7CE0683EC8}"/>
                  </a:ext>
                </a:extLst>
              </p:cNvPr>
              <p:cNvSpPr/>
              <p:nvPr/>
            </p:nvSpPr>
            <p:spPr>
              <a:xfrm>
                <a:off x="5652120" y="3519435"/>
                <a:ext cx="172800" cy="172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3" name="Group 162">
              <a:extLst>
                <a:ext uri="{FF2B5EF4-FFF2-40B4-BE49-F238E27FC236}">
                  <a16:creationId xmlns:a16="http://schemas.microsoft.com/office/drawing/2014/main" id="{766E12FC-A625-4D08-A71E-6836AC63F728}"/>
                </a:ext>
              </a:extLst>
            </p:cNvPr>
            <p:cNvGrpSpPr/>
            <p:nvPr/>
          </p:nvGrpSpPr>
          <p:grpSpPr>
            <a:xfrm>
              <a:off x="2988117" y="2790088"/>
              <a:ext cx="3293935" cy="2879040"/>
              <a:chOff x="5757358" y="1619053"/>
              <a:chExt cx="2787965" cy="2616883"/>
            </a:xfrm>
          </p:grpSpPr>
          <p:sp>
            <p:nvSpPr>
              <p:cNvPr id="164" name="Heart 163">
                <a:extLst>
                  <a:ext uri="{FF2B5EF4-FFF2-40B4-BE49-F238E27FC236}">
                    <a16:creationId xmlns:a16="http://schemas.microsoft.com/office/drawing/2014/main" id="{FA8F34E4-67DD-4294-B1FE-4FFBC2016FAA}"/>
                  </a:ext>
                </a:extLst>
              </p:cNvPr>
              <p:cNvSpPr/>
              <p:nvPr/>
            </p:nvSpPr>
            <p:spPr>
              <a:xfrm>
                <a:off x="5757358" y="1619053"/>
                <a:ext cx="2787965" cy="2616883"/>
              </a:xfrm>
              <a:prstGeom prst="heart">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TextBox 4">
                <a:extLst>
                  <a:ext uri="{FF2B5EF4-FFF2-40B4-BE49-F238E27FC236}">
                    <a16:creationId xmlns:a16="http://schemas.microsoft.com/office/drawing/2014/main" id="{8373CB74-ADBB-4491-8713-0BC964CF27F9}"/>
                  </a:ext>
                </a:extLst>
              </p:cNvPr>
              <p:cNvSpPr txBox="1">
                <a:spLocks noChangeArrowheads="1"/>
              </p:cNvSpPr>
              <p:nvPr/>
            </p:nvSpPr>
            <p:spPr bwMode="auto">
              <a:xfrm>
                <a:off x="5901309" y="2358230"/>
                <a:ext cx="2483866"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indent="0" algn="ctr">
                  <a:buNone/>
                </a:pP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Thinking about these key characteristics, how can we show </a:t>
                </a:r>
                <a:br>
                  <a:rPr lang="en-GB" b="1" dirty="0">
                    <a:solidFill>
                      <a:schemeClr val="bg1"/>
                    </a:solidFill>
                    <a:latin typeface="Twinkl" panose="020B0604020202020204" charset="0"/>
                    <a:ea typeface="Calibri" panose="020F0502020204030204" pitchFamily="34" charset="0"/>
                    <a:cs typeface="Times New Roman" panose="02020603050405020304" pitchFamily="18" charset="0"/>
                  </a:rPr>
                </a:b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our VIPs that we </a:t>
                </a:r>
                <a:br>
                  <a:rPr lang="en-GB" b="1" dirty="0">
                    <a:solidFill>
                      <a:schemeClr val="bg1"/>
                    </a:solidFill>
                    <a:latin typeface="Twinkl" panose="020B0604020202020204" charset="0"/>
                    <a:ea typeface="Calibri" panose="020F0502020204030204" pitchFamily="34" charset="0"/>
                    <a:cs typeface="Times New Roman" panose="02020603050405020304" pitchFamily="18" charset="0"/>
                  </a:rPr>
                </a:b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care about them? </a:t>
                </a:r>
              </a:p>
            </p:txBody>
          </p:sp>
        </p:grpSp>
      </p:grpSp>
      <p:pic>
        <p:nvPicPr>
          <p:cNvPr id="167" name="Picture 166">
            <a:extLst>
              <a:ext uri="{FF2B5EF4-FFF2-40B4-BE49-F238E27FC236}">
                <a16:creationId xmlns:a16="http://schemas.microsoft.com/office/drawing/2014/main" id="{7174946C-7B52-44BF-8879-8D85F41C69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317850" y="1951750"/>
            <a:ext cx="6392367" cy="4415897"/>
          </a:xfrm>
          <a:prstGeom prst="roundRect">
            <a:avLst>
              <a:gd name="adj" fmla="val 4902"/>
            </a:avLst>
          </a:prstGeom>
        </p:spPr>
      </p:pic>
      <p:pic>
        <p:nvPicPr>
          <p:cNvPr id="3" name="Whole Class">
            <a:extLst>
              <a:ext uri="{FF2B5EF4-FFF2-40B4-BE49-F238E27FC236}">
                <a16:creationId xmlns:a16="http://schemas.microsoft.com/office/drawing/2014/main" id="{235B0824-1285-405B-A4B3-47BE99375AA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7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10" presetClass="exit" presetSubtype="0" fill="hold" nodeType="withEffect">
                                  <p:stCondLst>
                                    <p:cond delay="0"/>
                                  </p:stCondLst>
                                  <p:childTnLst>
                                    <p:animEffect transition="out" filter="fade">
                                      <p:cBhvr>
                                        <p:cTn id="14" dur="500"/>
                                        <p:tgtEl>
                                          <p:spTgt spid="167"/>
                                        </p:tgtEl>
                                      </p:cBhvr>
                                    </p:animEffect>
                                    <p:set>
                                      <p:cBhvr>
                                        <p:cTn id="15" dur="1" fill="hold">
                                          <p:stCondLst>
                                            <p:cond delay="499"/>
                                          </p:stCondLst>
                                        </p:cTn>
                                        <p:tgtEl>
                                          <p:spTgt spid="16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390"/>
                                        </p:tgtEl>
                                        <p:attrNameLst>
                                          <p:attrName>style.visibility</p:attrName>
                                        </p:attrNameLst>
                                      </p:cBhvr>
                                      <p:to>
                                        <p:strVal val="visible"/>
                                      </p:to>
                                    </p:set>
                                    <p:animEffect transition="in" filter="wipe(left)">
                                      <p:cBhvr>
                                        <p:cTn id="20" dur="500"/>
                                        <p:tgtEl>
                                          <p:spTgt spid="16390"/>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6391"/>
                                        </p:tgtEl>
                                        <p:attrNameLst>
                                          <p:attrName>style.visibility</p:attrName>
                                        </p:attrNameLst>
                                      </p:cBhvr>
                                      <p:to>
                                        <p:strVal val="visible"/>
                                      </p:to>
                                    </p:set>
                                    <p:animEffect transition="in" filter="wipe(left)">
                                      <p:cBhvr>
                                        <p:cTn id="24" dur="500"/>
                                        <p:tgtEl>
                                          <p:spTgt spid="16391"/>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left)">
                                      <p:cBhvr>
                                        <p:cTn id="32" dur="500"/>
                                        <p:tgtEl>
                                          <p:spTgt spid="57"/>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wipe(left)">
                                      <p:cBhvr>
                                        <p:cTn id="36" dur="500"/>
                                        <p:tgtEl>
                                          <p:spTgt spid="62"/>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wipe(left)">
                                      <p:cBhvr>
                                        <p:cTn id="40" dur="500"/>
                                        <p:tgtEl>
                                          <p:spTgt spid="67"/>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wipe(left)">
                                      <p:cBhvr>
                                        <p:cTn id="44" dur="500"/>
                                        <p:tgtEl>
                                          <p:spTgt spid="92"/>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wipe(left)">
                                      <p:cBhvr>
                                        <p:cTn id="48" dur="500"/>
                                        <p:tgtEl>
                                          <p:spTgt spid="77"/>
                                        </p:tgtEl>
                                      </p:cBhvr>
                                    </p:animEffect>
                                  </p:childTnLst>
                                </p:cTn>
                              </p:par>
                            </p:childTnLst>
                          </p:cTn>
                        </p:par>
                        <p:par>
                          <p:cTn id="49" fill="hold">
                            <p:stCondLst>
                              <p:cond delay="4000"/>
                            </p:stCondLst>
                            <p:childTnLst>
                              <p:par>
                                <p:cTn id="50" presetID="22" presetClass="entr" presetSubtype="8" fill="hold" nodeType="after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wipe(left)">
                                      <p:cBhvr>
                                        <p:cTn id="52" dur="500"/>
                                        <p:tgtEl>
                                          <p:spTgt spid="82"/>
                                        </p:tgtEl>
                                      </p:cBhvr>
                                    </p:animEffect>
                                  </p:childTnLst>
                                </p:cTn>
                              </p:par>
                            </p:childTnLst>
                          </p:cTn>
                        </p:par>
                        <p:par>
                          <p:cTn id="53" fill="hold">
                            <p:stCondLst>
                              <p:cond delay="4500"/>
                            </p:stCondLst>
                            <p:childTnLst>
                              <p:par>
                                <p:cTn id="54" presetID="22" presetClass="entr" presetSubtype="8" fill="hold" nodeType="afterEffect">
                                  <p:stCondLst>
                                    <p:cond delay="0"/>
                                  </p:stCondLst>
                                  <p:childTnLst>
                                    <p:set>
                                      <p:cBhvr>
                                        <p:cTn id="55" dur="1" fill="hold">
                                          <p:stCondLst>
                                            <p:cond delay="0"/>
                                          </p:stCondLst>
                                        </p:cTn>
                                        <p:tgtEl>
                                          <p:spTgt spid="142"/>
                                        </p:tgtEl>
                                        <p:attrNameLst>
                                          <p:attrName>style.visibility</p:attrName>
                                        </p:attrNameLst>
                                      </p:cBhvr>
                                      <p:to>
                                        <p:strVal val="visible"/>
                                      </p:to>
                                    </p:set>
                                    <p:animEffect transition="in" filter="wipe(left)">
                                      <p:cBhvr>
                                        <p:cTn id="56" dur="500"/>
                                        <p:tgtEl>
                                          <p:spTgt spid="142"/>
                                        </p:tgtEl>
                                      </p:cBhvr>
                                    </p:animEffect>
                                  </p:childTnLst>
                                </p:cTn>
                              </p:par>
                            </p:childTnLst>
                          </p:cTn>
                        </p:par>
                        <p:par>
                          <p:cTn id="57" fill="hold">
                            <p:stCondLst>
                              <p:cond delay="5000"/>
                            </p:stCondLst>
                            <p:childTnLst>
                              <p:par>
                                <p:cTn id="58" presetID="22" presetClass="entr" presetSubtype="8" fill="hold" nodeType="afterEffect">
                                  <p:stCondLst>
                                    <p:cond delay="0"/>
                                  </p:stCondLst>
                                  <p:childTnLst>
                                    <p:set>
                                      <p:cBhvr>
                                        <p:cTn id="59" dur="1" fill="hold">
                                          <p:stCondLst>
                                            <p:cond delay="0"/>
                                          </p:stCondLst>
                                        </p:cTn>
                                        <p:tgtEl>
                                          <p:spTgt spid="97"/>
                                        </p:tgtEl>
                                        <p:attrNameLst>
                                          <p:attrName>style.visibility</p:attrName>
                                        </p:attrNameLst>
                                      </p:cBhvr>
                                      <p:to>
                                        <p:strVal val="visible"/>
                                      </p:to>
                                    </p:set>
                                    <p:animEffect transition="in" filter="wipe(left)">
                                      <p:cBhvr>
                                        <p:cTn id="60" dur="500"/>
                                        <p:tgtEl>
                                          <p:spTgt spid="97"/>
                                        </p:tgtEl>
                                      </p:cBhvr>
                                    </p:animEffect>
                                  </p:childTnLst>
                                </p:cTn>
                              </p:par>
                            </p:childTnLst>
                          </p:cTn>
                        </p:par>
                        <p:par>
                          <p:cTn id="61" fill="hold">
                            <p:stCondLst>
                              <p:cond delay="5500"/>
                            </p:stCondLst>
                            <p:childTnLst>
                              <p:par>
                                <p:cTn id="62" presetID="22" presetClass="entr" presetSubtype="8" fill="hold" nodeType="afterEffect">
                                  <p:stCondLst>
                                    <p:cond delay="0"/>
                                  </p:stCondLst>
                                  <p:childTnLst>
                                    <p:set>
                                      <p:cBhvr>
                                        <p:cTn id="63" dur="1" fill="hold">
                                          <p:stCondLst>
                                            <p:cond delay="0"/>
                                          </p:stCondLst>
                                        </p:cTn>
                                        <p:tgtEl>
                                          <p:spTgt spid="102"/>
                                        </p:tgtEl>
                                        <p:attrNameLst>
                                          <p:attrName>style.visibility</p:attrName>
                                        </p:attrNameLst>
                                      </p:cBhvr>
                                      <p:to>
                                        <p:strVal val="visible"/>
                                      </p:to>
                                    </p:set>
                                    <p:animEffect transition="in" filter="wipe(left)">
                                      <p:cBhvr>
                                        <p:cTn id="64" dur="500"/>
                                        <p:tgtEl>
                                          <p:spTgt spid="102"/>
                                        </p:tgtEl>
                                      </p:cBhvr>
                                    </p:animEffect>
                                  </p:childTnLst>
                                </p:cTn>
                              </p:par>
                            </p:childTnLst>
                          </p:cTn>
                        </p:par>
                        <p:par>
                          <p:cTn id="65" fill="hold">
                            <p:stCondLst>
                              <p:cond delay="6000"/>
                            </p:stCondLst>
                            <p:childTnLst>
                              <p:par>
                                <p:cTn id="66" presetID="22" presetClass="entr" presetSubtype="8" fill="hold" nodeType="afterEffect">
                                  <p:stCondLst>
                                    <p:cond delay="0"/>
                                  </p:stCondLst>
                                  <p:childTnLst>
                                    <p:set>
                                      <p:cBhvr>
                                        <p:cTn id="67" dur="1" fill="hold">
                                          <p:stCondLst>
                                            <p:cond delay="0"/>
                                          </p:stCondLst>
                                        </p:cTn>
                                        <p:tgtEl>
                                          <p:spTgt spid="107"/>
                                        </p:tgtEl>
                                        <p:attrNameLst>
                                          <p:attrName>style.visibility</p:attrName>
                                        </p:attrNameLst>
                                      </p:cBhvr>
                                      <p:to>
                                        <p:strVal val="visible"/>
                                      </p:to>
                                    </p:set>
                                    <p:animEffect transition="in" filter="wipe(left)">
                                      <p:cBhvr>
                                        <p:cTn id="68" dur="500"/>
                                        <p:tgtEl>
                                          <p:spTgt spid="107"/>
                                        </p:tgtEl>
                                      </p:cBhvr>
                                    </p:animEffect>
                                  </p:childTnLst>
                                </p:cTn>
                              </p:par>
                            </p:childTnLst>
                          </p:cTn>
                        </p:par>
                        <p:par>
                          <p:cTn id="69" fill="hold">
                            <p:stCondLst>
                              <p:cond delay="6500"/>
                            </p:stCondLst>
                            <p:childTnLst>
                              <p:par>
                                <p:cTn id="70" presetID="22" presetClass="entr" presetSubtype="8" fill="hold" nodeType="afterEffect">
                                  <p:stCondLst>
                                    <p:cond delay="0"/>
                                  </p:stCondLst>
                                  <p:childTnLst>
                                    <p:set>
                                      <p:cBhvr>
                                        <p:cTn id="71" dur="1" fill="hold">
                                          <p:stCondLst>
                                            <p:cond delay="0"/>
                                          </p:stCondLst>
                                        </p:cTn>
                                        <p:tgtEl>
                                          <p:spTgt spid="112"/>
                                        </p:tgtEl>
                                        <p:attrNameLst>
                                          <p:attrName>style.visibility</p:attrName>
                                        </p:attrNameLst>
                                      </p:cBhvr>
                                      <p:to>
                                        <p:strVal val="visible"/>
                                      </p:to>
                                    </p:set>
                                    <p:animEffect transition="in" filter="wipe(left)">
                                      <p:cBhvr>
                                        <p:cTn id="72" dur="500"/>
                                        <p:tgtEl>
                                          <p:spTgt spid="112"/>
                                        </p:tgtEl>
                                      </p:cBhvr>
                                    </p:animEffect>
                                  </p:childTnLst>
                                </p:cTn>
                              </p:par>
                            </p:childTnLst>
                          </p:cTn>
                        </p:par>
                        <p:par>
                          <p:cTn id="73" fill="hold">
                            <p:stCondLst>
                              <p:cond delay="7000"/>
                            </p:stCondLst>
                            <p:childTnLst>
                              <p:par>
                                <p:cTn id="74" presetID="22" presetClass="entr" presetSubtype="8" fill="hold" nodeType="afterEffect">
                                  <p:stCondLst>
                                    <p:cond delay="0"/>
                                  </p:stCondLst>
                                  <p:childTnLst>
                                    <p:set>
                                      <p:cBhvr>
                                        <p:cTn id="75" dur="1" fill="hold">
                                          <p:stCondLst>
                                            <p:cond delay="0"/>
                                          </p:stCondLst>
                                        </p:cTn>
                                        <p:tgtEl>
                                          <p:spTgt spid="117"/>
                                        </p:tgtEl>
                                        <p:attrNameLst>
                                          <p:attrName>style.visibility</p:attrName>
                                        </p:attrNameLst>
                                      </p:cBhvr>
                                      <p:to>
                                        <p:strVal val="visible"/>
                                      </p:to>
                                    </p:set>
                                    <p:animEffect transition="in" filter="wipe(left)">
                                      <p:cBhvr>
                                        <p:cTn id="76" dur="500"/>
                                        <p:tgtEl>
                                          <p:spTgt spid="117"/>
                                        </p:tgtEl>
                                      </p:cBhvr>
                                    </p:animEffect>
                                  </p:childTnLst>
                                </p:cTn>
                              </p:par>
                            </p:childTnLst>
                          </p:cTn>
                        </p:par>
                        <p:par>
                          <p:cTn id="77" fill="hold">
                            <p:stCondLst>
                              <p:cond delay="7500"/>
                            </p:stCondLst>
                            <p:childTnLst>
                              <p:par>
                                <p:cTn id="78" presetID="22" presetClass="entr" presetSubtype="8" fill="hold" nodeType="afterEffect">
                                  <p:stCondLst>
                                    <p:cond delay="0"/>
                                  </p:stCondLst>
                                  <p:childTnLst>
                                    <p:set>
                                      <p:cBhvr>
                                        <p:cTn id="79" dur="1" fill="hold">
                                          <p:stCondLst>
                                            <p:cond delay="0"/>
                                          </p:stCondLst>
                                        </p:cTn>
                                        <p:tgtEl>
                                          <p:spTgt spid="122"/>
                                        </p:tgtEl>
                                        <p:attrNameLst>
                                          <p:attrName>style.visibility</p:attrName>
                                        </p:attrNameLst>
                                      </p:cBhvr>
                                      <p:to>
                                        <p:strVal val="visible"/>
                                      </p:to>
                                    </p:set>
                                    <p:animEffect transition="in" filter="wipe(left)">
                                      <p:cBhvr>
                                        <p:cTn id="80" dur="500"/>
                                        <p:tgtEl>
                                          <p:spTgt spid="122"/>
                                        </p:tgtEl>
                                      </p:cBhvr>
                                    </p:animEffect>
                                  </p:childTnLst>
                                </p:cTn>
                              </p:par>
                            </p:childTnLst>
                          </p:cTn>
                        </p:par>
                        <p:par>
                          <p:cTn id="81" fill="hold">
                            <p:stCondLst>
                              <p:cond delay="8000"/>
                            </p:stCondLst>
                            <p:childTnLst>
                              <p:par>
                                <p:cTn id="82" presetID="22" presetClass="entr" presetSubtype="8" fill="hold" nodeType="afterEffect">
                                  <p:stCondLst>
                                    <p:cond delay="0"/>
                                  </p:stCondLst>
                                  <p:childTnLst>
                                    <p:set>
                                      <p:cBhvr>
                                        <p:cTn id="83" dur="1" fill="hold">
                                          <p:stCondLst>
                                            <p:cond delay="0"/>
                                          </p:stCondLst>
                                        </p:cTn>
                                        <p:tgtEl>
                                          <p:spTgt spid="127"/>
                                        </p:tgtEl>
                                        <p:attrNameLst>
                                          <p:attrName>style.visibility</p:attrName>
                                        </p:attrNameLst>
                                      </p:cBhvr>
                                      <p:to>
                                        <p:strVal val="visible"/>
                                      </p:to>
                                    </p:set>
                                    <p:animEffect transition="in" filter="wipe(left)">
                                      <p:cBhvr>
                                        <p:cTn id="84" dur="500"/>
                                        <p:tgtEl>
                                          <p:spTgt spid="127"/>
                                        </p:tgtEl>
                                      </p:cBhvr>
                                    </p:animEffect>
                                  </p:childTnLst>
                                </p:cTn>
                              </p:par>
                            </p:childTnLst>
                          </p:cTn>
                        </p:par>
                        <p:par>
                          <p:cTn id="85" fill="hold">
                            <p:stCondLst>
                              <p:cond delay="8500"/>
                            </p:stCondLst>
                            <p:childTnLst>
                              <p:par>
                                <p:cTn id="86" presetID="22" presetClass="entr" presetSubtype="8" fill="hold" nodeType="afterEffect">
                                  <p:stCondLst>
                                    <p:cond delay="0"/>
                                  </p:stCondLst>
                                  <p:childTnLst>
                                    <p:set>
                                      <p:cBhvr>
                                        <p:cTn id="87" dur="1" fill="hold">
                                          <p:stCondLst>
                                            <p:cond delay="0"/>
                                          </p:stCondLst>
                                        </p:cTn>
                                        <p:tgtEl>
                                          <p:spTgt spid="137"/>
                                        </p:tgtEl>
                                        <p:attrNameLst>
                                          <p:attrName>style.visibility</p:attrName>
                                        </p:attrNameLst>
                                      </p:cBhvr>
                                      <p:to>
                                        <p:strVal val="visible"/>
                                      </p:to>
                                    </p:set>
                                    <p:animEffect transition="in" filter="wipe(left)">
                                      <p:cBhvr>
                                        <p:cTn id="88" dur="500"/>
                                        <p:tgtEl>
                                          <p:spTgt spid="137"/>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16398"/>
                                        </p:tgtEl>
                                        <p:attrNameLst>
                                          <p:attrName>style.visibility</p:attrName>
                                        </p:attrNameLst>
                                      </p:cBhvr>
                                      <p:to>
                                        <p:strVal val="visible"/>
                                      </p:to>
                                    </p:set>
                                    <p:anim calcmode="lin" valueType="num">
                                      <p:cBhvr additive="base">
                                        <p:cTn id="93" dur="500" fill="hold"/>
                                        <p:tgtEl>
                                          <p:spTgt spid="16398"/>
                                        </p:tgtEl>
                                        <p:attrNameLst>
                                          <p:attrName>ppt_x</p:attrName>
                                        </p:attrNameLst>
                                      </p:cBhvr>
                                      <p:tavLst>
                                        <p:tav tm="0">
                                          <p:val>
                                            <p:strVal val="#ppt_x"/>
                                          </p:val>
                                        </p:tav>
                                        <p:tav tm="100000">
                                          <p:val>
                                            <p:strVal val="#ppt_x"/>
                                          </p:val>
                                        </p:tav>
                                      </p:tavLst>
                                    </p:anim>
                                    <p:anim calcmode="lin" valueType="num">
                                      <p:cBhvr additive="base">
                                        <p:cTn id="94" dur="500" fill="hold"/>
                                        <p:tgtEl>
                                          <p:spTgt spid="16398"/>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53" presetClass="entr" presetSubtype="16" fill="hold" nodeType="afterEffect">
                                  <p:stCondLst>
                                    <p:cond delay="0"/>
                                  </p:stCondLst>
                                  <p:childTnLst>
                                    <p:set>
                                      <p:cBhvr>
                                        <p:cTn id="97" dur="1" fill="hold">
                                          <p:stCondLst>
                                            <p:cond delay="0"/>
                                          </p:stCondLst>
                                        </p:cTn>
                                        <p:tgtEl>
                                          <p:spTgt spid="16399"/>
                                        </p:tgtEl>
                                        <p:attrNameLst>
                                          <p:attrName>style.visibility</p:attrName>
                                        </p:attrNameLst>
                                      </p:cBhvr>
                                      <p:to>
                                        <p:strVal val="visible"/>
                                      </p:to>
                                    </p:set>
                                    <p:anim calcmode="lin" valueType="num">
                                      <p:cBhvr>
                                        <p:cTn id="98" dur="500" fill="hold"/>
                                        <p:tgtEl>
                                          <p:spTgt spid="16399"/>
                                        </p:tgtEl>
                                        <p:attrNameLst>
                                          <p:attrName>ppt_w</p:attrName>
                                        </p:attrNameLst>
                                      </p:cBhvr>
                                      <p:tavLst>
                                        <p:tav tm="0">
                                          <p:val>
                                            <p:fltVal val="0"/>
                                          </p:val>
                                        </p:tav>
                                        <p:tav tm="100000">
                                          <p:val>
                                            <p:strVal val="#ppt_w"/>
                                          </p:val>
                                        </p:tav>
                                      </p:tavLst>
                                    </p:anim>
                                    <p:anim calcmode="lin" valueType="num">
                                      <p:cBhvr>
                                        <p:cTn id="99" dur="500" fill="hold"/>
                                        <p:tgtEl>
                                          <p:spTgt spid="16399"/>
                                        </p:tgtEl>
                                        <p:attrNameLst>
                                          <p:attrName>ppt_h</p:attrName>
                                        </p:attrNameLst>
                                      </p:cBhvr>
                                      <p:tavLst>
                                        <p:tav tm="0">
                                          <p:val>
                                            <p:fltVal val="0"/>
                                          </p:val>
                                        </p:tav>
                                        <p:tav tm="100000">
                                          <p:val>
                                            <p:strVal val="#ppt_h"/>
                                          </p:val>
                                        </p:tav>
                                      </p:tavLst>
                                    </p:anim>
                                    <p:animEffect transition="in" filter="fade">
                                      <p:cBhvr>
                                        <p:cTn id="100" dur="500"/>
                                        <p:tgtEl>
                                          <p:spTgt spid="16399"/>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xit" presetSubtype="4" fill="hold" nodeType="clickEffect">
                                  <p:stCondLst>
                                    <p:cond delay="0"/>
                                  </p:stCondLst>
                                  <p:childTnLst>
                                    <p:anim calcmode="lin" valueType="num">
                                      <p:cBhvr additive="base">
                                        <p:cTn id="104" dur="500"/>
                                        <p:tgtEl>
                                          <p:spTgt spid="16398"/>
                                        </p:tgtEl>
                                        <p:attrNameLst>
                                          <p:attrName>ppt_x</p:attrName>
                                        </p:attrNameLst>
                                      </p:cBhvr>
                                      <p:tavLst>
                                        <p:tav tm="0">
                                          <p:val>
                                            <p:strVal val="ppt_x"/>
                                          </p:val>
                                        </p:tav>
                                        <p:tav tm="100000">
                                          <p:val>
                                            <p:strVal val="ppt_x"/>
                                          </p:val>
                                        </p:tav>
                                      </p:tavLst>
                                    </p:anim>
                                    <p:anim calcmode="lin" valueType="num">
                                      <p:cBhvr additive="base">
                                        <p:cTn id="105" dur="500"/>
                                        <p:tgtEl>
                                          <p:spTgt spid="16398"/>
                                        </p:tgtEl>
                                        <p:attrNameLst>
                                          <p:attrName>ppt_y</p:attrName>
                                        </p:attrNameLst>
                                      </p:cBhvr>
                                      <p:tavLst>
                                        <p:tav tm="0">
                                          <p:val>
                                            <p:strVal val="ppt_y"/>
                                          </p:val>
                                        </p:tav>
                                        <p:tav tm="100000">
                                          <p:val>
                                            <p:strVal val="1+ppt_h/2"/>
                                          </p:val>
                                        </p:tav>
                                      </p:tavLst>
                                    </p:anim>
                                    <p:set>
                                      <p:cBhvr>
                                        <p:cTn id="106" dur="1" fill="hold">
                                          <p:stCondLst>
                                            <p:cond delay="499"/>
                                          </p:stCondLst>
                                        </p:cTn>
                                        <p:tgtEl>
                                          <p:spTgt spid="16398"/>
                                        </p:tgtEl>
                                        <p:attrNameLst>
                                          <p:attrName>style.visibility</p:attrName>
                                        </p:attrNameLst>
                                      </p:cBhvr>
                                      <p:to>
                                        <p:strVal val="hidden"/>
                                      </p:to>
                                    </p:set>
                                  </p:childTnLst>
                                </p:cTn>
                              </p:par>
                              <p:par>
                                <p:cTn id="107" presetID="53" presetClass="exit" presetSubtype="32" fill="hold" nodeType="withEffect">
                                  <p:stCondLst>
                                    <p:cond delay="0"/>
                                  </p:stCondLst>
                                  <p:childTnLst>
                                    <p:anim calcmode="lin" valueType="num">
                                      <p:cBhvr>
                                        <p:cTn id="108" dur="500"/>
                                        <p:tgtEl>
                                          <p:spTgt spid="16399"/>
                                        </p:tgtEl>
                                        <p:attrNameLst>
                                          <p:attrName>ppt_w</p:attrName>
                                        </p:attrNameLst>
                                      </p:cBhvr>
                                      <p:tavLst>
                                        <p:tav tm="0">
                                          <p:val>
                                            <p:strVal val="ppt_w"/>
                                          </p:val>
                                        </p:tav>
                                        <p:tav tm="100000">
                                          <p:val>
                                            <p:fltVal val="0"/>
                                          </p:val>
                                        </p:tav>
                                      </p:tavLst>
                                    </p:anim>
                                    <p:anim calcmode="lin" valueType="num">
                                      <p:cBhvr>
                                        <p:cTn id="109" dur="500"/>
                                        <p:tgtEl>
                                          <p:spTgt spid="16399"/>
                                        </p:tgtEl>
                                        <p:attrNameLst>
                                          <p:attrName>ppt_h</p:attrName>
                                        </p:attrNameLst>
                                      </p:cBhvr>
                                      <p:tavLst>
                                        <p:tav tm="0">
                                          <p:val>
                                            <p:strVal val="ppt_h"/>
                                          </p:val>
                                        </p:tav>
                                        <p:tav tm="100000">
                                          <p:val>
                                            <p:fltVal val="0"/>
                                          </p:val>
                                        </p:tav>
                                      </p:tavLst>
                                    </p:anim>
                                    <p:animEffect transition="out" filter="fade">
                                      <p:cBhvr>
                                        <p:cTn id="110" dur="500"/>
                                        <p:tgtEl>
                                          <p:spTgt spid="16399"/>
                                        </p:tgtEl>
                                      </p:cBhvr>
                                    </p:animEffect>
                                    <p:set>
                                      <p:cBhvr>
                                        <p:cTn id="111" dur="1" fill="hold">
                                          <p:stCondLst>
                                            <p:cond delay="499"/>
                                          </p:stCondLst>
                                        </p:cTn>
                                        <p:tgtEl>
                                          <p:spTgt spid="16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BDF288ED-82CA-4C33-AD57-1C30BFEE4526}"/>
              </a:ext>
            </a:extLst>
          </p:cNvPr>
          <p:cNvSpPr/>
          <p:nvPr/>
        </p:nvSpPr>
        <p:spPr>
          <a:xfrm rot="5400000">
            <a:off x="365494" y="1730376"/>
            <a:ext cx="4812556" cy="4320431"/>
          </a:xfrm>
          <a:prstGeom prst="flowChartManualInput">
            <a:avLst/>
          </a:prstGeom>
          <a:solidFill>
            <a:srgbClr val="8D35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lowchart: Manual Input 4">
            <a:extLst>
              <a:ext uri="{FF2B5EF4-FFF2-40B4-BE49-F238E27FC236}">
                <a16:creationId xmlns:a16="http://schemas.microsoft.com/office/drawing/2014/main" id="{87B9BDCB-33F6-4DA7-A374-3D90AEE80A50}"/>
              </a:ext>
            </a:extLst>
          </p:cNvPr>
          <p:cNvSpPr/>
          <p:nvPr/>
        </p:nvSpPr>
        <p:spPr>
          <a:xfrm rot="5400000" flipH="1" flipV="1">
            <a:off x="3965898" y="1730847"/>
            <a:ext cx="4812556" cy="4320431"/>
          </a:xfrm>
          <a:prstGeom prst="flowChartManualInpu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38" name="Title 1">
            <a:extLst>
              <a:ext uri="{FF2B5EF4-FFF2-40B4-BE49-F238E27FC236}">
                <a16:creationId xmlns:a16="http://schemas.microsoft.com/office/drawing/2014/main" id="{4F55C47A-99DE-4FA9-8EA1-07E9A648DE06}"/>
              </a:ext>
            </a:extLst>
          </p:cNvPr>
          <p:cNvSpPr>
            <a:spLocks noGrp="1" noChangeArrowheads="1"/>
          </p:cNvSpPr>
          <p:nvPr>
            <p:ph type="title"/>
          </p:nvPr>
        </p:nvSpPr>
        <p:spPr>
          <a:xfrm>
            <a:off x="457200" y="479425"/>
            <a:ext cx="8220075" cy="993775"/>
          </a:xfrm>
        </p:spPr>
        <p:txBody>
          <a:bodyPr/>
          <a:lstStyle/>
          <a:p>
            <a:pPr eaLnBrk="1" hangingPunct="1"/>
            <a:r>
              <a:rPr lang="en-GB" dirty="0"/>
              <a:t>Difficult Times</a:t>
            </a:r>
            <a:endParaRPr lang="en-GB" altLang="en-US" dirty="0"/>
          </a:p>
        </p:txBody>
      </p:sp>
      <p:pic>
        <p:nvPicPr>
          <p:cNvPr id="6" name="Picture 6">
            <a:extLst>
              <a:ext uri="{FF2B5EF4-FFF2-40B4-BE49-F238E27FC236}">
                <a16:creationId xmlns:a16="http://schemas.microsoft.com/office/drawing/2014/main" id="{32C4BDF1-0FD6-4A46-9C38-549F4B6260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4577" y="3520533"/>
            <a:ext cx="2434046" cy="331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F618026A-C5E1-4E1E-B543-F60A47BDDE37}"/>
              </a:ext>
            </a:extLst>
          </p:cNvPr>
          <p:cNvGrpSpPr/>
          <p:nvPr/>
        </p:nvGrpSpPr>
        <p:grpSpPr>
          <a:xfrm>
            <a:off x="6028660" y="4597099"/>
            <a:ext cx="2897598" cy="633243"/>
            <a:chOff x="6087799" y="3797009"/>
            <a:chExt cx="2897598" cy="633243"/>
          </a:xfrm>
        </p:grpSpPr>
        <p:sp>
          <p:nvSpPr>
            <p:cNvPr id="19" name="Rectangle 18">
              <a:extLst>
                <a:ext uri="{FF2B5EF4-FFF2-40B4-BE49-F238E27FC236}">
                  <a16:creationId xmlns:a16="http://schemas.microsoft.com/office/drawing/2014/main" id="{EF250D2F-06B6-49D1-95C8-6392CB597910}"/>
                </a:ext>
              </a:extLst>
            </p:cNvPr>
            <p:cNvSpPr/>
            <p:nvPr/>
          </p:nvSpPr>
          <p:spPr>
            <a:xfrm>
              <a:off x="6087799" y="3797009"/>
              <a:ext cx="2897597" cy="435600"/>
            </a:xfrm>
            <a:custGeom>
              <a:avLst/>
              <a:gdLst>
                <a:gd name="connsiteX0" fmla="*/ 0 w 2897597"/>
                <a:gd name="connsiteY0" fmla="*/ 0 h 671214"/>
                <a:gd name="connsiteX1" fmla="*/ 2897597 w 2897597"/>
                <a:gd name="connsiteY1" fmla="*/ 0 h 671214"/>
                <a:gd name="connsiteX2" fmla="*/ 2897597 w 2897597"/>
                <a:gd name="connsiteY2" fmla="*/ 671214 h 671214"/>
                <a:gd name="connsiteX3" fmla="*/ 0 w 2897597"/>
                <a:gd name="connsiteY3" fmla="*/ 671214 h 671214"/>
                <a:gd name="connsiteX4" fmla="*/ 0 w 2897597"/>
                <a:gd name="connsiteY4" fmla="*/ 0 h 671214"/>
                <a:gd name="connsiteX0" fmla="*/ 170822 w 2897597"/>
                <a:gd name="connsiteY0" fmla="*/ 0 h 671214"/>
                <a:gd name="connsiteX1" fmla="*/ 2897597 w 2897597"/>
                <a:gd name="connsiteY1" fmla="*/ 0 h 671214"/>
                <a:gd name="connsiteX2" fmla="*/ 2897597 w 2897597"/>
                <a:gd name="connsiteY2" fmla="*/ 671214 h 671214"/>
                <a:gd name="connsiteX3" fmla="*/ 0 w 2897597"/>
                <a:gd name="connsiteY3" fmla="*/ 671214 h 671214"/>
                <a:gd name="connsiteX4" fmla="*/ 170822 w 2897597"/>
                <a:gd name="connsiteY4" fmla="*/ 0 h 671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597" h="671214">
                  <a:moveTo>
                    <a:pt x="170822" y="0"/>
                  </a:moveTo>
                  <a:lnTo>
                    <a:pt x="2897597" y="0"/>
                  </a:lnTo>
                  <a:lnTo>
                    <a:pt x="2897597" y="671214"/>
                  </a:lnTo>
                  <a:lnTo>
                    <a:pt x="0" y="671214"/>
                  </a:lnTo>
                  <a:lnTo>
                    <a:pt x="170822"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lnSpc>
                  <a:spcPct val="70000"/>
                </a:lnSpc>
                <a:spcBef>
                  <a:spcPts val="1000"/>
                </a:spcBef>
                <a:spcAft>
                  <a:spcPts val="0"/>
                </a:spcAft>
                <a:buClr>
                  <a:srgbClr val="1C1C1C"/>
                </a:buClr>
                <a:buSzPts val="1665"/>
                <a:buNone/>
              </a:pPr>
              <a:r>
                <a:rPr lang="en-GB" sz="1800" dirty="0">
                  <a:ea typeface="Arial"/>
                  <a:cs typeface="Arial"/>
                  <a:sym typeface="Arial"/>
                </a:rPr>
                <a:t>What could Amelia do? </a:t>
              </a:r>
              <a:endParaRPr lang="en-GB" dirty="0"/>
            </a:p>
          </p:txBody>
        </p:sp>
        <p:sp>
          <p:nvSpPr>
            <p:cNvPr id="20" name="Right Triangle 19">
              <a:extLst>
                <a:ext uri="{FF2B5EF4-FFF2-40B4-BE49-F238E27FC236}">
                  <a16:creationId xmlns:a16="http://schemas.microsoft.com/office/drawing/2014/main" id="{D5CE5B1E-5AE7-45F7-850E-B7931AF45E59}"/>
                </a:ext>
              </a:extLst>
            </p:cNvPr>
            <p:cNvSpPr/>
            <p:nvPr/>
          </p:nvSpPr>
          <p:spPr>
            <a:xfrm flipV="1">
              <a:off x="8759825" y="4229057"/>
              <a:ext cx="225572"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D524954D-CC5E-4BCA-A30D-C8B6E138F37F}"/>
              </a:ext>
            </a:extLst>
          </p:cNvPr>
          <p:cNvGrpSpPr/>
          <p:nvPr/>
        </p:nvGrpSpPr>
        <p:grpSpPr>
          <a:xfrm>
            <a:off x="4136960" y="3315672"/>
            <a:ext cx="4789300" cy="645479"/>
            <a:chOff x="4196097" y="3786959"/>
            <a:chExt cx="4789300" cy="645479"/>
          </a:xfrm>
        </p:grpSpPr>
        <p:sp>
          <p:nvSpPr>
            <p:cNvPr id="22" name="Rectangle 21">
              <a:extLst>
                <a:ext uri="{FF2B5EF4-FFF2-40B4-BE49-F238E27FC236}">
                  <a16:creationId xmlns:a16="http://schemas.microsoft.com/office/drawing/2014/main" id="{B5B27E44-6371-470F-941E-1D53D538B5F7}"/>
                </a:ext>
              </a:extLst>
            </p:cNvPr>
            <p:cNvSpPr/>
            <p:nvPr/>
          </p:nvSpPr>
          <p:spPr>
            <a:xfrm>
              <a:off x="4196097" y="3786959"/>
              <a:ext cx="4789299" cy="435600"/>
            </a:xfrm>
            <a:custGeom>
              <a:avLst/>
              <a:gdLst>
                <a:gd name="connsiteX0" fmla="*/ 0 w 4789299"/>
                <a:gd name="connsiteY0" fmla="*/ 0 h 671214"/>
                <a:gd name="connsiteX1" fmla="*/ 4789299 w 4789299"/>
                <a:gd name="connsiteY1" fmla="*/ 0 h 671214"/>
                <a:gd name="connsiteX2" fmla="*/ 4789299 w 4789299"/>
                <a:gd name="connsiteY2" fmla="*/ 671214 h 671214"/>
                <a:gd name="connsiteX3" fmla="*/ 0 w 4789299"/>
                <a:gd name="connsiteY3" fmla="*/ 671214 h 671214"/>
                <a:gd name="connsiteX4" fmla="*/ 0 w 4789299"/>
                <a:gd name="connsiteY4" fmla="*/ 0 h 671214"/>
                <a:gd name="connsiteX0" fmla="*/ 140677 w 4789299"/>
                <a:gd name="connsiteY0" fmla="*/ 0 h 681263"/>
                <a:gd name="connsiteX1" fmla="*/ 4789299 w 4789299"/>
                <a:gd name="connsiteY1" fmla="*/ 10049 h 681263"/>
                <a:gd name="connsiteX2" fmla="*/ 4789299 w 4789299"/>
                <a:gd name="connsiteY2" fmla="*/ 681263 h 681263"/>
                <a:gd name="connsiteX3" fmla="*/ 0 w 4789299"/>
                <a:gd name="connsiteY3" fmla="*/ 681263 h 681263"/>
                <a:gd name="connsiteX4" fmla="*/ 140677 w 4789299"/>
                <a:gd name="connsiteY4" fmla="*/ 0 h 681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299" h="681263">
                  <a:moveTo>
                    <a:pt x="140677" y="0"/>
                  </a:moveTo>
                  <a:lnTo>
                    <a:pt x="4789299" y="10049"/>
                  </a:lnTo>
                  <a:lnTo>
                    <a:pt x="4789299" y="681263"/>
                  </a:lnTo>
                  <a:lnTo>
                    <a:pt x="0" y="681263"/>
                  </a:lnTo>
                  <a:lnTo>
                    <a:pt x="140677"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nSpc>
                  <a:spcPct val="70000"/>
                </a:lnSpc>
                <a:spcBef>
                  <a:spcPts val="1000"/>
                </a:spcBef>
                <a:spcAft>
                  <a:spcPts val="0"/>
                </a:spcAft>
                <a:buClr>
                  <a:srgbClr val="1C1C1C"/>
                </a:buClr>
                <a:buSzPts val="1665"/>
              </a:pPr>
              <a:r>
                <a:rPr lang="en-GB" dirty="0">
                  <a:ea typeface="Arial"/>
                  <a:cs typeface="Arial"/>
                  <a:sym typeface="Arial"/>
                </a:rPr>
                <a:t>Amelia is experiencing a difficult time.  </a:t>
              </a:r>
            </a:p>
          </p:txBody>
        </p:sp>
        <p:sp>
          <p:nvSpPr>
            <p:cNvPr id="23" name="Right Triangle 22">
              <a:extLst>
                <a:ext uri="{FF2B5EF4-FFF2-40B4-BE49-F238E27FC236}">
                  <a16:creationId xmlns:a16="http://schemas.microsoft.com/office/drawing/2014/main" id="{72C8BBF7-7390-4B5B-BA6F-2B951BFDF7CB}"/>
                </a:ext>
              </a:extLst>
            </p:cNvPr>
            <p:cNvSpPr/>
            <p:nvPr/>
          </p:nvSpPr>
          <p:spPr>
            <a:xfrm flipV="1">
              <a:off x="8759825" y="4231243"/>
              <a:ext cx="225572"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4" name="Group 23">
            <a:extLst>
              <a:ext uri="{FF2B5EF4-FFF2-40B4-BE49-F238E27FC236}">
                <a16:creationId xmlns:a16="http://schemas.microsoft.com/office/drawing/2014/main" id="{C9C262DE-68F7-4031-9186-1C9F218CF27C}"/>
              </a:ext>
            </a:extLst>
          </p:cNvPr>
          <p:cNvGrpSpPr/>
          <p:nvPr/>
        </p:nvGrpSpPr>
        <p:grpSpPr>
          <a:xfrm>
            <a:off x="2981069" y="3954707"/>
            <a:ext cx="5945188" cy="634962"/>
            <a:chOff x="3494556" y="3786961"/>
            <a:chExt cx="5490841" cy="634962"/>
          </a:xfrm>
        </p:grpSpPr>
        <p:sp>
          <p:nvSpPr>
            <p:cNvPr id="25" name="Rectangle 24">
              <a:extLst>
                <a:ext uri="{FF2B5EF4-FFF2-40B4-BE49-F238E27FC236}">
                  <a16:creationId xmlns:a16="http://schemas.microsoft.com/office/drawing/2014/main" id="{8478C043-D605-4EE0-B28A-F74723EA8903}"/>
                </a:ext>
              </a:extLst>
            </p:cNvPr>
            <p:cNvSpPr/>
            <p:nvPr/>
          </p:nvSpPr>
          <p:spPr>
            <a:xfrm>
              <a:off x="3494556" y="3786961"/>
              <a:ext cx="5490840" cy="435600"/>
            </a:xfrm>
            <a:custGeom>
              <a:avLst/>
              <a:gdLst>
                <a:gd name="connsiteX0" fmla="*/ 0 w 5945187"/>
                <a:gd name="connsiteY0" fmla="*/ 0 h 671214"/>
                <a:gd name="connsiteX1" fmla="*/ 5945187 w 5945187"/>
                <a:gd name="connsiteY1" fmla="*/ 0 h 671214"/>
                <a:gd name="connsiteX2" fmla="*/ 5945187 w 5945187"/>
                <a:gd name="connsiteY2" fmla="*/ 671214 h 671214"/>
                <a:gd name="connsiteX3" fmla="*/ 0 w 5945187"/>
                <a:gd name="connsiteY3" fmla="*/ 671214 h 671214"/>
                <a:gd name="connsiteX4" fmla="*/ 0 w 5945187"/>
                <a:gd name="connsiteY4" fmla="*/ 0 h 671214"/>
                <a:gd name="connsiteX0" fmla="*/ 160773 w 5945187"/>
                <a:gd name="connsiteY0" fmla="*/ 0 h 681262"/>
                <a:gd name="connsiteX1" fmla="*/ 5945187 w 5945187"/>
                <a:gd name="connsiteY1" fmla="*/ 10048 h 681262"/>
                <a:gd name="connsiteX2" fmla="*/ 5945187 w 5945187"/>
                <a:gd name="connsiteY2" fmla="*/ 681262 h 681262"/>
                <a:gd name="connsiteX3" fmla="*/ 0 w 5945187"/>
                <a:gd name="connsiteY3" fmla="*/ 681262 h 681262"/>
                <a:gd name="connsiteX4" fmla="*/ 160773 w 5945187"/>
                <a:gd name="connsiteY4" fmla="*/ 0 h 6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5187" h="681262">
                  <a:moveTo>
                    <a:pt x="160773" y="0"/>
                  </a:moveTo>
                  <a:lnTo>
                    <a:pt x="5945187" y="10048"/>
                  </a:lnTo>
                  <a:lnTo>
                    <a:pt x="5945187" y="681262"/>
                  </a:lnTo>
                  <a:lnTo>
                    <a:pt x="0" y="681262"/>
                  </a:lnTo>
                  <a:lnTo>
                    <a:pt x="160773"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lnSpc>
                  <a:spcPct val="70000"/>
                </a:lnSpc>
                <a:spcBef>
                  <a:spcPts val="1000"/>
                </a:spcBef>
                <a:spcAft>
                  <a:spcPts val="0"/>
                </a:spcAft>
                <a:buClr>
                  <a:srgbClr val="1C1C1C"/>
                </a:buClr>
                <a:buSzPts val="1665"/>
                <a:buNone/>
              </a:pPr>
              <a:r>
                <a:rPr lang="en-GB" sz="1800" dirty="0">
                  <a:ea typeface="Arial"/>
                  <a:cs typeface="Arial"/>
                  <a:sym typeface="Arial"/>
                </a:rPr>
                <a:t>How can we tell that Amelia is unhappy and unsafe?</a:t>
              </a:r>
              <a:endParaRPr lang="en-GB" dirty="0"/>
            </a:p>
          </p:txBody>
        </p:sp>
        <p:sp>
          <p:nvSpPr>
            <p:cNvPr id="26" name="Right Triangle 25">
              <a:extLst>
                <a:ext uri="{FF2B5EF4-FFF2-40B4-BE49-F238E27FC236}">
                  <a16:creationId xmlns:a16="http://schemas.microsoft.com/office/drawing/2014/main" id="{FD3E7A55-DED4-49CC-A4AE-98A1E0C53900}"/>
                </a:ext>
              </a:extLst>
            </p:cNvPr>
            <p:cNvSpPr/>
            <p:nvPr/>
          </p:nvSpPr>
          <p:spPr>
            <a:xfrm flipV="1">
              <a:off x="8759825" y="4220728"/>
              <a:ext cx="225572"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D42F0BAF-AD99-4B37-BF8F-95A943B0DB9C}"/>
              </a:ext>
            </a:extLst>
          </p:cNvPr>
          <p:cNvGrpSpPr/>
          <p:nvPr/>
        </p:nvGrpSpPr>
        <p:grpSpPr>
          <a:xfrm>
            <a:off x="214697" y="1497894"/>
            <a:ext cx="8232391" cy="1903959"/>
            <a:chOff x="214697" y="1558925"/>
            <a:chExt cx="8232391" cy="1903959"/>
          </a:xfrm>
        </p:grpSpPr>
        <p:sp>
          <p:nvSpPr>
            <p:cNvPr id="4" name="TextBox 3">
              <a:extLst>
                <a:ext uri="{FF2B5EF4-FFF2-40B4-BE49-F238E27FC236}">
                  <a16:creationId xmlns:a16="http://schemas.microsoft.com/office/drawing/2014/main" id="{FACC9BAF-2156-46D9-B044-8273074952B6}"/>
                </a:ext>
              </a:extLst>
            </p:cNvPr>
            <p:cNvSpPr txBox="1">
              <a:spLocks noChangeArrowheads="1"/>
            </p:cNvSpPr>
            <p:nvPr/>
          </p:nvSpPr>
          <p:spPr bwMode="auto">
            <a:xfrm>
              <a:off x="227013" y="1558925"/>
              <a:ext cx="8220075" cy="1713903"/>
            </a:xfrm>
            <a:custGeom>
              <a:avLst/>
              <a:gdLst>
                <a:gd name="connsiteX0" fmla="*/ 0 w 8220075"/>
                <a:gd name="connsiteY0" fmla="*/ 0 h 1588127"/>
                <a:gd name="connsiteX1" fmla="*/ 8220075 w 8220075"/>
                <a:gd name="connsiteY1" fmla="*/ 0 h 1588127"/>
                <a:gd name="connsiteX2" fmla="*/ 8220075 w 8220075"/>
                <a:gd name="connsiteY2" fmla="*/ 1588127 h 1588127"/>
                <a:gd name="connsiteX3" fmla="*/ 0 w 8220075"/>
                <a:gd name="connsiteY3" fmla="*/ 1588127 h 1588127"/>
                <a:gd name="connsiteX4" fmla="*/ 0 w 8220075"/>
                <a:gd name="connsiteY4" fmla="*/ 0 h 1588127"/>
                <a:gd name="connsiteX0" fmla="*/ 0 w 8220075"/>
                <a:gd name="connsiteY0" fmla="*/ 0 h 1588127"/>
                <a:gd name="connsiteX1" fmla="*/ 8220075 w 8220075"/>
                <a:gd name="connsiteY1" fmla="*/ 0 h 1588127"/>
                <a:gd name="connsiteX2" fmla="*/ 7968867 w 8220075"/>
                <a:gd name="connsiteY2" fmla="*/ 1588127 h 1588127"/>
                <a:gd name="connsiteX3" fmla="*/ 0 w 8220075"/>
                <a:gd name="connsiteY3" fmla="*/ 1588127 h 1588127"/>
                <a:gd name="connsiteX4" fmla="*/ 0 w 8220075"/>
                <a:gd name="connsiteY4" fmla="*/ 0 h 158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0075" h="1588127">
                  <a:moveTo>
                    <a:pt x="0" y="0"/>
                  </a:moveTo>
                  <a:lnTo>
                    <a:pt x="8220075" y="0"/>
                  </a:lnTo>
                  <a:lnTo>
                    <a:pt x="7968867" y="1588127"/>
                  </a:lnTo>
                  <a:lnTo>
                    <a:pt x="0" y="1588127"/>
                  </a:lnTo>
                  <a:lnTo>
                    <a:pt x="0" y="0"/>
                  </a:lnTo>
                  <a:close/>
                </a:path>
              </a:pathLst>
            </a:custGeom>
            <a:solidFill>
              <a:srgbClr val="FFFF00"/>
            </a:solidFill>
            <a:ln w="19050">
              <a:solidFill>
                <a:schemeClr val="tx1"/>
              </a:solidFill>
            </a:ln>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spcAft>
                  <a:spcPts val="0"/>
                </a:spcAft>
                <a:buClr>
                  <a:srgbClr val="1C1C1C"/>
                </a:buClr>
                <a:buSzPts val="1800"/>
                <a:buNone/>
              </a:pPr>
              <a:r>
                <a:rPr lang="en-GB" dirty="0">
                  <a:latin typeface="+mn-lt"/>
                  <a:ea typeface="Arial"/>
                  <a:cs typeface="Arial"/>
                  <a:sym typeface="Arial"/>
                </a:rPr>
                <a:t>Amelia lives at home with her mum and dad. Each morning she doesn’t </a:t>
              </a:r>
              <a:br>
                <a:rPr lang="en-GB" dirty="0">
                  <a:latin typeface="+mn-lt"/>
                  <a:ea typeface="Arial"/>
                  <a:cs typeface="Arial"/>
                  <a:sym typeface="Arial"/>
                </a:rPr>
              </a:br>
              <a:r>
                <a:rPr lang="en-GB" dirty="0">
                  <a:latin typeface="+mn-lt"/>
                  <a:ea typeface="Arial"/>
                  <a:cs typeface="Arial"/>
                  <a:sym typeface="Arial"/>
                </a:rPr>
                <a:t>know if she will get breakfast or whether her mum and dad will wake up before she leaves for school. Amelia doesn’t spend much time with her mum</a:t>
              </a:r>
              <a:br>
                <a:rPr lang="en-GB" dirty="0">
                  <a:latin typeface="+mn-lt"/>
                  <a:ea typeface="Arial"/>
                  <a:cs typeface="Arial"/>
                  <a:sym typeface="Arial"/>
                </a:rPr>
              </a:br>
              <a:r>
                <a:rPr lang="en-GB" dirty="0">
                  <a:latin typeface="+mn-lt"/>
                  <a:ea typeface="Arial"/>
                  <a:cs typeface="Arial"/>
                  <a:sym typeface="Arial"/>
                </a:rPr>
                <a:t>or her dad and she feels unhappy. Amelia walks to school on her own and </a:t>
              </a:r>
              <a:br>
                <a:rPr lang="en-GB" dirty="0">
                  <a:latin typeface="+mn-lt"/>
                  <a:ea typeface="Arial"/>
                  <a:cs typeface="Arial"/>
                  <a:sym typeface="Arial"/>
                </a:rPr>
              </a:br>
              <a:r>
                <a:rPr lang="en-GB" dirty="0">
                  <a:latin typeface="+mn-lt"/>
                  <a:ea typeface="Arial"/>
                  <a:cs typeface="Arial"/>
                  <a:sym typeface="Arial"/>
                </a:rPr>
                <a:t>no one knows the way she goes each day. She spends most of her day feeling hungry. Amelia doesn’t feel happy or safe. </a:t>
              </a:r>
            </a:p>
          </p:txBody>
        </p:sp>
        <p:sp>
          <p:nvSpPr>
            <p:cNvPr id="9" name="Right Triangle 8">
              <a:extLst>
                <a:ext uri="{FF2B5EF4-FFF2-40B4-BE49-F238E27FC236}">
                  <a16:creationId xmlns:a16="http://schemas.microsoft.com/office/drawing/2014/main" id="{605DCCF1-9E25-450C-ACD3-A53C245E6A82}"/>
                </a:ext>
              </a:extLst>
            </p:cNvPr>
            <p:cNvSpPr/>
            <p:nvPr/>
          </p:nvSpPr>
          <p:spPr>
            <a:xfrm flipH="1" flipV="1">
              <a:off x="214697" y="3290522"/>
              <a:ext cx="237337" cy="172362"/>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BFF0018B-9A58-4FA3-B2C8-59A829C1EE01}"/>
              </a:ext>
            </a:extLst>
          </p:cNvPr>
          <p:cNvGrpSpPr/>
          <p:nvPr/>
        </p:nvGrpSpPr>
        <p:grpSpPr>
          <a:xfrm>
            <a:off x="2139460" y="5236134"/>
            <a:ext cx="6849963" cy="1064762"/>
            <a:chOff x="7350845" y="3695158"/>
            <a:chExt cx="1634554" cy="695755"/>
          </a:xfrm>
        </p:grpSpPr>
        <p:sp>
          <p:nvSpPr>
            <p:cNvPr id="33" name="Rectangle 31">
              <a:extLst>
                <a:ext uri="{FF2B5EF4-FFF2-40B4-BE49-F238E27FC236}">
                  <a16:creationId xmlns:a16="http://schemas.microsoft.com/office/drawing/2014/main" id="{01DC92BE-49D2-48F4-90FA-BD4C8EED02CF}"/>
                </a:ext>
              </a:extLst>
            </p:cNvPr>
            <p:cNvSpPr/>
            <p:nvPr/>
          </p:nvSpPr>
          <p:spPr>
            <a:xfrm>
              <a:off x="7350845" y="3695158"/>
              <a:ext cx="1634554" cy="493998"/>
            </a:xfrm>
            <a:custGeom>
              <a:avLst/>
              <a:gdLst>
                <a:gd name="connsiteX0" fmla="*/ 0 w 7553326"/>
                <a:gd name="connsiteY0" fmla="*/ 0 h 755999"/>
                <a:gd name="connsiteX1" fmla="*/ 7553326 w 7553326"/>
                <a:gd name="connsiteY1" fmla="*/ 0 h 755999"/>
                <a:gd name="connsiteX2" fmla="*/ 7553326 w 7553326"/>
                <a:gd name="connsiteY2" fmla="*/ 755999 h 755999"/>
                <a:gd name="connsiteX3" fmla="*/ 0 w 7553326"/>
                <a:gd name="connsiteY3" fmla="*/ 755999 h 755999"/>
                <a:gd name="connsiteX4" fmla="*/ 0 w 7553326"/>
                <a:gd name="connsiteY4" fmla="*/ 0 h 755999"/>
                <a:gd name="connsiteX0" fmla="*/ 0 w 7714100"/>
                <a:gd name="connsiteY0" fmla="*/ 0 h 755999"/>
                <a:gd name="connsiteX1" fmla="*/ 7714100 w 7714100"/>
                <a:gd name="connsiteY1" fmla="*/ 0 h 755999"/>
                <a:gd name="connsiteX2" fmla="*/ 7714100 w 7714100"/>
                <a:gd name="connsiteY2" fmla="*/ 755999 h 755999"/>
                <a:gd name="connsiteX3" fmla="*/ 160774 w 7714100"/>
                <a:gd name="connsiteY3" fmla="*/ 755999 h 755999"/>
                <a:gd name="connsiteX4" fmla="*/ 0 w 7714100"/>
                <a:gd name="connsiteY4" fmla="*/ 0 h 755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4100" h="755999">
                  <a:moveTo>
                    <a:pt x="0" y="0"/>
                  </a:moveTo>
                  <a:lnTo>
                    <a:pt x="7714100" y="0"/>
                  </a:lnTo>
                  <a:lnTo>
                    <a:pt x="7714100" y="755999"/>
                  </a:lnTo>
                  <a:lnTo>
                    <a:pt x="160774" y="755999"/>
                  </a:lnTo>
                  <a:lnTo>
                    <a:pt x="0"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spcAft>
                  <a:spcPts val="0"/>
                </a:spcAft>
                <a:buClr>
                  <a:srgbClr val="1C1C1C"/>
                </a:buClr>
                <a:buSzPts val="1800"/>
                <a:buNone/>
              </a:pPr>
              <a:r>
                <a:rPr lang="en-GB" dirty="0">
                  <a:latin typeface="+mn-lt"/>
                  <a:ea typeface="Arial"/>
                  <a:cs typeface="Arial"/>
                  <a:sym typeface="Arial"/>
                </a:rPr>
                <a:t>The people she loves aren’t making her feel happy or </a:t>
              </a:r>
              <a:br>
                <a:rPr lang="en-GB" dirty="0">
                  <a:latin typeface="+mn-lt"/>
                  <a:ea typeface="Arial"/>
                  <a:cs typeface="Arial"/>
                  <a:sym typeface="Arial"/>
                </a:rPr>
              </a:br>
              <a:r>
                <a:rPr lang="en-GB" dirty="0">
                  <a:latin typeface="+mn-lt"/>
                  <a:ea typeface="Arial"/>
                  <a:cs typeface="Arial"/>
                  <a:sym typeface="Arial"/>
                </a:rPr>
                <a:t>safe and this is affecting her. Amelia can get help though. </a:t>
              </a:r>
            </a:p>
          </p:txBody>
        </p:sp>
        <p:sp>
          <p:nvSpPr>
            <p:cNvPr id="34" name="Right Triangle 33">
              <a:extLst>
                <a:ext uri="{FF2B5EF4-FFF2-40B4-BE49-F238E27FC236}">
                  <a16:creationId xmlns:a16="http://schemas.microsoft.com/office/drawing/2014/main" id="{3226BBFC-8AE1-4670-A832-C1389B2D0578}"/>
                </a:ext>
              </a:extLst>
            </p:cNvPr>
            <p:cNvSpPr/>
            <p:nvPr/>
          </p:nvSpPr>
          <p:spPr>
            <a:xfrm flipV="1">
              <a:off x="8914097" y="4189718"/>
              <a:ext cx="71300" cy="201195"/>
            </a:xfrm>
            <a:prstGeom prst="rtTriangl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7" name="Whole Class">
            <a:extLst>
              <a:ext uri="{FF2B5EF4-FFF2-40B4-BE49-F238E27FC236}">
                <a16:creationId xmlns:a16="http://schemas.microsoft.com/office/drawing/2014/main" id="{E6A53CD0-2C1D-487E-B877-24FD39F600A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54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righ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Manual Input 1">
            <a:extLst>
              <a:ext uri="{FF2B5EF4-FFF2-40B4-BE49-F238E27FC236}">
                <a16:creationId xmlns:a16="http://schemas.microsoft.com/office/drawing/2014/main" id="{D8651015-2CEA-B545-99EA-A7F6B034DCDB}"/>
              </a:ext>
            </a:extLst>
          </p:cNvPr>
          <p:cNvSpPr/>
          <p:nvPr/>
        </p:nvSpPr>
        <p:spPr>
          <a:xfrm rot="5400000">
            <a:off x="365494" y="1730376"/>
            <a:ext cx="4812556" cy="4320431"/>
          </a:xfrm>
          <a:prstGeom prst="flowChartManualInput">
            <a:avLst/>
          </a:prstGeom>
          <a:solidFill>
            <a:srgbClr val="8D35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owchart: Manual Input 4">
            <a:extLst>
              <a:ext uri="{FF2B5EF4-FFF2-40B4-BE49-F238E27FC236}">
                <a16:creationId xmlns:a16="http://schemas.microsoft.com/office/drawing/2014/main" id="{798EABAB-D7E1-E849-87E2-811A59C721DD}"/>
              </a:ext>
            </a:extLst>
          </p:cNvPr>
          <p:cNvSpPr/>
          <p:nvPr/>
        </p:nvSpPr>
        <p:spPr>
          <a:xfrm rot="5400000" flipH="1" flipV="1">
            <a:off x="3965898" y="1730847"/>
            <a:ext cx="4812556" cy="4320431"/>
          </a:xfrm>
          <a:prstGeom prst="flowChartManualInpu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E0C5F85-67DB-7F47-8573-43E5CEE4577A}"/>
              </a:ext>
            </a:extLst>
          </p:cNvPr>
          <p:cNvSpPr>
            <a:spLocks noGrp="1"/>
          </p:cNvSpPr>
          <p:nvPr>
            <p:ph type="title"/>
          </p:nvPr>
        </p:nvSpPr>
        <p:spPr/>
        <p:txBody>
          <a:bodyPr/>
          <a:lstStyle/>
          <a:p>
            <a:r>
              <a:rPr lang="en-GB" dirty="0"/>
              <a:t>Difficult Times</a:t>
            </a:r>
            <a:endParaRPr lang="en-US" dirty="0"/>
          </a:p>
        </p:txBody>
      </p:sp>
      <p:pic>
        <p:nvPicPr>
          <p:cNvPr id="5" name="Whole Class">
            <a:extLst>
              <a:ext uri="{FF2B5EF4-FFF2-40B4-BE49-F238E27FC236}">
                <a16:creationId xmlns:a16="http://schemas.microsoft.com/office/drawing/2014/main" id="{A3076BCF-8EDE-D648-AC8E-F30C3A9E771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 Single Corner of Rectangle 5">
            <a:extLst>
              <a:ext uri="{FF2B5EF4-FFF2-40B4-BE49-F238E27FC236}">
                <a16:creationId xmlns:a16="http://schemas.microsoft.com/office/drawing/2014/main" id="{41AB6D9C-2D77-B049-851A-F531B048BA55}"/>
              </a:ext>
            </a:extLst>
          </p:cNvPr>
          <p:cNvSpPr/>
          <p:nvPr/>
        </p:nvSpPr>
        <p:spPr>
          <a:xfrm>
            <a:off x="457198" y="1537231"/>
            <a:ext cx="7930662" cy="1479473"/>
          </a:xfrm>
          <a:prstGeom prst="round1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00000"/>
                </a:solidFill>
                <a:latin typeface="Twinkl" panose="02000000000000000000" pitchFamily="2" charset="77"/>
              </a:rPr>
              <a:t>Byron lives at home with his little sister, their mum and her new partner, </a:t>
            </a:r>
            <a:br>
              <a:rPr lang="en-GB" dirty="0">
                <a:solidFill>
                  <a:srgbClr val="000000"/>
                </a:solidFill>
                <a:latin typeface="Twinkl" panose="02000000000000000000" pitchFamily="2" charset="77"/>
              </a:rPr>
            </a:br>
            <a:r>
              <a:rPr lang="en-GB" dirty="0">
                <a:solidFill>
                  <a:srgbClr val="000000"/>
                </a:solidFill>
                <a:latin typeface="Twinkl" panose="02000000000000000000" pitchFamily="2" charset="77"/>
              </a:rPr>
              <a:t>Lenny. Byron and his sister see their dad every other weekend and on </a:t>
            </a:r>
            <a:br>
              <a:rPr lang="en-GB" dirty="0">
                <a:solidFill>
                  <a:srgbClr val="000000"/>
                </a:solidFill>
                <a:latin typeface="Twinkl" panose="02000000000000000000" pitchFamily="2" charset="77"/>
              </a:rPr>
            </a:br>
            <a:r>
              <a:rPr lang="en-GB" dirty="0">
                <a:solidFill>
                  <a:srgbClr val="000000"/>
                </a:solidFill>
                <a:latin typeface="Twinkl" panose="02000000000000000000" pitchFamily="2" charset="77"/>
              </a:rPr>
              <a:t>Wednesday nights. He really enjoys this time with his dad as they have lots of fun.</a:t>
            </a:r>
            <a:endParaRPr lang="en-GB" dirty="0">
              <a:latin typeface="Twinkl" panose="02000000000000000000" pitchFamily="2" charset="77"/>
            </a:endParaRPr>
          </a:p>
        </p:txBody>
      </p:sp>
      <p:sp>
        <p:nvSpPr>
          <p:cNvPr id="9" name="Round Single Corner of Rectangle 8">
            <a:extLst>
              <a:ext uri="{FF2B5EF4-FFF2-40B4-BE49-F238E27FC236}">
                <a16:creationId xmlns:a16="http://schemas.microsoft.com/office/drawing/2014/main" id="{89E89D95-5925-2946-ADBD-7320C809B926}"/>
              </a:ext>
            </a:extLst>
          </p:cNvPr>
          <p:cNvSpPr/>
          <p:nvPr/>
        </p:nvSpPr>
        <p:spPr>
          <a:xfrm>
            <a:off x="457198" y="1499015"/>
            <a:ext cx="7930662" cy="1479473"/>
          </a:xfrm>
          <a:prstGeom prst="round1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latin typeface="Twinkl" panose="02000000000000000000" pitchFamily="2" charset="77"/>
              </a:rPr>
              <a:t>Byron used to have fun with Lenny. When Lenny and Byron’s mum first got together, they would all go out for the day and laugh together a lot. Now, Lenny has started to shout at Byron and his sister. He has threatened to smack Byron’s sister when she wouldn’t stop crying. </a:t>
            </a:r>
          </a:p>
        </p:txBody>
      </p:sp>
      <p:sp>
        <p:nvSpPr>
          <p:cNvPr id="12" name="Rectangle 11">
            <a:extLst>
              <a:ext uri="{FF2B5EF4-FFF2-40B4-BE49-F238E27FC236}">
                <a16:creationId xmlns:a16="http://schemas.microsoft.com/office/drawing/2014/main" id="{E097E2D0-E035-2145-9CAB-0C7121DE14A1}"/>
              </a:ext>
            </a:extLst>
          </p:cNvPr>
          <p:cNvSpPr/>
          <p:nvPr/>
        </p:nvSpPr>
        <p:spPr>
          <a:xfrm>
            <a:off x="457606" y="3519266"/>
            <a:ext cx="8219258" cy="23990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00000"/>
                </a:solidFill>
                <a:latin typeface="Twinkl" panose="02000000000000000000" pitchFamily="2" charset="77"/>
              </a:rPr>
              <a:t>Recently, Byron has also noticed his mum has changed. She is now very quiet and doesn’t enjoy the things she used to. Sometimes Lenny shouts at her or calls her names in front of Byron and his sister. After their bedtime, Byron has heard shouting and banging, as well as the sound of things getting broken. His mum says if Byron tells his dad, Byron and his sister won’t be able to live with her any more.  Byron feels very worried and this is making him sad and anxious.</a:t>
            </a:r>
            <a:endParaRPr lang="en-GB" dirty="0">
              <a:latin typeface="Twinkl" panose="02000000000000000000" pitchFamily="2" charset="77"/>
            </a:endParaRPr>
          </a:p>
        </p:txBody>
      </p:sp>
      <p:grpSp>
        <p:nvGrpSpPr>
          <p:cNvPr id="13" name="Group 12">
            <a:extLst>
              <a:ext uri="{FF2B5EF4-FFF2-40B4-BE49-F238E27FC236}">
                <a16:creationId xmlns:a16="http://schemas.microsoft.com/office/drawing/2014/main" id="{0F77CEF0-B333-954A-AABD-5E67FF6EFC1F}"/>
              </a:ext>
            </a:extLst>
          </p:cNvPr>
          <p:cNvGrpSpPr/>
          <p:nvPr/>
        </p:nvGrpSpPr>
        <p:grpSpPr>
          <a:xfrm>
            <a:off x="2778369" y="4597099"/>
            <a:ext cx="6147889" cy="633243"/>
            <a:chOff x="2837508" y="3797009"/>
            <a:chExt cx="6147889" cy="633243"/>
          </a:xfrm>
        </p:grpSpPr>
        <p:sp>
          <p:nvSpPr>
            <p:cNvPr id="14" name="Rectangle 18">
              <a:extLst>
                <a:ext uri="{FF2B5EF4-FFF2-40B4-BE49-F238E27FC236}">
                  <a16:creationId xmlns:a16="http://schemas.microsoft.com/office/drawing/2014/main" id="{3C605061-607C-0D4A-92A0-346B1C371842}"/>
                </a:ext>
              </a:extLst>
            </p:cNvPr>
            <p:cNvSpPr/>
            <p:nvPr/>
          </p:nvSpPr>
          <p:spPr>
            <a:xfrm>
              <a:off x="2837508" y="3797009"/>
              <a:ext cx="6147889" cy="435600"/>
            </a:xfrm>
            <a:custGeom>
              <a:avLst/>
              <a:gdLst>
                <a:gd name="connsiteX0" fmla="*/ 0 w 2897597"/>
                <a:gd name="connsiteY0" fmla="*/ 0 h 671214"/>
                <a:gd name="connsiteX1" fmla="*/ 2897597 w 2897597"/>
                <a:gd name="connsiteY1" fmla="*/ 0 h 671214"/>
                <a:gd name="connsiteX2" fmla="*/ 2897597 w 2897597"/>
                <a:gd name="connsiteY2" fmla="*/ 671214 h 671214"/>
                <a:gd name="connsiteX3" fmla="*/ 0 w 2897597"/>
                <a:gd name="connsiteY3" fmla="*/ 671214 h 671214"/>
                <a:gd name="connsiteX4" fmla="*/ 0 w 2897597"/>
                <a:gd name="connsiteY4" fmla="*/ 0 h 671214"/>
                <a:gd name="connsiteX0" fmla="*/ 170822 w 2897597"/>
                <a:gd name="connsiteY0" fmla="*/ 0 h 671214"/>
                <a:gd name="connsiteX1" fmla="*/ 2897597 w 2897597"/>
                <a:gd name="connsiteY1" fmla="*/ 0 h 671214"/>
                <a:gd name="connsiteX2" fmla="*/ 2897597 w 2897597"/>
                <a:gd name="connsiteY2" fmla="*/ 671214 h 671214"/>
                <a:gd name="connsiteX3" fmla="*/ 0 w 2897597"/>
                <a:gd name="connsiteY3" fmla="*/ 671214 h 671214"/>
                <a:gd name="connsiteX4" fmla="*/ 170822 w 2897597"/>
                <a:gd name="connsiteY4" fmla="*/ 0 h 671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597" h="671214">
                  <a:moveTo>
                    <a:pt x="170822" y="0"/>
                  </a:moveTo>
                  <a:lnTo>
                    <a:pt x="2897597" y="0"/>
                  </a:lnTo>
                  <a:lnTo>
                    <a:pt x="2897597" y="671214"/>
                  </a:lnTo>
                  <a:lnTo>
                    <a:pt x="0" y="671214"/>
                  </a:lnTo>
                  <a:lnTo>
                    <a:pt x="170822"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nSpc>
                  <a:spcPct val="70000"/>
                </a:lnSpc>
                <a:spcBef>
                  <a:spcPts val="1000"/>
                </a:spcBef>
                <a:spcAft>
                  <a:spcPts val="0"/>
                </a:spcAft>
                <a:buClr>
                  <a:srgbClr val="1C1C1C"/>
                </a:buClr>
                <a:buSzPts val="1665"/>
              </a:pPr>
              <a:r>
                <a:rPr lang="en-GB" dirty="0"/>
                <a:t> How can we tell that Byron is unhappy and unsafe?</a:t>
              </a:r>
            </a:p>
          </p:txBody>
        </p:sp>
        <p:sp>
          <p:nvSpPr>
            <p:cNvPr id="15" name="Right Triangle 14">
              <a:extLst>
                <a:ext uri="{FF2B5EF4-FFF2-40B4-BE49-F238E27FC236}">
                  <a16:creationId xmlns:a16="http://schemas.microsoft.com/office/drawing/2014/main" id="{6D1F0BB8-7234-2A46-A801-BD49D70B6DB4}"/>
                </a:ext>
              </a:extLst>
            </p:cNvPr>
            <p:cNvSpPr/>
            <p:nvPr/>
          </p:nvSpPr>
          <p:spPr>
            <a:xfrm flipV="1">
              <a:off x="8759825" y="4229057"/>
              <a:ext cx="225572"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01314173-DE8D-1347-9926-180D0C591966}"/>
              </a:ext>
            </a:extLst>
          </p:cNvPr>
          <p:cNvGrpSpPr/>
          <p:nvPr/>
        </p:nvGrpSpPr>
        <p:grpSpPr>
          <a:xfrm>
            <a:off x="5821641" y="3315672"/>
            <a:ext cx="3104619" cy="645479"/>
            <a:chOff x="5880778" y="3786959"/>
            <a:chExt cx="3104619" cy="645479"/>
          </a:xfrm>
        </p:grpSpPr>
        <p:sp>
          <p:nvSpPr>
            <p:cNvPr id="17" name="Rectangle 21">
              <a:extLst>
                <a:ext uri="{FF2B5EF4-FFF2-40B4-BE49-F238E27FC236}">
                  <a16:creationId xmlns:a16="http://schemas.microsoft.com/office/drawing/2014/main" id="{B588B272-D6CB-D04B-AA69-54E945E31273}"/>
                </a:ext>
              </a:extLst>
            </p:cNvPr>
            <p:cNvSpPr/>
            <p:nvPr/>
          </p:nvSpPr>
          <p:spPr>
            <a:xfrm>
              <a:off x="5880778" y="3786959"/>
              <a:ext cx="3104618" cy="435600"/>
            </a:xfrm>
            <a:custGeom>
              <a:avLst/>
              <a:gdLst>
                <a:gd name="connsiteX0" fmla="*/ 0 w 4789299"/>
                <a:gd name="connsiteY0" fmla="*/ 0 h 671214"/>
                <a:gd name="connsiteX1" fmla="*/ 4789299 w 4789299"/>
                <a:gd name="connsiteY1" fmla="*/ 0 h 671214"/>
                <a:gd name="connsiteX2" fmla="*/ 4789299 w 4789299"/>
                <a:gd name="connsiteY2" fmla="*/ 671214 h 671214"/>
                <a:gd name="connsiteX3" fmla="*/ 0 w 4789299"/>
                <a:gd name="connsiteY3" fmla="*/ 671214 h 671214"/>
                <a:gd name="connsiteX4" fmla="*/ 0 w 4789299"/>
                <a:gd name="connsiteY4" fmla="*/ 0 h 671214"/>
                <a:gd name="connsiteX0" fmla="*/ 140677 w 4789299"/>
                <a:gd name="connsiteY0" fmla="*/ 0 h 681263"/>
                <a:gd name="connsiteX1" fmla="*/ 4789299 w 4789299"/>
                <a:gd name="connsiteY1" fmla="*/ 10049 h 681263"/>
                <a:gd name="connsiteX2" fmla="*/ 4789299 w 4789299"/>
                <a:gd name="connsiteY2" fmla="*/ 681263 h 681263"/>
                <a:gd name="connsiteX3" fmla="*/ 0 w 4789299"/>
                <a:gd name="connsiteY3" fmla="*/ 681263 h 681263"/>
                <a:gd name="connsiteX4" fmla="*/ 140677 w 4789299"/>
                <a:gd name="connsiteY4" fmla="*/ 0 h 681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299" h="681263">
                  <a:moveTo>
                    <a:pt x="140677" y="0"/>
                  </a:moveTo>
                  <a:lnTo>
                    <a:pt x="4789299" y="10049"/>
                  </a:lnTo>
                  <a:lnTo>
                    <a:pt x="4789299" y="681263"/>
                  </a:lnTo>
                  <a:lnTo>
                    <a:pt x="0" y="681263"/>
                  </a:lnTo>
                  <a:lnTo>
                    <a:pt x="140677"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nSpc>
                  <a:spcPct val="70000"/>
                </a:lnSpc>
                <a:spcBef>
                  <a:spcPts val="1000"/>
                </a:spcBef>
                <a:spcAft>
                  <a:spcPts val="0"/>
                </a:spcAft>
                <a:buClr>
                  <a:srgbClr val="1C1C1C"/>
                </a:buClr>
                <a:buSzPts val="1665"/>
              </a:pPr>
              <a:r>
                <a:rPr lang="en-GB" dirty="0"/>
                <a:t>What could Byron do?</a:t>
              </a:r>
              <a:endParaRPr lang="en-GB" dirty="0">
                <a:ea typeface="Arial"/>
                <a:cs typeface="Arial"/>
                <a:sym typeface="Arial"/>
              </a:endParaRPr>
            </a:p>
          </p:txBody>
        </p:sp>
        <p:sp>
          <p:nvSpPr>
            <p:cNvPr id="18" name="Right Triangle 17">
              <a:extLst>
                <a:ext uri="{FF2B5EF4-FFF2-40B4-BE49-F238E27FC236}">
                  <a16:creationId xmlns:a16="http://schemas.microsoft.com/office/drawing/2014/main" id="{B940C9A1-E55E-6A42-8A5D-C5A491CAA074}"/>
                </a:ext>
              </a:extLst>
            </p:cNvPr>
            <p:cNvSpPr/>
            <p:nvPr/>
          </p:nvSpPr>
          <p:spPr>
            <a:xfrm flipV="1">
              <a:off x="8759825" y="4231243"/>
              <a:ext cx="225572"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 name="Group 18">
            <a:extLst>
              <a:ext uri="{FF2B5EF4-FFF2-40B4-BE49-F238E27FC236}">
                <a16:creationId xmlns:a16="http://schemas.microsoft.com/office/drawing/2014/main" id="{32785622-EF39-1F47-8CCE-A08948A7D340}"/>
              </a:ext>
            </a:extLst>
          </p:cNvPr>
          <p:cNvGrpSpPr/>
          <p:nvPr/>
        </p:nvGrpSpPr>
        <p:grpSpPr>
          <a:xfrm>
            <a:off x="4599816" y="3954707"/>
            <a:ext cx="4326441" cy="634962"/>
            <a:chOff x="4989594" y="3786961"/>
            <a:chExt cx="3995803" cy="634962"/>
          </a:xfrm>
        </p:grpSpPr>
        <p:sp>
          <p:nvSpPr>
            <p:cNvPr id="20" name="Rectangle 24">
              <a:extLst>
                <a:ext uri="{FF2B5EF4-FFF2-40B4-BE49-F238E27FC236}">
                  <a16:creationId xmlns:a16="http://schemas.microsoft.com/office/drawing/2014/main" id="{9C689554-EECD-F84C-AC13-CF2710A7ECE6}"/>
                </a:ext>
              </a:extLst>
            </p:cNvPr>
            <p:cNvSpPr/>
            <p:nvPr/>
          </p:nvSpPr>
          <p:spPr>
            <a:xfrm>
              <a:off x="4989594" y="3786961"/>
              <a:ext cx="3995802" cy="435600"/>
            </a:xfrm>
            <a:custGeom>
              <a:avLst/>
              <a:gdLst>
                <a:gd name="connsiteX0" fmla="*/ 0 w 5945187"/>
                <a:gd name="connsiteY0" fmla="*/ 0 h 671214"/>
                <a:gd name="connsiteX1" fmla="*/ 5945187 w 5945187"/>
                <a:gd name="connsiteY1" fmla="*/ 0 h 671214"/>
                <a:gd name="connsiteX2" fmla="*/ 5945187 w 5945187"/>
                <a:gd name="connsiteY2" fmla="*/ 671214 h 671214"/>
                <a:gd name="connsiteX3" fmla="*/ 0 w 5945187"/>
                <a:gd name="connsiteY3" fmla="*/ 671214 h 671214"/>
                <a:gd name="connsiteX4" fmla="*/ 0 w 5945187"/>
                <a:gd name="connsiteY4" fmla="*/ 0 h 671214"/>
                <a:gd name="connsiteX0" fmla="*/ 160773 w 5945187"/>
                <a:gd name="connsiteY0" fmla="*/ 0 h 681262"/>
                <a:gd name="connsiteX1" fmla="*/ 5945187 w 5945187"/>
                <a:gd name="connsiteY1" fmla="*/ 10048 h 681262"/>
                <a:gd name="connsiteX2" fmla="*/ 5945187 w 5945187"/>
                <a:gd name="connsiteY2" fmla="*/ 681262 h 681262"/>
                <a:gd name="connsiteX3" fmla="*/ 0 w 5945187"/>
                <a:gd name="connsiteY3" fmla="*/ 681262 h 681262"/>
                <a:gd name="connsiteX4" fmla="*/ 160773 w 5945187"/>
                <a:gd name="connsiteY4" fmla="*/ 0 h 6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5187" h="681262">
                  <a:moveTo>
                    <a:pt x="160773" y="0"/>
                  </a:moveTo>
                  <a:lnTo>
                    <a:pt x="5945187" y="10048"/>
                  </a:lnTo>
                  <a:lnTo>
                    <a:pt x="5945187" y="681262"/>
                  </a:lnTo>
                  <a:lnTo>
                    <a:pt x="0" y="681262"/>
                  </a:lnTo>
                  <a:lnTo>
                    <a:pt x="160773"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nSpc>
                  <a:spcPct val="70000"/>
                </a:lnSpc>
                <a:spcBef>
                  <a:spcPts val="1000"/>
                </a:spcBef>
                <a:spcAft>
                  <a:spcPts val="0"/>
                </a:spcAft>
                <a:buClr>
                  <a:srgbClr val="1C1C1C"/>
                </a:buClr>
                <a:buSzPts val="1665"/>
              </a:pPr>
              <a:r>
                <a:rPr lang="en-GB" dirty="0"/>
                <a:t>Byron is experiencing a difficult time.</a:t>
              </a:r>
            </a:p>
          </p:txBody>
        </p:sp>
        <p:sp>
          <p:nvSpPr>
            <p:cNvPr id="21" name="Right Triangle 20">
              <a:extLst>
                <a:ext uri="{FF2B5EF4-FFF2-40B4-BE49-F238E27FC236}">
                  <a16:creationId xmlns:a16="http://schemas.microsoft.com/office/drawing/2014/main" id="{014BA936-F71C-FD48-97D7-2A5409BDAC84}"/>
                </a:ext>
              </a:extLst>
            </p:cNvPr>
            <p:cNvSpPr/>
            <p:nvPr/>
          </p:nvSpPr>
          <p:spPr>
            <a:xfrm flipV="1">
              <a:off x="8759825" y="4220728"/>
              <a:ext cx="225572"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Rounded Rectangle 21">
            <a:extLst>
              <a:ext uri="{FF2B5EF4-FFF2-40B4-BE49-F238E27FC236}">
                <a16:creationId xmlns:a16="http://schemas.microsoft.com/office/drawing/2014/main" id="{76241E73-55AE-EE4E-941E-5AF0CD0E9285}"/>
              </a:ext>
            </a:extLst>
          </p:cNvPr>
          <p:cNvSpPr/>
          <p:nvPr/>
        </p:nvSpPr>
        <p:spPr>
          <a:xfrm>
            <a:off x="1275637" y="5363308"/>
            <a:ext cx="6707778" cy="87703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The people he loves aren’t making him feel happy or safe and this is affecting him. </a:t>
            </a:r>
          </a:p>
        </p:txBody>
      </p:sp>
      <p:pic>
        <p:nvPicPr>
          <p:cNvPr id="26" name="Picture 25">
            <a:extLst>
              <a:ext uri="{FF2B5EF4-FFF2-40B4-BE49-F238E27FC236}">
                <a16:creationId xmlns:a16="http://schemas.microsoft.com/office/drawing/2014/main" id="{CE623DE5-DC86-2842-91EC-6BBE1B56A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285" y="3119151"/>
            <a:ext cx="2228111" cy="3429000"/>
          </a:xfrm>
          <a:prstGeom prst="rect">
            <a:avLst/>
          </a:prstGeom>
        </p:spPr>
      </p:pic>
    </p:spTree>
    <p:extLst>
      <p:ext uri="{BB962C8B-B14F-4D97-AF65-F5344CB8AC3E}">
        <p14:creationId xmlns:p14="http://schemas.microsoft.com/office/powerpoint/2010/main" val="71651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1" presetClass="exit" presetSubtype="0" fill="hold" grpId="1" nodeType="withEffect">
                                  <p:stCondLst>
                                    <p:cond delay="0"/>
                                  </p:stCondLst>
                                  <p:childTnLst>
                                    <p:set>
                                      <p:cBhvr>
                                        <p:cTn id="9" dur="1" fill="hold">
                                          <p:stCondLst>
                                            <p:cond delay="0"/>
                                          </p:stCondLst>
                                        </p:cTn>
                                        <p:tgtEl>
                                          <p:spTgt spid="6"/>
                                        </p:tgtEl>
                                        <p:attrNameLst>
                                          <p:attrName>style.visibility</p:attrName>
                                        </p:attrNameLst>
                                      </p:cBhvr>
                                      <p:to>
                                        <p:strVal val="hidden"/>
                                      </p:to>
                                    </p:set>
                                  </p:childTnLst>
                                </p:cTn>
                              </p:par>
                              <p:par>
                                <p:cTn id="10" presetID="9"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par>
                                <p:cTn id="27" presetID="9"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dissolv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righ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righ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dissolv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2" grpId="0" animBg="1"/>
      <p:bldP spid="12" grpId="1"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66FE-52BE-124A-B2EC-EF93C54878BE}"/>
              </a:ext>
            </a:extLst>
          </p:cNvPr>
          <p:cNvSpPr>
            <a:spLocks noGrp="1"/>
          </p:cNvSpPr>
          <p:nvPr>
            <p:ph type="title"/>
          </p:nvPr>
        </p:nvSpPr>
        <p:spPr/>
        <p:txBody>
          <a:bodyPr/>
          <a:lstStyle/>
          <a:p>
            <a:r>
              <a:rPr lang="en-GB" dirty="0"/>
              <a:t>Difficult Times</a:t>
            </a:r>
            <a:endParaRPr lang="en-US" dirty="0"/>
          </a:p>
        </p:txBody>
      </p:sp>
      <p:pic>
        <p:nvPicPr>
          <p:cNvPr id="3" name="Whole Class">
            <a:extLst>
              <a:ext uri="{FF2B5EF4-FFF2-40B4-BE49-F238E27FC236}">
                <a16:creationId xmlns:a16="http://schemas.microsoft.com/office/drawing/2014/main" id="{699E6307-98A5-DB43-AD3C-FAE416159AD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ACE99D8-0E19-644D-9DAF-55F9638A5C8F}"/>
              </a:ext>
            </a:extLst>
          </p:cNvPr>
          <p:cNvSpPr txBox="1"/>
          <p:nvPr/>
        </p:nvSpPr>
        <p:spPr>
          <a:xfrm>
            <a:off x="2286000" y="823159"/>
            <a:ext cx="4572000" cy="5211683"/>
          </a:xfrm>
          <a:prstGeom prst="rect">
            <a:avLst/>
          </a:prstGeom>
          <a:noFill/>
        </p:spPr>
        <p:txBody>
          <a:bodyPr wrap="square">
            <a:spAutoFit/>
          </a:bodyPr>
          <a:lstStyle/>
          <a:p>
            <a:pPr marL="228600" rtl="0">
              <a:spcBef>
                <a:spcPts val="0"/>
              </a:spcBef>
              <a:spcAft>
                <a:spcPts val="800"/>
              </a:spcAft>
            </a:pPr>
            <a:r>
              <a:rPr lang="en-GB" sz="1800" b="0" i="0" u="none" strike="noStrike" dirty="0">
                <a:solidFill>
                  <a:srgbClr val="000000"/>
                </a:solidFill>
                <a:effectLst/>
                <a:latin typeface="Arial" panose="020B0604020202020204" pitchFamily="34" charset="0"/>
              </a:rPr>
              <a:t>As well as thinking about the relationships we are in and how they make us feel, we may also feel affected by how the relationships that our VIPs are in and how those make them feel.</a:t>
            </a:r>
            <a:endParaRPr lang="en-GB" b="0" dirty="0">
              <a:effectLst/>
            </a:endParaRPr>
          </a:p>
          <a:p>
            <a:pPr marL="228600" rtl="0">
              <a:spcBef>
                <a:spcPts val="0"/>
              </a:spcBef>
              <a:spcAft>
                <a:spcPts val="800"/>
              </a:spcAft>
            </a:pPr>
            <a:r>
              <a:rPr lang="en-GB" sz="1800" b="0" i="0" u="none" strike="noStrike" dirty="0">
                <a:solidFill>
                  <a:srgbClr val="000000"/>
                </a:solidFill>
                <a:effectLst/>
                <a:latin typeface="Arial" panose="020B0604020202020204" pitchFamily="34" charset="0"/>
              </a:rPr>
              <a:t>Amelia felt unhappy and unsafe. The relationships with her VIPs at home were not making her feel safe and loved.</a:t>
            </a:r>
            <a:endParaRPr lang="en-GB" b="0" dirty="0">
              <a:effectLst/>
            </a:endParaRPr>
          </a:p>
          <a:p>
            <a:pPr marL="228600" rtl="0">
              <a:spcBef>
                <a:spcPts val="0"/>
              </a:spcBef>
              <a:spcAft>
                <a:spcPts val="800"/>
              </a:spcAft>
            </a:pPr>
            <a:r>
              <a:rPr lang="en-GB" sz="1800" b="0" i="0" u="none" strike="noStrike" dirty="0">
                <a:solidFill>
                  <a:srgbClr val="000000"/>
                </a:solidFill>
                <a:effectLst/>
                <a:latin typeface="Arial" panose="020B0604020202020204" pitchFamily="34" charset="0"/>
              </a:rPr>
              <a:t>Byron felt unhappy and unsafe. He was also worried for his mum and about the impact her relationship was having on her wellbeing. </a:t>
            </a:r>
            <a:endParaRPr lang="en-GB" b="0" dirty="0">
              <a:effectLst/>
            </a:endParaRPr>
          </a:p>
          <a:p>
            <a:pPr marL="228600" rtl="0">
              <a:spcBef>
                <a:spcPts val="0"/>
              </a:spcBef>
              <a:spcAft>
                <a:spcPts val="800"/>
              </a:spcAft>
            </a:pPr>
            <a:r>
              <a:rPr lang="en-GB" sz="1800" b="0" i="0" u="none" strike="noStrike" dirty="0">
                <a:solidFill>
                  <a:srgbClr val="000000"/>
                </a:solidFill>
                <a:effectLst/>
                <a:latin typeface="Arial" panose="020B0604020202020204" pitchFamily="34" charset="0"/>
              </a:rPr>
              <a:t>Amelia and Byron can get help though, both for themselves and for the people they love.</a:t>
            </a:r>
            <a:endParaRPr lang="en-GB" b="0" dirty="0">
              <a:effectLst/>
            </a:endParaRPr>
          </a:p>
          <a:p>
            <a:br>
              <a:rPr lang="en-GB" dirty="0"/>
            </a:br>
            <a:endParaRPr lang="en-US" dirty="0"/>
          </a:p>
        </p:txBody>
      </p:sp>
    </p:spTree>
    <p:extLst>
      <p:ext uri="{BB962C8B-B14F-4D97-AF65-F5344CB8AC3E}">
        <p14:creationId xmlns:p14="http://schemas.microsoft.com/office/powerpoint/2010/main" val="2595830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4F55C47A-99DE-4FA9-8EA1-07E9A648DE06}"/>
              </a:ext>
            </a:extLst>
          </p:cNvPr>
          <p:cNvSpPr>
            <a:spLocks noGrp="1" noChangeArrowheads="1"/>
          </p:cNvSpPr>
          <p:nvPr>
            <p:ph type="title"/>
          </p:nvPr>
        </p:nvSpPr>
        <p:spPr>
          <a:xfrm>
            <a:off x="457200" y="479425"/>
            <a:ext cx="8220075" cy="993775"/>
          </a:xfrm>
        </p:spPr>
        <p:txBody>
          <a:bodyPr/>
          <a:lstStyle/>
          <a:p>
            <a:pPr eaLnBrk="1" hangingPunct="1"/>
            <a:r>
              <a:rPr lang="en-GB" dirty="0"/>
              <a:t>Difficult Times</a:t>
            </a:r>
            <a:endParaRPr lang="en-GB" altLang="en-US" dirty="0"/>
          </a:p>
        </p:txBody>
      </p:sp>
      <p:sp>
        <p:nvSpPr>
          <p:cNvPr id="4" name="TextBox 3">
            <a:extLst>
              <a:ext uri="{FF2B5EF4-FFF2-40B4-BE49-F238E27FC236}">
                <a16:creationId xmlns:a16="http://schemas.microsoft.com/office/drawing/2014/main" id="{FACC9BAF-2156-46D9-B044-8273074952B6}"/>
              </a:ext>
            </a:extLst>
          </p:cNvPr>
          <p:cNvSpPr txBox="1">
            <a:spLocks noChangeArrowheads="1"/>
          </p:cNvSpPr>
          <p:nvPr/>
        </p:nvSpPr>
        <p:spPr bwMode="auto">
          <a:xfrm>
            <a:off x="594495" y="1230071"/>
            <a:ext cx="7759700" cy="159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buNone/>
            </a:pPr>
            <a:r>
              <a:rPr lang="en-GB" dirty="0"/>
              <a:t>If we are worried about how a relationship is making us feel, or how a relationship is affecting one of our VIPs, there are people we can speak to for help. We all have many VIPs who make up our support network. These VIPs are people who we can talk to for support and they will make sure we get the help we need.</a:t>
            </a:r>
            <a:br>
              <a:rPr lang="en-GB" dirty="0"/>
            </a:br>
            <a:endParaRPr lang="en-GB" dirty="0">
              <a:latin typeface="+mn-lt"/>
              <a:ea typeface="Arial"/>
              <a:cs typeface="Arial"/>
              <a:sym typeface="Arial"/>
            </a:endParaRPr>
          </a:p>
        </p:txBody>
      </p:sp>
      <p:pic>
        <p:nvPicPr>
          <p:cNvPr id="6" name="Picture 6">
            <a:extLst>
              <a:ext uri="{FF2B5EF4-FFF2-40B4-BE49-F238E27FC236}">
                <a16:creationId xmlns:a16="http://schemas.microsoft.com/office/drawing/2014/main" id="{32C4BDF1-0FD6-4A46-9C38-549F4B6260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9233" y="4028251"/>
            <a:ext cx="2127298" cy="289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F618026A-C5E1-4E1E-B543-F60A47BDDE37}"/>
              </a:ext>
            </a:extLst>
          </p:cNvPr>
          <p:cNvGrpSpPr/>
          <p:nvPr/>
        </p:nvGrpSpPr>
        <p:grpSpPr>
          <a:xfrm flipH="1">
            <a:off x="219203" y="2702214"/>
            <a:ext cx="1961493" cy="856018"/>
            <a:chOff x="7023904" y="3797009"/>
            <a:chExt cx="1961493" cy="856018"/>
          </a:xfrm>
        </p:grpSpPr>
        <p:sp>
          <p:nvSpPr>
            <p:cNvPr id="19" name="Rectangle 18">
              <a:extLst>
                <a:ext uri="{FF2B5EF4-FFF2-40B4-BE49-F238E27FC236}">
                  <a16:creationId xmlns:a16="http://schemas.microsoft.com/office/drawing/2014/main" id="{EF250D2F-06B6-49D1-95C8-6392CB597910}"/>
                </a:ext>
              </a:extLst>
            </p:cNvPr>
            <p:cNvSpPr/>
            <p:nvPr/>
          </p:nvSpPr>
          <p:spPr>
            <a:xfrm>
              <a:off x="7023904" y="3797009"/>
              <a:ext cx="1961492" cy="671214"/>
            </a:xfrm>
            <a:custGeom>
              <a:avLst/>
              <a:gdLst>
                <a:gd name="connsiteX0" fmla="*/ 0 w 1961492"/>
                <a:gd name="connsiteY0" fmla="*/ 0 h 671214"/>
                <a:gd name="connsiteX1" fmla="*/ 1961492 w 1961492"/>
                <a:gd name="connsiteY1" fmla="*/ 0 h 671214"/>
                <a:gd name="connsiteX2" fmla="*/ 1961492 w 1961492"/>
                <a:gd name="connsiteY2" fmla="*/ 671214 h 671214"/>
                <a:gd name="connsiteX3" fmla="*/ 0 w 1961492"/>
                <a:gd name="connsiteY3" fmla="*/ 671214 h 671214"/>
                <a:gd name="connsiteX4" fmla="*/ 0 w 1961492"/>
                <a:gd name="connsiteY4" fmla="*/ 0 h 671214"/>
                <a:gd name="connsiteX0" fmla="*/ 0 w 1961492"/>
                <a:gd name="connsiteY0" fmla="*/ 0 h 671214"/>
                <a:gd name="connsiteX1" fmla="*/ 1961492 w 1961492"/>
                <a:gd name="connsiteY1" fmla="*/ 0 h 671214"/>
                <a:gd name="connsiteX2" fmla="*/ 1961492 w 1961492"/>
                <a:gd name="connsiteY2" fmla="*/ 671214 h 671214"/>
                <a:gd name="connsiteX3" fmla="*/ 110532 w 1961492"/>
                <a:gd name="connsiteY3" fmla="*/ 651117 h 671214"/>
                <a:gd name="connsiteX4" fmla="*/ 0 w 1961492"/>
                <a:gd name="connsiteY4" fmla="*/ 0 h 671214"/>
                <a:gd name="connsiteX0" fmla="*/ 0 w 1961492"/>
                <a:gd name="connsiteY0" fmla="*/ 0 h 671214"/>
                <a:gd name="connsiteX1" fmla="*/ 1961492 w 1961492"/>
                <a:gd name="connsiteY1" fmla="*/ 0 h 671214"/>
                <a:gd name="connsiteX2" fmla="*/ 1961492 w 1961492"/>
                <a:gd name="connsiteY2" fmla="*/ 671214 h 671214"/>
                <a:gd name="connsiteX3" fmla="*/ 120581 w 1961492"/>
                <a:gd name="connsiteY3" fmla="*/ 661166 h 671214"/>
                <a:gd name="connsiteX4" fmla="*/ 0 w 1961492"/>
                <a:gd name="connsiteY4" fmla="*/ 0 h 671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492" h="671214">
                  <a:moveTo>
                    <a:pt x="0" y="0"/>
                  </a:moveTo>
                  <a:lnTo>
                    <a:pt x="1961492" y="0"/>
                  </a:lnTo>
                  <a:lnTo>
                    <a:pt x="1961492" y="671214"/>
                  </a:lnTo>
                  <a:lnTo>
                    <a:pt x="120581" y="661166"/>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lnSpc>
                  <a:spcPct val="70000"/>
                </a:lnSpc>
                <a:spcBef>
                  <a:spcPts val="1000"/>
                </a:spcBef>
                <a:spcAft>
                  <a:spcPts val="0"/>
                </a:spcAft>
                <a:buClr>
                  <a:srgbClr val="1C1C1C"/>
                </a:buClr>
                <a:buSzPts val="1395"/>
                <a:buNone/>
              </a:pPr>
              <a:r>
                <a:rPr lang="en-GB" sz="1800" dirty="0">
                  <a:ea typeface="Arial"/>
                  <a:cs typeface="Arial"/>
                  <a:sym typeface="Arial"/>
                </a:rPr>
                <a:t>This includes:</a:t>
              </a:r>
              <a:endParaRPr lang="en-GB" dirty="0"/>
            </a:p>
          </p:txBody>
        </p:sp>
        <p:sp>
          <p:nvSpPr>
            <p:cNvPr id="20" name="Right Triangle 19">
              <a:extLst>
                <a:ext uri="{FF2B5EF4-FFF2-40B4-BE49-F238E27FC236}">
                  <a16:creationId xmlns:a16="http://schemas.microsoft.com/office/drawing/2014/main" id="{D5CE5B1E-5AE7-45F7-850E-B7931AF45E59}"/>
                </a:ext>
              </a:extLst>
            </p:cNvPr>
            <p:cNvSpPr/>
            <p:nvPr/>
          </p:nvSpPr>
          <p:spPr>
            <a:xfrm flipV="1">
              <a:off x="8759825" y="4451832"/>
              <a:ext cx="225572"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D524954D-CC5E-4BCA-A30D-C8B6E138F37F}"/>
              </a:ext>
            </a:extLst>
          </p:cNvPr>
          <p:cNvGrpSpPr/>
          <p:nvPr/>
        </p:nvGrpSpPr>
        <p:grpSpPr>
          <a:xfrm>
            <a:off x="3354041" y="2325497"/>
            <a:ext cx="5933639" cy="1479838"/>
            <a:chOff x="3077294" y="3173189"/>
            <a:chExt cx="5908103" cy="1479838"/>
          </a:xfrm>
        </p:grpSpPr>
        <p:sp>
          <p:nvSpPr>
            <p:cNvPr id="22" name="Rectangle 21">
              <a:extLst>
                <a:ext uri="{FF2B5EF4-FFF2-40B4-BE49-F238E27FC236}">
                  <a16:creationId xmlns:a16="http://schemas.microsoft.com/office/drawing/2014/main" id="{B5B27E44-6371-470F-941E-1D53D538B5F7}"/>
                </a:ext>
              </a:extLst>
            </p:cNvPr>
            <p:cNvSpPr/>
            <p:nvPr/>
          </p:nvSpPr>
          <p:spPr>
            <a:xfrm>
              <a:off x="3077294" y="3173189"/>
              <a:ext cx="5908101" cy="1295034"/>
            </a:xfrm>
            <a:custGeom>
              <a:avLst/>
              <a:gdLst>
                <a:gd name="connsiteX0" fmla="*/ 0 w 5792960"/>
                <a:gd name="connsiteY0" fmla="*/ 0 h 1295034"/>
                <a:gd name="connsiteX1" fmla="*/ 5792960 w 5792960"/>
                <a:gd name="connsiteY1" fmla="*/ 0 h 1295034"/>
                <a:gd name="connsiteX2" fmla="*/ 5792960 w 5792960"/>
                <a:gd name="connsiteY2" fmla="*/ 1295034 h 1295034"/>
                <a:gd name="connsiteX3" fmla="*/ 0 w 5792960"/>
                <a:gd name="connsiteY3" fmla="*/ 1295034 h 1295034"/>
                <a:gd name="connsiteX4" fmla="*/ 0 w 5792960"/>
                <a:gd name="connsiteY4" fmla="*/ 0 h 1295034"/>
                <a:gd name="connsiteX0" fmla="*/ 0 w 5933637"/>
                <a:gd name="connsiteY0" fmla="*/ 0 h 1295034"/>
                <a:gd name="connsiteX1" fmla="*/ 5933637 w 5933637"/>
                <a:gd name="connsiteY1" fmla="*/ 0 h 1295034"/>
                <a:gd name="connsiteX2" fmla="*/ 5933637 w 5933637"/>
                <a:gd name="connsiteY2" fmla="*/ 1295034 h 1295034"/>
                <a:gd name="connsiteX3" fmla="*/ 140677 w 5933637"/>
                <a:gd name="connsiteY3" fmla="*/ 1295034 h 1295034"/>
                <a:gd name="connsiteX4" fmla="*/ 0 w 5933637"/>
                <a:gd name="connsiteY4" fmla="*/ 0 h 129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3637" h="1295034">
                  <a:moveTo>
                    <a:pt x="0" y="0"/>
                  </a:moveTo>
                  <a:lnTo>
                    <a:pt x="5933637" y="0"/>
                  </a:lnTo>
                  <a:lnTo>
                    <a:pt x="5933637" y="1295034"/>
                  </a:lnTo>
                  <a:lnTo>
                    <a:pt x="140677" y="1295034"/>
                  </a:lnTo>
                  <a:lnTo>
                    <a:pt x="0" y="0"/>
                  </a:lnTo>
                  <a:close/>
                </a:path>
              </a:pathLst>
            </a:custGeom>
            <a:solidFill>
              <a:srgbClr val="E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665"/>
                <a:buNone/>
              </a:pPr>
              <a:r>
                <a:rPr lang="en-GB" sz="1800" dirty="0">
                  <a:ea typeface="Arial"/>
                  <a:cs typeface="Arial"/>
                  <a:sym typeface="Arial"/>
                </a:rPr>
                <a:t>A support group which specifically helps to support children is:</a:t>
              </a:r>
            </a:p>
            <a:p>
              <a:pPr marL="177800" lvl="0" algn="l" rtl="0">
                <a:spcBef>
                  <a:spcPts val="1000"/>
                </a:spcBef>
                <a:spcAft>
                  <a:spcPts val="0"/>
                </a:spcAft>
                <a:buClr>
                  <a:srgbClr val="1C1C1C"/>
                </a:buClr>
                <a:buSzPts val="1665"/>
                <a:buNone/>
              </a:pPr>
              <a:r>
                <a:rPr lang="en-GB" sz="1800" dirty="0">
                  <a:ea typeface="Arial"/>
                  <a:cs typeface="Arial"/>
                  <a:sym typeface="Arial"/>
                </a:rPr>
                <a:t>Childline: 0800 1111 </a:t>
              </a:r>
              <a:r>
                <a:rPr lang="en-GB" sz="1800" b="1" u="sng" dirty="0">
                  <a:solidFill>
                    <a:srgbClr val="18A0DB"/>
                  </a:solidFill>
                  <a:ea typeface="Arial"/>
                  <a:cs typeface="Arial"/>
                  <a:sym typeface="Arial"/>
                  <a:hlinkClick r:id="rId3"/>
                </a:rPr>
                <a:t>www.childline.org.uk </a:t>
              </a:r>
              <a:endParaRPr lang="en-GB" sz="1800" b="1" u="sng" dirty="0">
                <a:solidFill>
                  <a:srgbClr val="18A0DB"/>
                </a:solidFill>
                <a:ea typeface="Arial"/>
                <a:cs typeface="Arial"/>
                <a:sym typeface="Arial"/>
              </a:endParaRPr>
            </a:p>
          </p:txBody>
        </p:sp>
        <p:sp>
          <p:nvSpPr>
            <p:cNvPr id="23" name="Right Triangle 22">
              <a:extLst>
                <a:ext uri="{FF2B5EF4-FFF2-40B4-BE49-F238E27FC236}">
                  <a16:creationId xmlns:a16="http://schemas.microsoft.com/office/drawing/2014/main" id="{72C8BBF7-7390-4B5B-BA6F-2B951BFDF7CB}"/>
                </a:ext>
              </a:extLst>
            </p:cNvPr>
            <p:cNvSpPr/>
            <p:nvPr/>
          </p:nvSpPr>
          <p:spPr>
            <a:xfrm flipV="1">
              <a:off x="8759825" y="4451832"/>
              <a:ext cx="225572"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45CE4FA8-6F4E-42DF-9A0A-CF1AC4238451}"/>
              </a:ext>
            </a:extLst>
          </p:cNvPr>
          <p:cNvSpPr txBox="1">
            <a:spLocks noChangeArrowheads="1"/>
          </p:cNvSpPr>
          <p:nvPr/>
        </p:nvSpPr>
        <p:spPr bwMode="auto">
          <a:xfrm>
            <a:off x="1577187" y="3837045"/>
            <a:ext cx="5504150" cy="234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spcAft>
                <a:spcPts val="0"/>
              </a:spcAft>
              <a:buClr>
                <a:srgbClr val="1C1C1C"/>
              </a:buClr>
              <a:buSzPts val="1800"/>
              <a:buNone/>
            </a:pPr>
            <a:r>
              <a:rPr lang="en-GB" dirty="0"/>
              <a:t>Childline is confidential, which means that Amelia and Byron can contact them and know that whatever they say is kept between them and Childline. They would only say something if Amelia or Byron asked them to, if Childline felt that Amelia’s or Byron’s life was in danger, if Amelia or Byron were being hurt by someone who might hurt others, if another child was being hurt or if they had to by law (for example in a court case).</a:t>
            </a:r>
            <a:endParaRPr lang="en-GB" dirty="0">
              <a:latin typeface="+mn-lt"/>
              <a:ea typeface="Arial"/>
              <a:cs typeface="Arial"/>
              <a:sym typeface="Arial"/>
            </a:endParaRPr>
          </a:p>
        </p:txBody>
      </p:sp>
      <p:grpSp>
        <p:nvGrpSpPr>
          <p:cNvPr id="16" name="Group 15">
            <a:extLst>
              <a:ext uri="{FF2B5EF4-FFF2-40B4-BE49-F238E27FC236}">
                <a16:creationId xmlns:a16="http://schemas.microsoft.com/office/drawing/2014/main" id="{660C2EBA-89EA-4245-AFAB-32390FCE1E19}"/>
              </a:ext>
            </a:extLst>
          </p:cNvPr>
          <p:cNvGrpSpPr/>
          <p:nvPr/>
        </p:nvGrpSpPr>
        <p:grpSpPr>
          <a:xfrm>
            <a:off x="2123728" y="2509299"/>
            <a:ext cx="1739975" cy="1746850"/>
            <a:chOff x="682204" y="2287393"/>
            <a:chExt cx="2004269" cy="2005703"/>
          </a:xfrm>
        </p:grpSpPr>
        <p:pic>
          <p:nvPicPr>
            <p:cNvPr id="17" name="Picture 16">
              <a:extLst>
                <a:ext uri="{FF2B5EF4-FFF2-40B4-BE49-F238E27FC236}">
                  <a16:creationId xmlns:a16="http://schemas.microsoft.com/office/drawing/2014/main" id="{883A1B49-EDD9-4B5F-88ED-D81BC4FBAB4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99957" y="2287393"/>
              <a:ext cx="1561694" cy="1835684"/>
            </a:xfrm>
            <a:prstGeom prst="rect">
              <a:avLst/>
            </a:prstGeom>
          </p:spPr>
        </p:pic>
        <p:sp>
          <p:nvSpPr>
            <p:cNvPr id="27" name="Rectangle 26">
              <a:extLst>
                <a:ext uri="{FF2B5EF4-FFF2-40B4-BE49-F238E27FC236}">
                  <a16:creationId xmlns:a16="http://schemas.microsoft.com/office/drawing/2014/main" id="{0AE88EE0-9212-4DB4-9579-CAB5E5A16934}"/>
                </a:ext>
              </a:extLst>
            </p:cNvPr>
            <p:cNvSpPr/>
            <p:nvPr/>
          </p:nvSpPr>
          <p:spPr>
            <a:xfrm>
              <a:off x="736601" y="3686428"/>
              <a:ext cx="1949872" cy="606668"/>
            </a:xfrm>
            <a:prstGeom prst="rect">
              <a:avLst/>
            </a:prstGeom>
            <a:solidFill>
              <a:srgbClr val="8D358B"/>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8" name="TextBox 8">
              <a:extLst>
                <a:ext uri="{FF2B5EF4-FFF2-40B4-BE49-F238E27FC236}">
                  <a16:creationId xmlns:a16="http://schemas.microsoft.com/office/drawing/2014/main" id="{3BE94EDD-35AE-451B-9A78-D183048B81E3}"/>
                </a:ext>
              </a:extLst>
            </p:cNvPr>
            <p:cNvSpPr txBox="1">
              <a:spLocks noChangeArrowheads="1"/>
            </p:cNvSpPr>
            <p:nvPr/>
          </p:nvSpPr>
          <p:spPr bwMode="auto">
            <a:xfrm>
              <a:off x="682204" y="3763140"/>
              <a:ext cx="2004268" cy="45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2000" dirty="0">
                  <a:solidFill>
                    <a:schemeClr val="bg1"/>
                  </a:solidFill>
                  <a:ea typeface="Roboto" panose="02000000000000000000" pitchFamily="2" charset="0"/>
                </a:rPr>
                <a:t>our friends</a:t>
              </a:r>
            </a:p>
          </p:txBody>
        </p:sp>
      </p:grpSp>
      <p:grpSp>
        <p:nvGrpSpPr>
          <p:cNvPr id="29" name="Group 28">
            <a:extLst>
              <a:ext uri="{FF2B5EF4-FFF2-40B4-BE49-F238E27FC236}">
                <a16:creationId xmlns:a16="http://schemas.microsoft.com/office/drawing/2014/main" id="{8CC97AC1-F4AD-4DC2-9A08-589E13EB9446}"/>
              </a:ext>
            </a:extLst>
          </p:cNvPr>
          <p:cNvGrpSpPr/>
          <p:nvPr/>
        </p:nvGrpSpPr>
        <p:grpSpPr>
          <a:xfrm>
            <a:off x="3912145" y="2269424"/>
            <a:ext cx="1739975" cy="1987476"/>
            <a:chOff x="2728541" y="2011110"/>
            <a:chExt cx="2004269" cy="2281986"/>
          </a:xfrm>
        </p:grpSpPr>
        <p:pic>
          <p:nvPicPr>
            <p:cNvPr id="31" name="Picture 30">
              <a:extLst>
                <a:ext uri="{FF2B5EF4-FFF2-40B4-BE49-F238E27FC236}">
                  <a16:creationId xmlns:a16="http://schemas.microsoft.com/office/drawing/2014/main" id="{E363BE64-F147-431E-BC3B-3BE35E9F783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376137" y="2011110"/>
              <a:ext cx="946880" cy="2259165"/>
            </a:xfrm>
            <a:prstGeom prst="rect">
              <a:avLst/>
            </a:prstGeom>
          </p:spPr>
        </p:pic>
        <p:sp>
          <p:nvSpPr>
            <p:cNvPr id="32" name="Rectangle 31">
              <a:extLst>
                <a:ext uri="{FF2B5EF4-FFF2-40B4-BE49-F238E27FC236}">
                  <a16:creationId xmlns:a16="http://schemas.microsoft.com/office/drawing/2014/main" id="{D6299828-C910-40EC-A393-2F3DD8F828AE}"/>
                </a:ext>
              </a:extLst>
            </p:cNvPr>
            <p:cNvSpPr/>
            <p:nvPr/>
          </p:nvSpPr>
          <p:spPr>
            <a:xfrm>
              <a:off x="2782938" y="3686428"/>
              <a:ext cx="1949872" cy="606668"/>
            </a:xfrm>
            <a:prstGeom prst="rect">
              <a:avLst/>
            </a:prstGeom>
            <a:solidFill>
              <a:srgbClr val="8D358B"/>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3" name="TextBox 8">
              <a:extLst>
                <a:ext uri="{FF2B5EF4-FFF2-40B4-BE49-F238E27FC236}">
                  <a16:creationId xmlns:a16="http://schemas.microsoft.com/office/drawing/2014/main" id="{1FA41763-50EF-49E4-96ED-A1DDD2BD6EDB}"/>
                </a:ext>
              </a:extLst>
            </p:cNvPr>
            <p:cNvSpPr txBox="1">
              <a:spLocks noChangeArrowheads="1"/>
            </p:cNvSpPr>
            <p:nvPr/>
          </p:nvSpPr>
          <p:spPr bwMode="auto">
            <a:xfrm>
              <a:off x="2728541" y="3763140"/>
              <a:ext cx="2004268" cy="45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2000" dirty="0">
                  <a:solidFill>
                    <a:schemeClr val="bg1"/>
                  </a:solidFill>
                  <a:ea typeface="Roboto" panose="02000000000000000000" pitchFamily="2" charset="0"/>
                </a:rPr>
                <a:t>our teachers</a:t>
              </a:r>
            </a:p>
          </p:txBody>
        </p:sp>
      </p:grpSp>
      <p:grpSp>
        <p:nvGrpSpPr>
          <p:cNvPr id="12" name="Group 11">
            <a:extLst>
              <a:ext uri="{FF2B5EF4-FFF2-40B4-BE49-F238E27FC236}">
                <a16:creationId xmlns:a16="http://schemas.microsoft.com/office/drawing/2014/main" id="{82365B67-B450-45A1-B924-C3088A7EA384}"/>
              </a:ext>
            </a:extLst>
          </p:cNvPr>
          <p:cNvGrpSpPr/>
          <p:nvPr/>
        </p:nvGrpSpPr>
        <p:grpSpPr>
          <a:xfrm>
            <a:off x="5736922" y="2196832"/>
            <a:ext cx="2795518" cy="2054553"/>
            <a:chOff x="5832853" y="2209532"/>
            <a:chExt cx="2795518" cy="2054553"/>
          </a:xfrm>
        </p:grpSpPr>
        <p:grpSp>
          <p:nvGrpSpPr>
            <p:cNvPr id="45" name="Group 44">
              <a:extLst>
                <a:ext uri="{FF2B5EF4-FFF2-40B4-BE49-F238E27FC236}">
                  <a16:creationId xmlns:a16="http://schemas.microsoft.com/office/drawing/2014/main" id="{135BD8C0-9B2E-4311-A780-C845B3FEB324}"/>
                </a:ext>
              </a:extLst>
            </p:cNvPr>
            <p:cNvGrpSpPr/>
            <p:nvPr/>
          </p:nvGrpSpPr>
          <p:grpSpPr>
            <a:xfrm>
              <a:off x="6439566" y="2209532"/>
              <a:ext cx="1374911" cy="1907918"/>
              <a:chOff x="2599447" y="3552322"/>
              <a:chExt cx="1720478" cy="2387449"/>
            </a:xfrm>
          </p:grpSpPr>
          <p:pic>
            <p:nvPicPr>
              <p:cNvPr id="46" name="Picture 45">
                <a:extLst>
                  <a:ext uri="{FF2B5EF4-FFF2-40B4-BE49-F238E27FC236}">
                    <a16:creationId xmlns:a16="http://schemas.microsoft.com/office/drawing/2014/main" id="{FF777684-91C8-42F4-BBEC-01A799211B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2385" y="3552322"/>
                <a:ext cx="757540" cy="2387449"/>
              </a:xfrm>
              <a:prstGeom prst="rect">
                <a:avLst/>
              </a:prstGeom>
            </p:spPr>
          </p:pic>
          <p:pic>
            <p:nvPicPr>
              <p:cNvPr id="47" name="Picture 46">
                <a:extLst>
                  <a:ext uri="{FF2B5EF4-FFF2-40B4-BE49-F238E27FC236}">
                    <a16:creationId xmlns:a16="http://schemas.microsoft.com/office/drawing/2014/main" id="{4406549C-FB8F-40C5-9A55-6002A0780E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99447" y="3552322"/>
                <a:ext cx="923114" cy="2372607"/>
              </a:xfrm>
              <a:prstGeom prst="rect">
                <a:avLst/>
              </a:prstGeom>
            </p:spPr>
          </p:pic>
        </p:grpSp>
        <p:grpSp>
          <p:nvGrpSpPr>
            <p:cNvPr id="34" name="Group 33">
              <a:extLst>
                <a:ext uri="{FF2B5EF4-FFF2-40B4-BE49-F238E27FC236}">
                  <a16:creationId xmlns:a16="http://schemas.microsoft.com/office/drawing/2014/main" id="{7EC40643-239F-4BEF-B68B-8C712489D6E7}"/>
                </a:ext>
              </a:extLst>
            </p:cNvPr>
            <p:cNvGrpSpPr/>
            <p:nvPr/>
          </p:nvGrpSpPr>
          <p:grpSpPr>
            <a:xfrm>
              <a:off x="5832853" y="3749285"/>
              <a:ext cx="2795518" cy="514800"/>
              <a:chOff x="4829274" y="3690427"/>
              <a:chExt cx="3220143" cy="591084"/>
            </a:xfrm>
          </p:grpSpPr>
          <p:sp>
            <p:nvSpPr>
              <p:cNvPr id="36" name="Rectangle 35">
                <a:extLst>
                  <a:ext uri="{FF2B5EF4-FFF2-40B4-BE49-F238E27FC236}">
                    <a16:creationId xmlns:a16="http://schemas.microsoft.com/office/drawing/2014/main" id="{09EABB22-3327-4CE0-B0EE-DAFB7278525F}"/>
                  </a:ext>
                </a:extLst>
              </p:cNvPr>
              <p:cNvSpPr/>
              <p:nvPr/>
            </p:nvSpPr>
            <p:spPr>
              <a:xfrm>
                <a:off x="4829274" y="3690427"/>
                <a:ext cx="3198322" cy="591084"/>
              </a:xfrm>
              <a:prstGeom prst="rect">
                <a:avLst/>
              </a:prstGeom>
              <a:solidFill>
                <a:srgbClr val="8D358B"/>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7" name="TextBox 8">
                <a:extLst>
                  <a:ext uri="{FF2B5EF4-FFF2-40B4-BE49-F238E27FC236}">
                    <a16:creationId xmlns:a16="http://schemas.microsoft.com/office/drawing/2014/main" id="{30FE34B2-BE8E-4F68-9B03-AC218926DF89}"/>
                  </a:ext>
                </a:extLst>
              </p:cNvPr>
              <p:cNvSpPr txBox="1">
                <a:spLocks noChangeArrowheads="1"/>
              </p:cNvSpPr>
              <p:nvPr/>
            </p:nvSpPr>
            <p:spPr bwMode="auto">
              <a:xfrm>
                <a:off x="4851097" y="3765159"/>
                <a:ext cx="3198320" cy="45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2000" dirty="0">
                    <a:solidFill>
                      <a:schemeClr val="bg1"/>
                    </a:solidFill>
                    <a:ea typeface="Roboto" panose="02000000000000000000" pitchFamily="2" charset="0"/>
                  </a:rPr>
                  <a:t>other family members</a:t>
                </a:r>
              </a:p>
            </p:txBody>
          </p:sp>
        </p:grpSp>
      </p:grpSp>
      <p:grpSp>
        <p:nvGrpSpPr>
          <p:cNvPr id="11" name="Group 10">
            <a:extLst>
              <a:ext uri="{FF2B5EF4-FFF2-40B4-BE49-F238E27FC236}">
                <a16:creationId xmlns:a16="http://schemas.microsoft.com/office/drawing/2014/main" id="{18DE7CA2-8CDB-4459-B963-3347721DDE33}"/>
              </a:ext>
            </a:extLst>
          </p:cNvPr>
          <p:cNvGrpSpPr/>
          <p:nvPr/>
        </p:nvGrpSpPr>
        <p:grpSpPr>
          <a:xfrm>
            <a:off x="3959369" y="4361461"/>
            <a:ext cx="2278297" cy="1731364"/>
            <a:chOff x="5100371" y="-797707"/>
            <a:chExt cx="2278297" cy="1731364"/>
          </a:xfrm>
        </p:grpSpPr>
        <p:pic>
          <p:nvPicPr>
            <p:cNvPr id="10" name="Picture 9" descr="A person with collar shirt&#10;&#10;Description automatically generated">
              <a:extLst>
                <a:ext uri="{FF2B5EF4-FFF2-40B4-BE49-F238E27FC236}">
                  <a16:creationId xmlns:a16="http://schemas.microsoft.com/office/drawing/2014/main" id="{3735F769-406D-4F55-894A-89FB8E896CB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13938" y="-797707"/>
              <a:ext cx="1841900" cy="1232829"/>
            </a:xfrm>
            <a:prstGeom prst="rect">
              <a:avLst/>
            </a:prstGeom>
          </p:spPr>
        </p:pic>
        <p:grpSp>
          <p:nvGrpSpPr>
            <p:cNvPr id="39" name="Group 38">
              <a:extLst>
                <a:ext uri="{FF2B5EF4-FFF2-40B4-BE49-F238E27FC236}">
                  <a16:creationId xmlns:a16="http://schemas.microsoft.com/office/drawing/2014/main" id="{2E6539C8-8562-46FC-AD23-707841B24DC7}"/>
                </a:ext>
              </a:extLst>
            </p:cNvPr>
            <p:cNvGrpSpPr/>
            <p:nvPr/>
          </p:nvGrpSpPr>
          <p:grpSpPr>
            <a:xfrm>
              <a:off x="5100371" y="404457"/>
              <a:ext cx="2278297" cy="529200"/>
              <a:chOff x="4774877" y="3690426"/>
              <a:chExt cx="2624359" cy="607618"/>
            </a:xfrm>
          </p:grpSpPr>
          <p:sp>
            <p:nvSpPr>
              <p:cNvPr id="41" name="Rectangle 40">
                <a:extLst>
                  <a:ext uri="{FF2B5EF4-FFF2-40B4-BE49-F238E27FC236}">
                    <a16:creationId xmlns:a16="http://schemas.microsoft.com/office/drawing/2014/main" id="{58D42987-C185-42A3-8EF9-3682AD32C388}"/>
                  </a:ext>
                </a:extLst>
              </p:cNvPr>
              <p:cNvSpPr/>
              <p:nvPr/>
            </p:nvSpPr>
            <p:spPr>
              <a:xfrm>
                <a:off x="4829275" y="3690426"/>
                <a:ext cx="2569961" cy="607618"/>
              </a:xfrm>
              <a:prstGeom prst="rect">
                <a:avLst/>
              </a:prstGeom>
              <a:solidFill>
                <a:srgbClr val="8D358B"/>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42" name="TextBox 8">
                <a:extLst>
                  <a:ext uri="{FF2B5EF4-FFF2-40B4-BE49-F238E27FC236}">
                    <a16:creationId xmlns:a16="http://schemas.microsoft.com/office/drawing/2014/main" id="{9FAC7DD9-09C9-4538-9D3D-D4FD1FBDEA9E}"/>
                  </a:ext>
                </a:extLst>
              </p:cNvPr>
              <p:cNvSpPr txBox="1">
                <a:spLocks noChangeArrowheads="1"/>
              </p:cNvSpPr>
              <p:nvPr/>
            </p:nvSpPr>
            <p:spPr bwMode="auto">
              <a:xfrm>
                <a:off x="4774877" y="3767138"/>
                <a:ext cx="2624359" cy="45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2000" dirty="0">
                    <a:solidFill>
                      <a:schemeClr val="bg1"/>
                    </a:solidFill>
                    <a:ea typeface="Roboto" panose="02000000000000000000" pitchFamily="2" charset="0"/>
                  </a:rPr>
                  <a:t>support groups</a:t>
                </a:r>
              </a:p>
            </p:txBody>
          </p:sp>
        </p:grpSp>
      </p:grpSp>
      <p:pic>
        <p:nvPicPr>
          <p:cNvPr id="2" name="Whole Class">
            <a:extLst>
              <a:ext uri="{FF2B5EF4-FFF2-40B4-BE49-F238E27FC236}">
                <a16:creationId xmlns:a16="http://schemas.microsoft.com/office/drawing/2014/main" id="{01D115BE-8C2B-423F-8B95-2C0ABFB81EA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DF79A3DA-ECEC-D443-857C-7E9A30CE50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6671" y="4146456"/>
            <a:ext cx="1794672" cy="2761949"/>
          </a:xfrm>
          <a:prstGeom prst="rect">
            <a:avLst/>
          </a:prstGeom>
        </p:spPr>
      </p:pic>
    </p:spTree>
    <p:extLst>
      <p:ext uri="{BB962C8B-B14F-4D97-AF65-F5344CB8AC3E}">
        <p14:creationId xmlns:p14="http://schemas.microsoft.com/office/powerpoint/2010/main" val="3984371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9"/>
                                        </p:tgtEl>
                                      </p:cBhvr>
                                    </p:animEffect>
                                    <p:set>
                                      <p:cBhvr>
                                        <p:cTn id="40" dur="1" fill="hold">
                                          <p:stCondLst>
                                            <p:cond delay="499"/>
                                          </p:stCondLst>
                                        </p:cTn>
                                        <p:tgtEl>
                                          <p:spTgt spid="29"/>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22" presetClass="entr" presetSubtype="2"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right)">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9"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dissolve">
                                      <p:cBhvr>
                                        <p:cTn id="5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FC2B3997-5E90-4978-9017-4EB685B5D503}"/>
              </a:ext>
            </a:extLst>
          </p:cNvPr>
          <p:cNvSpPr/>
          <p:nvPr/>
        </p:nvSpPr>
        <p:spPr>
          <a:xfrm rot="5400000">
            <a:off x="365494" y="1730376"/>
            <a:ext cx="4812556" cy="4320431"/>
          </a:xfrm>
          <a:prstGeom prst="flowChartManualInput">
            <a:avLst/>
          </a:prstGeom>
          <a:solidFill>
            <a:srgbClr val="8D35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lowchart: Manual Input 4">
            <a:extLst>
              <a:ext uri="{FF2B5EF4-FFF2-40B4-BE49-F238E27FC236}">
                <a16:creationId xmlns:a16="http://schemas.microsoft.com/office/drawing/2014/main" id="{62E39F18-10FB-4BE5-9A5D-65EBB0815A14}"/>
              </a:ext>
            </a:extLst>
          </p:cNvPr>
          <p:cNvSpPr/>
          <p:nvPr/>
        </p:nvSpPr>
        <p:spPr>
          <a:xfrm rot="5400000" flipH="1" flipV="1">
            <a:off x="3901644" y="1730375"/>
            <a:ext cx="4812556" cy="4320431"/>
          </a:xfrm>
          <a:prstGeom prst="flowChartManualInpu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38" name="Title 1">
            <a:extLst>
              <a:ext uri="{FF2B5EF4-FFF2-40B4-BE49-F238E27FC236}">
                <a16:creationId xmlns:a16="http://schemas.microsoft.com/office/drawing/2014/main" id="{4F55C47A-99DE-4FA9-8EA1-07E9A648DE06}"/>
              </a:ext>
            </a:extLst>
          </p:cNvPr>
          <p:cNvSpPr>
            <a:spLocks noGrp="1" noChangeArrowheads="1"/>
          </p:cNvSpPr>
          <p:nvPr>
            <p:ph type="title"/>
          </p:nvPr>
        </p:nvSpPr>
        <p:spPr>
          <a:xfrm>
            <a:off x="457200" y="479425"/>
            <a:ext cx="8220075" cy="993775"/>
          </a:xfrm>
        </p:spPr>
        <p:txBody>
          <a:bodyPr/>
          <a:lstStyle/>
          <a:p>
            <a:pPr eaLnBrk="1" hangingPunct="1"/>
            <a:r>
              <a:rPr lang="en-GB" dirty="0"/>
              <a:t>Difficult Times</a:t>
            </a:r>
            <a:endParaRPr lang="en-GB" altLang="en-US" dirty="0"/>
          </a:p>
        </p:txBody>
      </p:sp>
      <p:grpSp>
        <p:nvGrpSpPr>
          <p:cNvPr id="21" name="Group 20">
            <a:extLst>
              <a:ext uri="{FF2B5EF4-FFF2-40B4-BE49-F238E27FC236}">
                <a16:creationId xmlns:a16="http://schemas.microsoft.com/office/drawing/2014/main" id="{C7DB6FFA-432C-43C6-920E-BB0F382B1A13}"/>
              </a:ext>
            </a:extLst>
          </p:cNvPr>
          <p:cNvGrpSpPr/>
          <p:nvPr/>
        </p:nvGrpSpPr>
        <p:grpSpPr>
          <a:xfrm flipH="1">
            <a:off x="203916" y="3645024"/>
            <a:ext cx="6525920" cy="1328916"/>
            <a:chOff x="7428167" y="3797009"/>
            <a:chExt cx="1557230" cy="868363"/>
          </a:xfrm>
        </p:grpSpPr>
        <p:sp>
          <p:nvSpPr>
            <p:cNvPr id="22" name="Rectangle 21">
              <a:extLst>
                <a:ext uri="{FF2B5EF4-FFF2-40B4-BE49-F238E27FC236}">
                  <a16:creationId xmlns:a16="http://schemas.microsoft.com/office/drawing/2014/main" id="{0E7DBA09-52B0-4038-AF44-E90DE9566D3E}"/>
                </a:ext>
              </a:extLst>
            </p:cNvPr>
            <p:cNvSpPr/>
            <p:nvPr/>
          </p:nvSpPr>
          <p:spPr>
            <a:xfrm>
              <a:off x="7428167" y="3797009"/>
              <a:ext cx="1557229" cy="671214"/>
            </a:xfrm>
            <a:custGeom>
              <a:avLst/>
              <a:gdLst>
                <a:gd name="connsiteX0" fmla="*/ 0 w 6883724"/>
                <a:gd name="connsiteY0" fmla="*/ 0 h 1027205"/>
                <a:gd name="connsiteX1" fmla="*/ 6883724 w 6883724"/>
                <a:gd name="connsiteY1" fmla="*/ 0 h 1027205"/>
                <a:gd name="connsiteX2" fmla="*/ 6883724 w 6883724"/>
                <a:gd name="connsiteY2" fmla="*/ 1027205 h 1027205"/>
                <a:gd name="connsiteX3" fmla="*/ 0 w 6883724"/>
                <a:gd name="connsiteY3" fmla="*/ 1027205 h 1027205"/>
                <a:gd name="connsiteX4" fmla="*/ 0 w 6883724"/>
                <a:gd name="connsiteY4" fmla="*/ 0 h 1027205"/>
                <a:gd name="connsiteX0" fmla="*/ 185530 w 6883724"/>
                <a:gd name="connsiteY0" fmla="*/ 0 h 1027205"/>
                <a:gd name="connsiteX1" fmla="*/ 6883724 w 6883724"/>
                <a:gd name="connsiteY1" fmla="*/ 0 h 1027205"/>
                <a:gd name="connsiteX2" fmla="*/ 6883724 w 6883724"/>
                <a:gd name="connsiteY2" fmla="*/ 1027205 h 1027205"/>
                <a:gd name="connsiteX3" fmla="*/ 0 w 6883724"/>
                <a:gd name="connsiteY3" fmla="*/ 1027205 h 1027205"/>
                <a:gd name="connsiteX4" fmla="*/ 185530 w 6883724"/>
                <a:gd name="connsiteY4" fmla="*/ 0 h 1027205"/>
                <a:gd name="connsiteX0" fmla="*/ 530087 w 6883724"/>
                <a:gd name="connsiteY0" fmla="*/ 0 h 1027205"/>
                <a:gd name="connsiteX1" fmla="*/ 6883724 w 6883724"/>
                <a:gd name="connsiteY1" fmla="*/ 0 h 1027205"/>
                <a:gd name="connsiteX2" fmla="*/ 6883724 w 6883724"/>
                <a:gd name="connsiteY2" fmla="*/ 1027205 h 1027205"/>
                <a:gd name="connsiteX3" fmla="*/ 0 w 6883724"/>
                <a:gd name="connsiteY3" fmla="*/ 1027205 h 1027205"/>
                <a:gd name="connsiteX4" fmla="*/ 530087 w 6883724"/>
                <a:gd name="connsiteY4" fmla="*/ 0 h 1027205"/>
                <a:gd name="connsiteX0" fmla="*/ 172279 w 6525916"/>
                <a:gd name="connsiteY0" fmla="*/ 0 h 1027205"/>
                <a:gd name="connsiteX1" fmla="*/ 6525916 w 6525916"/>
                <a:gd name="connsiteY1" fmla="*/ 0 h 1027205"/>
                <a:gd name="connsiteX2" fmla="*/ 6525916 w 6525916"/>
                <a:gd name="connsiteY2" fmla="*/ 1027205 h 1027205"/>
                <a:gd name="connsiteX3" fmla="*/ 0 w 6525916"/>
                <a:gd name="connsiteY3" fmla="*/ 934440 h 1027205"/>
                <a:gd name="connsiteX4" fmla="*/ 172279 w 6525916"/>
                <a:gd name="connsiteY4" fmla="*/ 0 h 1027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5916" h="1027205">
                  <a:moveTo>
                    <a:pt x="172279" y="0"/>
                  </a:moveTo>
                  <a:lnTo>
                    <a:pt x="6525916" y="0"/>
                  </a:lnTo>
                  <a:lnTo>
                    <a:pt x="6525916" y="1027205"/>
                  </a:lnTo>
                  <a:lnTo>
                    <a:pt x="0" y="934440"/>
                  </a:lnTo>
                  <a:lnTo>
                    <a:pt x="172279"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However, it is important to ensure digital and online relationships are healthy just like we would make </a:t>
              </a:r>
              <a:br>
                <a:rPr lang="en-GB" sz="1800" dirty="0">
                  <a:ea typeface="Arial"/>
                  <a:cs typeface="Arial"/>
                  <a:sym typeface="Arial"/>
                </a:rPr>
              </a:br>
              <a:r>
                <a:rPr lang="en-GB" sz="1800" dirty="0">
                  <a:ea typeface="Arial"/>
                  <a:cs typeface="Arial"/>
                  <a:sym typeface="Arial"/>
                </a:rPr>
                <a:t>sure our face-to-face relationships are healthy and positive. </a:t>
              </a:r>
            </a:p>
          </p:txBody>
        </p:sp>
        <p:sp>
          <p:nvSpPr>
            <p:cNvPr id="23" name="Right Triangle 22">
              <a:extLst>
                <a:ext uri="{FF2B5EF4-FFF2-40B4-BE49-F238E27FC236}">
                  <a16:creationId xmlns:a16="http://schemas.microsoft.com/office/drawing/2014/main" id="{AF580201-9DF1-4EF1-A47F-6EB855942E38}"/>
                </a:ext>
              </a:extLst>
            </p:cNvPr>
            <p:cNvSpPr/>
            <p:nvPr/>
          </p:nvSpPr>
          <p:spPr>
            <a:xfrm flipV="1">
              <a:off x="8929094" y="4464177"/>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C54F64B7-3977-454B-9D33-79B76F17435E}"/>
              </a:ext>
            </a:extLst>
          </p:cNvPr>
          <p:cNvGrpSpPr/>
          <p:nvPr/>
        </p:nvGrpSpPr>
        <p:grpSpPr>
          <a:xfrm flipH="1">
            <a:off x="160531" y="1363545"/>
            <a:ext cx="8220074" cy="853491"/>
            <a:chOff x="7023904" y="3834945"/>
            <a:chExt cx="1961493" cy="557702"/>
          </a:xfrm>
        </p:grpSpPr>
        <p:sp>
          <p:nvSpPr>
            <p:cNvPr id="28" name="Right Triangle 27">
              <a:extLst>
                <a:ext uri="{FF2B5EF4-FFF2-40B4-BE49-F238E27FC236}">
                  <a16:creationId xmlns:a16="http://schemas.microsoft.com/office/drawing/2014/main" id="{14EDF36F-A40E-484D-B70E-C29DD4E47299}"/>
                </a:ext>
              </a:extLst>
            </p:cNvPr>
            <p:cNvSpPr/>
            <p:nvPr/>
          </p:nvSpPr>
          <p:spPr>
            <a:xfrm flipV="1">
              <a:off x="8914097" y="4191452"/>
              <a:ext cx="71300" cy="201195"/>
            </a:xfrm>
            <a:prstGeom prst="rtTriangle">
              <a:avLst/>
            </a:prstGeom>
            <a:solidFill>
              <a:srgbClr val="E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6C2214B-CE6C-4BAE-BD26-7BD7AB03A36F}"/>
                </a:ext>
              </a:extLst>
            </p:cNvPr>
            <p:cNvSpPr/>
            <p:nvPr/>
          </p:nvSpPr>
          <p:spPr>
            <a:xfrm>
              <a:off x="7023904" y="3834945"/>
              <a:ext cx="1961493" cy="390148"/>
            </a:xfrm>
            <a:custGeom>
              <a:avLst/>
              <a:gdLst>
                <a:gd name="connsiteX0" fmla="*/ 0 w 4636901"/>
                <a:gd name="connsiteY0" fmla="*/ 0 h 435382"/>
                <a:gd name="connsiteX1" fmla="*/ 4636901 w 4636901"/>
                <a:gd name="connsiteY1" fmla="*/ 0 h 435382"/>
                <a:gd name="connsiteX2" fmla="*/ 4636901 w 4636901"/>
                <a:gd name="connsiteY2" fmla="*/ 435382 h 435382"/>
                <a:gd name="connsiteX3" fmla="*/ 0 w 4636901"/>
                <a:gd name="connsiteY3" fmla="*/ 435382 h 435382"/>
                <a:gd name="connsiteX4" fmla="*/ 0 w 4636901"/>
                <a:gd name="connsiteY4" fmla="*/ 0 h 435382"/>
                <a:gd name="connsiteX0" fmla="*/ 132522 w 4636901"/>
                <a:gd name="connsiteY0" fmla="*/ 0 h 448634"/>
                <a:gd name="connsiteX1" fmla="*/ 4636901 w 4636901"/>
                <a:gd name="connsiteY1" fmla="*/ 13252 h 448634"/>
                <a:gd name="connsiteX2" fmla="*/ 4636901 w 4636901"/>
                <a:gd name="connsiteY2" fmla="*/ 448634 h 448634"/>
                <a:gd name="connsiteX3" fmla="*/ 0 w 4636901"/>
                <a:gd name="connsiteY3" fmla="*/ 448634 h 448634"/>
                <a:gd name="connsiteX4" fmla="*/ 132522 w 4636901"/>
                <a:gd name="connsiteY4" fmla="*/ 0 h 448634"/>
                <a:gd name="connsiteX0" fmla="*/ 145774 w 4636901"/>
                <a:gd name="connsiteY0" fmla="*/ 0 h 435382"/>
                <a:gd name="connsiteX1" fmla="*/ 4636901 w 4636901"/>
                <a:gd name="connsiteY1" fmla="*/ 0 h 435382"/>
                <a:gd name="connsiteX2" fmla="*/ 4636901 w 4636901"/>
                <a:gd name="connsiteY2" fmla="*/ 435382 h 435382"/>
                <a:gd name="connsiteX3" fmla="*/ 0 w 4636901"/>
                <a:gd name="connsiteY3" fmla="*/ 435382 h 435382"/>
                <a:gd name="connsiteX4" fmla="*/ 145774 w 4636901"/>
                <a:gd name="connsiteY4" fmla="*/ 0 h 435382"/>
                <a:gd name="connsiteX0" fmla="*/ 79514 w 4636901"/>
                <a:gd name="connsiteY0" fmla="*/ 0 h 435382"/>
                <a:gd name="connsiteX1" fmla="*/ 4636901 w 4636901"/>
                <a:gd name="connsiteY1" fmla="*/ 0 h 435382"/>
                <a:gd name="connsiteX2" fmla="*/ 4636901 w 4636901"/>
                <a:gd name="connsiteY2" fmla="*/ 435382 h 435382"/>
                <a:gd name="connsiteX3" fmla="*/ 0 w 4636901"/>
                <a:gd name="connsiteY3" fmla="*/ 435382 h 435382"/>
                <a:gd name="connsiteX4" fmla="*/ 79514 w 4636901"/>
                <a:gd name="connsiteY4" fmla="*/ 0 h 435382"/>
                <a:gd name="connsiteX0" fmla="*/ 55464 w 4636901"/>
                <a:gd name="connsiteY0" fmla="*/ 0 h 435382"/>
                <a:gd name="connsiteX1" fmla="*/ 4636901 w 4636901"/>
                <a:gd name="connsiteY1" fmla="*/ 0 h 435382"/>
                <a:gd name="connsiteX2" fmla="*/ 4636901 w 4636901"/>
                <a:gd name="connsiteY2" fmla="*/ 435382 h 435382"/>
                <a:gd name="connsiteX3" fmla="*/ 0 w 4636901"/>
                <a:gd name="connsiteY3" fmla="*/ 435382 h 435382"/>
                <a:gd name="connsiteX4" fmla="*/ 55464 w 4636901"/>
                <a:gd name="connsiteY4" fmla="*/ 0 h 43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901" h="435382">
                  <a:moveTo>
                    <a:pt x="55464" y="0"/>
                  </a:moveTo>
                  <a:lnTo>
                    <a:pt x="4636901" y="0"/>
                  </a:lnTo>
                  <a:lnTo>
                    <a:pt x="4636901" y="435382"/>
                  </a:lnTo>
                  <a:lnTo>
                    <a:pt x="0" y="435382"/>
                  </a:lnTo>
                  <a:lnTo>
                    <a:pt x="55464" y="0"/>
                  </a:lnTo>
                  <a:close/>
                </a:path>
              </a:pathLst>
            </a:custGeom>
            <a:solidFill>
              <a:srgbClr val="019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Amelia and Byron were experiencing difficult times in their face-to-face relationships.</a:t>
              </a:r>
            </a:p>
          </p:txBody>
        </p:sp>
      </p:grpSp>
      <p:grpSp>
        <p:nvGrpSpPr>
          <p:cNvPr id="29" name="Group 28">
            <a:extLst>
              <a:ext uri="{FF2B5EF4-FFF2-40B4-BE49-F238E27FC236}">
                <a16:creationId xmlns:a16="http://schemas.microsoft.com/office/drawing/2014/main" id="{113C9B35-B9F0-4380-84B9-0D679E80C139}"/>
              </a:ext>
            </a:extLst>
          </p:cNvPr>
          <p:cNvGrpSpPr/>
          <p:nvPr/>
        </p:nvGrpSpPr>
        <p:grpSpPr>
          <a:xfrm flipH="1">
            <a:off x="203916" y="2276872"/>
            <a:ext cx="6883728" cy="1328916"/>
            <a:chOff x="7342786" y="3797009"/>
            <a:chExt cx="1642611" cy="868363"/>
          </a:xfrm>
        </p:grpSpPr>
        <p:sp>
          <p:nvSpPr>
            <p:cNvPr id="30" name="Rectangle 21">
              <a:extLst>
                <a:ext uri="{FF2B5EF4-FFF2-40B4-BE49-F238E27FC236}">
                  <a16:creationId xmlns:a16="http://schemas.microsoft.com/office/drawing/2014/main" id="{6C7D922C-6CBA-4A06-92FF-54FC534AFADF}"/>
                </a:ext>
              </a:extLst>
            </p:cNvPr>
            <p:cNvSpPr/>
            <p:nvPr/>
          </p:nvSpPr>
          <p:spPr>
            <a:xfrm>
              <a:off x="7342786" y="3797009"/>
              <a:ext cx="1642610" cy="671214"/>
            </a:xfrm>
            <a:custGeom>
              <a:avLst/>
              <a:gdLst>
                <a:gd name="connsiteX0" fmla="*/ 0 w 6883724"/>
                <a:gd name="connsiteY0" fmla="*/ 0 h 1027205"/>
                <a:gd name="connsiteX1" fmla="*/ 6883724 w 6883724"/>
                <a:gd name="connsiteY1" fmla="*/ 0 h 1027205"/>
                <a:gd name="connsiteX2" fmla="*/ 6883724 w 6883724"/>
                <a:gd name="connsiteY2" fmla="*/ 1027205 h 1027205"/>
                <a:gd name="connsiteX3" fmla="*/ 0 w 6883724"/>
                <a:gd name="connsiteY3" fmla="*/ 1027205 h 1027205"/>
                <a:gd name="connsiteX4" fmla="*/ 0 w 6883724"/>
                <a:gd name="connsiteY4" fmla="*/ 0 h 1027205"/>
                <a:gd name="connsiteX0" fmla="*/ 185530 w 6883724"/>
                <a:gd name="connsiteY0" fmla="*/ 0 h 1027205"/>
                <a:gd name="connsiteX1" fmla="*/ 6883724 w 6883724"/>
                <a:gd name="connsiteY1" fmla="*/ 0 h 1027205"/>
                <a:gd name="connsiteX2" fmla="*/ 6883724 w 6883724"/>
                <a:gd name="connsiteY2" fmla="*/ 1027205 h 1027205"/>
                <a:gd name="connsiteX3" fmla="*/ 0 w 6883724"/>
                <a:gd name="connsiteY3" fmla="*/ 1027205 h 1027205"/>
                <a:gd name="connsiteX4" fmla="*/ 185530 w 6883724"/>
                <a:gd name="connsiteY4" fmla="*/ 0 h 1027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3724" h="1027205">
                  <a:moveTo>
                    <a:pt x="185530" y="0"/>
                  </a:moveTo>
                  <a:lnTo>
                    <a:pt x="6883724" y="0"/>
                  </a:lnTo>
                  <a:lnTo>
                    <a:pt x="6883724" y="1027205"/>
                  </a:lnTo>
                  <a:lnTo>
                    <a:pt x="0" y="1027205"/>
                  </a:lnTo>
                  <a:lnTo>
                    <a:pt x="18553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Many older children and grown-ups have digital relationships with their face-to-face friends and family. This can be healthy and positive, especially with those who live far away. </a:t>
              </a:r>
            </a:p>
          </p:txBody>
        </p:sp>
        <p:sp>
          <p:nvSpPr>
            <p:cNvPr id="31" name="Right Triangle 30">
              <a:extLst>
                <a:ext uri="{FF2B5EF4-FFF2-40B4-BE49-F238E27FC236}">
                  <a16:creationId xmlns:a16="http://schemas.microsoft.com/office/drawing/2014/main" id="{81EAF7A3-6B7F-47C9-AEEE-39E27C923719}"/>
                </a:ext>
              </a:extLst>
            </p:cNvPr>
            <p:cNvSpPr/>
            <p:nvPr/>
          </p:nvSpPr>
          <p:spPr>
            <a:xfrm flipV="1">
              <a:off x="8929094" y="4464177"/>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2" name="Group 31">
            <a:extLst>
              <a:ext uri="{FF2B5EF4-FFF2-40B4-BE49-F238E27FC236}">
                <a16:creationId xmlns:a16="http://schemas.microsoft.com/office/drawing/2014/main" id="{613CDE7B-CCE0-4917-B8D1-30143937CD15}"/>
              </a:ext>
            </a:extLst>
          </p:cNvPr>
          <p:cNvGrpSpPr/>
          <p:nvPr/>
        </p:nvGrpSpPr>
        <p:grpSpPr>
          <a:xfrm flipH="1">
            <a:off x="203916" y="4979379"/>
            <a:ext cx="5026178" cy="1334081"/>
            <a:chOff x="7786039" y="3793634"/>
            <a:chExt cx="1199358" cy="871738"/>
          </a:xfrm>
        </p:grpSpPr>
        <p:sp>
          <p:nvSpPr>
            <p:cNvPr id="33" name="Rectangle 21">
              <a:extLst>
                <a:ext uri="{FF2B5EF4-FFF2-40B4-BE49-F238E27FC236}">
                  <a16:creationId xmlns:a16="http://schemas.microsoft.com/office/drawing/2014/main" id="{D11F3D89-2D40-43ED-B9F6-DFB25B280A06}"/>
                </a:ext>
              </a:extLst>
            </p:cNvPr>
            <p:cNvSpPr/>
            <p:nvPr/>
          </p:nvSpPr>
          <p:spPr>
            <a:xfrm>
              <a:off x="7786039" y="3793634"/>
              <a:ext cx="1199357" cy="675031"/>
            </a:xfrm>
            <a:custGeom>
              <a:avLst/>
              <a:gdLst>
                <a:gd name="connsiteX0" fmla="*/ 0 w 6883724"/>
                <a:gd name="connsiteY0" fmla="*/ 0 h 1027205"/>
                <a:gd name="connsiteX1" fmla="*/ 6883724 w 6883724"/>
                <a:gd name="connsiteY1" fmla="*/ 0 h 1027205"/>
                <a:gd name="connsiteX2" fmla="*/ 6883724 w 6883724"/>
                <a:gd name="connsiteY2" fmla="*/ 1027205 h 1027205"/>
                <a:gd name="connsiteX3" fmla="*/ 0 w 6883724"/>
                <a:gd name="connsiteY3" fmla="*/ 1027205 h 1027205"/>
                <a:gd name="connsiteX4" fmla="*/ 0 w 6883724"/>
                <a:gd name="connsiteY4" fmla="*/ 0 h 1027205"/>
                <a:gd name="connsiteX0" fmla="*/ 185530 w 6883724"/>
                <a:gd name="connsiteY0" fmla="*/ 0 h 1027205"/>
                <a:gd name="connsiteX1" fmla="*/ 6883724 w 6883724"/>
                <a:gd name="connsiteY1" fmla="*/ 0 h 1027205"/>
                <a:gd name="connsiteX2" fmla="*/ 6883724 w 6883724"/>
                <a:gd name="connsiteY2" fmla="*/ 1027205 h 1027205"/>
                <a:gd name="connsiteX3" fmla="*/ 0 w 6883724"/>
                <a:gd name="connsiteY3" fmla="*/ 1027205 h 1027205"/>
                <a:gd name="connsiteX4" fmla="*/ 185530 w 6883724"/>
                <a:gd name="connsiteY4" fmla="*/ 0 h 1027205"/>
                <a:gd name="connsiteX0" fmla="*/ 530087 w 6883724"/>
                <a:gd name="connsiteY0" fmla="*/ 0 h 1027205"/>
                <a:gd name="connsiteX1" fmla="*/ 6883724 w 6883724"/>
                <a:gd name="connsiteY1" fmla="*/ 0 h 1027205"/>
                <a:gd name="connsiteX2" fmla="*/ 6883724 w 6883724"/>
                <a:gd name="connsiteY2" fmla="*/ 1027205 h 1027205"/>
                <a:gd name="connsiteX3" fmla="*/ 0 w 6883724"/>
                <a:gd name="connsiteY3" fmla="*/ 1027205 h 1027205"/>
                <a:gd name="connsiteX4" fmla="*/ 530087 w 6883724"/>
                <a:gd name="connsiteY4" fmla="*/ 0 h 1027205"/>
                <a:gd name="connsiteX0" fmla="*/ 172279 w 6525916"/>
                <a:gd name="connsiteY0" fmla="*/ 0 h 1027205"/>
                <a:gd name="connsiteX1" fmla="*/ 6525916 w 6525916"/>
                <a:gd name="connsiteY1" fmla="*/ 0 h 1027205"/>
                <a:gd name="connsiteX2" fmla="*/ 6525916 w 6525916"/>
                <a:gd name="connsiteY2" fmla="*/ 1027205 h 1027205"/>
                <a:gd name="connsiteX3" fmla="*/ 0 w 6525916"/>
                <a:gd name="connsiteY3" fmla="*/ 934440 h 1027205"/>
                <a:gd name="connsiteX4" fmla="*/ 172279 w 6525916"/>
                <a:gd name="connsiteY4" fmla="*/ 0 h 1027205"/>
                <a:gd name="connsiteX0" fmla="*/ 1709532 w 6525916"/>
                <a:gd name="connsiteY0" fmla="*/ 13252 h 1027205"/>
                <a:gd name="connsiteX1" fmla="*/ 6525916 w 6525916"/>
                <a:gd name="connsiteY1" fmla="*/ 0 h 1027205"/>
                <a:gd name="connsiteX2" fmla="*/ 6525916 w 6525916"/>
                <a:gd name="connsiteY2" fmla="*/ 1027205 h 1027205"/>
                <a:gd name="connsiteX3" fmla="*/ 0 w 6525916"/>
                <a:gd name="connsiteY3" fmla="*/ 934440 h 1027205"/>
                <a:gd name="connsiteX4" fmla="*/ 1709532 w 6525916"/>
                <a:gd name="connsiteY4" fmla="*/ 13252 h 1027205"/>
                <a:gd name="connsiteX0" fmla="*/ 212036 w 5028420"/>
                <a:gd name="connsiteY0" fmla="*/ 13252 h 1027205"/>
                <a:gd name="connsiteX1" fmla="*/ 5028420 w 5028420"/>
                <a:gd name="connsiteY1" fmla="*/ 0 h 1027205"/>
                <a:gd name="connsiteX2" fmla="*/ 5028420 w 5028420"/>
                <a:gd name="connsiteY2" fmla="*/ 1027205 h 1027205"/>
                <a:gd name="connsiteX3" fmla="*/ 0 w 5028420"/>
                <a:gd name="connsiteY3" fmla="*/ 934440 h 1027205"/>
                <a:gd name="connsiteX4" fmla="*/ 212036 w 5028420"/>
                <a:gd name="connsiteY4" fmla="*/ 13252 h 1027205"/>
                <a:gd name="connsiteX0" fmla="*/ 212036 w 5028420"/>
                <a:gd name="connsiteY0" fmla="*/ 13252 h 1040458"/>
                <a:gd name="connsiteX1" fmla="*/ 5028420 w 5028420"/>
                <a:gd name="connsiteY1" fmla="*/ 0 h 1040458"/>
                <a:gd name="connsiteX2" fmla="*/ 5028420 w 5028420"/>
                <a:gd name="connsiteY2" fmla="*/ 1027205 h 1040458"/>
                <a:gd name="connsiteX3" fmla="*/ 0 w 5028420"/>
                <a:gd name="connsiteY3" fmla="*/ 1040458 h 1040458"/>
                <a:gd name="connsiteX4" fmla="*/ 212036 w 5028420"/>
                <a:gd name="connsiteY4" fmla="*/ 13252 h 1040458"/>
                <a:gd name="connsiteX0" fmla="*/ 185531 w 5001915"/>
                <a:gd name="connsiteY0" fmla="*/ 13252 h 1027205"/>
                <a:gd name="connsiteX1" fmla="*/ 5001915 w 5001915"/>
                <a:gd name="connsiteY1" fmla="*/ 0 h 1027205"/>
                <a:gd name="connsiteX2" fmla="*/ 5001915 w 5001915"/>
                <a:gd name="connsiteY2" fmla="*/ 1027205 h 1027205"/>
                <a:gd name="connsiteX3" fmla="*/ 0 w 5001915"/>
                <a:gd name="connsiteY3" fmla="*/ 987450 h 1027205"/>
                <a:gd name="connsiteX4" fmla="*/ 185531 w 5001915"/>
                <a:gd name="connsiteY4" fmla="*/ 13252 h 1027205"/>
                <a:gd name="connsiteX0" fmla="*/ 225288 w 5041672"/>
                <a:gd name="connsiteY0" fmla="*/ 13252 h 1053711"/>
                <a:gd name="connsiteX1" fmla="*/ 5041672 w 5041672"/>
                <a:gd name="connsiteY1" fmla="*/ 0 h 1053711"/>
                <a:gd name="connsiteX2" fmla="*/ 5041672 w 5041672"/>
                <a:gd name="connsiteY2" fmla="*/ 1027205 h 1053711"/>
                <a:gd name="connsiteX3" fmla="*/ 0 w 5041672"/>
                <a:gd name="connsiteY3" fmla="*/ 1053711 h 1053711"/>
                <a:gd name="connsiteX4" fmla="*/ 225288 w 5041672"/>
                <a:gd name="connsiteY4" fmla="*/ 13252 h 1053711"/>
                <a:gd name="connsiteX0" fmla="*/ 225288 w 5041672"/>
                <a:gd name="connsiteY0" fmla="*/ 0 h 1053711"/>
                <a:gd name="connsiteX1" fmla="*/ 5041672 w 5041672"/>
                <a:gd name="connsiteY1" fmla="*/ 0 h 1053711"/>
                <a:gd name="connsiteX2" fmla="*/ 5041672 w 5041672"/>
                <a:gd name="connsiteY2" fmla="*/ 1027205 h 1053711"/>
                <a:gd name="connsiteX3" fmla="*/ 0 w 5041672"/>
                <a:gd name="connsiteY3" fmla="*/ 1053711 h 1053711"/>
                <a:gd name="connsiteX4" fmla="*/ 225288 w 5041672"/>
                <a:gd name="connsiteY4" fmla="*/ 0 h 1053711"/>
                <a:gd name="connsiteX0" fmla="*/ 225288 w 5041672"/>
                <a:gd name="connsiteY0" fmla="*/ 0 h 1043379"/>
                <a:gd name="connsiteX1" fmla="*/ 5041672 w 5041672"/>
                <a:gd name="connsiteY1" fmla="*/ 0 h 1043379"/>
                <a:gd name="connsiteX2" fmla="*/ 5041672 w 5041672"/>
                <a:gd name="connsiteY2" fmla="*/ 1027205 h 1043379"/>
                <a:gd name="connsiteX3" fmla="*/ 0 w 5041672"/>
                <a:gd name="connsiteY3" fmla="*/ 1043379 h 1043379"/>
                <a:gd name="connsiteX4" fmla="*/ 225288 w 5041672"/>
                <a:gd name="connsiteY4" fmla="*/ 0 h 1043379"/>
                <a:gd name="connsiteX0" fmla="*/ 225288 w 5041672"/>
                <a:gd name="connsiteY0" fmla="*/ 0 h 1038213"/>
                <a:gd name="connsiteX1" fmla="*/ 5041672 w 5041672"/>
                <a:gd name="connsiteY1" fmla="*/ 0 h 1038213"/>
                <a:gd name="connsiteX2" fmla="*/ 5041672 w 5041672"/>
                <a:gd name="connsiteY2" fmla="*/ 1027205 h 1038213"/>
                <a:gd name="connsiteX3" fmla="*/ 0 w 5041672"/>
                <a:gd name="connsiteY3" fmla="*/ 1038213 h 1038213"/>
                <a:gd name="connsiteX4" fmla="*/ 225288 w 5041672"/>
                <a:gd name="connsiteY4" fmla="*/ 0 h 1038213"/>
                <a:gd name="connsiteX0" fmla="*/ 214956 w 5031340"/>
                <a:gd name="connsiteY0" fmla="*/ 0 h 1027205"/>
                <a:gd name="connsiteX1" fmla="*/ 5031340 w 5031340"/>
                <a:gd name="connsiteY1" fmla="*/ 0 h 1027205"/>
                <a:gd name="connsiteX2" fmla="*/ 5031340 w 5031340"/>
                <a:gd name="connsiteY2" fmla="*/ 1027205 h 1027205"/>
                <a:gd name="connsiteX3" fmla="*/ 0 w 5031340"/>
                <a:gd name="connsiteY3" fmla="*/ 1022714 h 1027205"/>
                <a:gd name="connsiteX4" fmla="*/ 214956 w 5031340"/>
                <a:gd name="connsiteY4" fmla="*/ 0 h 1027205"/>
                <a:gd name="connsiteX0" fmla="*/ 209790 w 5026174"/>
                <a:gd name="connsiteY0" fmla="*/ 0 h 1027880"/>
                <a:gd name="connsiteX1" fmla="*/ 5026174 w 5026174"/>
                <a:gd name="connsiteY1" fmla="*/ 0 h 1027880"/>
                <a:gd name="connsiteX2" fmla="*/ 5026174 w 5026174"/>
                <a:gd name="connsiteY2" fmla="*/ 1027205 h 1027880"/>
                <a:gd name="connsiteX3" fmla="*/ 0 w 5026174"/>
                <a:gd name="connsiteY3" fmla="*/ 1027880 h 1027880"/>
                <a:gd name="connsiteX4" fmla="*/ 209790 w 5026174"/>
                <a:gd name="connsiteY4" fmla="*/ 0 h 1027880"/>
                <a:gd name="connsiteX0" fmla="*/ 194291 w 5026174"/>
                <a:gd name="connsiteY0" fmla="*/ 5166 h 1027880"/>
                <a:gd name="connsiteX1" fmla="*/ 5026174 w 5026174"/>
                <a:gd name="connsiteY1" fmla="*/ 0 h 1027880"/>
                <a:gd name="connsiteX2" fmla="*/ 5026174 w 5026174"/>
                <a:gd name="connsiteY2" fmla="*/ 1027205 h 1027880"/>
                <a:gd name="connsiteX3" fmla="*/ 0 w 5026174"/>
                <a:gd name="connsiteY3" fmla="*/ 1027880 h 1027880"/>
                <a:gd name="connsiteX4" fmla="*/ 194291 w 5026174"/>
                <a:gd name="connsiteY4" fmla="*/ 5166 h 1027880"/>
                <a:gd name="connsiteX0" fmla="*/ 189124 w 5026174"/>
                <a:gd name="connsiteY0" fmla="*/ 0 h 1033046"/>
                <a:gd name="connsiteX1" fmla="*/ 5026174 w 5026174"/>
                <a:gd name="connsiteY1" fmla="*/ 5166 h 1033046"/>
                <a:gd name="connsiteX2" fmla="*/ 5026174 w 5026174"/>
                <a:gd name="connsiteY2" fmla="*/ 1032371 h 1033046"/>
                <a:gd name="connsiteX3" fmla="*/ 0 w 5026174"/>
                <a:gd name="connsiteY3" fmla="*/ 1033046 h 1033046"/>
                <a:gd name="connsiteX4" fmla="*/ 189124 w 5026174"/>
                <a:gd name="connsiteY4" fmla="*/ 0 h 1033046"/>
                <a:gd name="connsiteX0" fmla="*/ 199457 w 5026174"/>
                <a:gd name="connsiteY0" fmla="*/ 10332 h 1027880"/>
                <a:gd name="connsiteX1" fmla="*/ 5026174 w 5026174"/>
                <a:gd name="connsiteY1" fmla="*/ 0 h 1027880"/>
                <a:gd name="connsiteX2" fmla="*/ 5026174 w 5026174"/>
                <a:gd name="connsiteY2" fmla="*/ 1027205 h 1027880"/>
                <a:gd name="connsiteX3" fmla="*/ 0 w 5026174"/>
                <a:gd name="connsiteY3" fmla="*/ 1027880 h 1027880"/>
                <a:gd name="connsiteX4" fmla="*/ 199457 w 5026174"/>
                <a:gd name="connsiteY4" fmla="*/ 10332 h 1027880"/>
                <a:gd name="connsiteX0" fmla="*/ 189124 w 5026174"/>
                <a:gd name="connsiteY0" fmla="*/ 0 h 1033046"/>
                <a:gd name="connsiteX1" fmla="*/ 5026174 w 5026174"/>
                <a:gd name="connsiteY1" fmla="*/ 5166 h 1033046"/>
                <a:gd name="connsiteX2" fmla="*/ 5026174 w 5026174"/>
                <a:gd name="connsiteY2" fmla="*/ 1032371 h 1033046"/>
                <a:gd name="connsiteX3" fmla="*/ 0 w 5026174"/>
                <a:gd name="connsiteY3" fmla="*/ 1033046 h 1033046"/>
                <a:gd name="connsiteX4" fmla="*/ 189124 w 5026174"/>
                <a:gd name="connsiteY4" fmla="*/ 0 h 1033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6174" h="1033046">
                  <a:moveTo>
                    <a:pt x="189124" y="0"/>
                  </a:moveTo>
                  <a:lnTo>
                    <a:pt x="5026174" y="5166"/>
                  </a:lnTo>
                  <a:lnTo>
                    <a:pt x="5026174" y="1032371"/>
                  </a:lnTo>
                  <a:lnTo>
                    <a:pt x="0" y="1033046"/>
                  </a:lnTo>
                  <a:lnTo>
                    <a:pt x="189124"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This means that we feel safe and happy in </a:t>
              </a:r>
              <a:br>
                <a:rPr lang="en-GB" sz="1800" dirty="0">
                  <a:ea typeface="Arial"/>
                  <a:cs typeface="Arial"/>
                  <a:sym typeface="Arial"/>
                </a:rPr>
              </a:br>
              <a:r>
                <a:rPr lang="en-GB" sz="1800" dirty="0">
                  <a:ea typeface="Arial"/>
                  <a:cs typeface="Arial"/>
                  <a:sym typeface="Arial"/>
                </a:rPr>
                <a:t>our online relationships and interactions.</a:t>
              </a:r>
            </a:p>
          </p:txBody>
        </p:sp>
        <p:sp>
          <p:nvSpPr>
            <p:cNvPr id="34" name="Right Triangle 33">
              <a:extLst>
                <a:ext uri="{FF2B5EF4-FFF2-40B4-BE49-F238E27FC236}">
                  <a16:creationId xmlns:a16="http://schemas.microsoft.com/office/drawing/2014/main" id="{17C816BD-23E1-4C61-AA5A-546E15A33401}"/>
                </a:ext>
              </a:extLst>
            </p:cNvPr>
            <p:cNvSpPr/>
            <p:nvPr/>
          </p:nvSpPr>
          <p:spPr>
            <a:xfrm flipV="1">
              <a:off x="8929094" y="4464177"/>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1" name="Group 40">
            <a:extLst>
              <a:ext uri="{FF2B5EF4-FFF2-40B4-BE49-F238E27FC236}">
                <a16:creationId xmlns:a16="http://schemas.microsoft.com/office/drawing/2014/main" id="{4D4D8BF8-116E-4498-8944-2EEC4AF85513}"/>
              </a:ext>
            </a:extLst>
          </p:cNvPr>
          <p:cNvGrpSpPr/>
          <p:nvPr/>
        </p:nvGrpSpPr>
        <p:grpSpPr>
          <a:xfrm flipH="1">
            <a:off x="205790" y="4409090"/>
            <a:ext cx="7236896" cy="1340948"/>
            <a:chOff x="7420361" y="3789147"/>
            <a:chExt cx="1565036" cy="876225"/>
          </a:xfrm>
        </p:grpSpPr>
        <p:sp>
          <p:nvSpPr>
            <p:cNvPr id="42" name="Rectangle 21">
              <a:extLst>
                <a:ext uri="{FF2B5EF4-FFF2-40B4-BE49-F238E27FC236}">
                  <a16:creationId xmlns:a16="http://schemas.microsoft.com/office/drawing/2014/main" id="{E5EAF939-048D-4624-A169-E47B26EC3ECD}"/>
                </a:ext>
              </a:extLst>
            </p:cNvPr>
            <p:cNvSpPr/>
            <p:nvPr/>
          </p:nvSpPr>
          <p:spPr>
            <a:xfrm>
              <a:off x="7420361" y="3789147"/>
              <a:ext cx="1565035" cy="679075"/>
            </a:xfrm>
            <a:custGeom>
              <a:avLst/>
              <a:gdLst>
                <a:gd name="connsiteX0" fmla="*/ 0 w 6883724"/>
                <a:gd name="connsiteY0" fmla="*/ 0 h 1027205"/>
                <a:gd name="connsiteX1" fmla="*/ 6883724 w 6883724"/>
                <a:gd name="connsiteY1" fmla="*/ 0 h 1027205"/>
                <a:gd name="connsiteX2" fmla="*/ 6883724 w 6883724"/>
                <a:gd name="connsiteY2" fmla="*/ 1027205 h 1027205"/>
                <a:gd name="connsiteX3" fmla="*/ 0 w 6883724"/>
                <a:gd name="connsiteY3" fmla="*/ 1027205 h 1027205"/>
                <a:gd name="connsiteX4" fmla="*/ 0 w 6883724"/>
                <a:gd name="connsiteY4" fmla="*/ 0 h 1027205"/>
                <a:gd name="connsiteX0" fmla="*/ 185530 w 6883724"/>
                <a:gd name="connsiteY0" fmla="*/ 0 h 1027205"/>
                <a:gd name="connsiteX1" fmla="*/ 6883724 w 6883724"/>
                <a:gd name="connsiteY1" fmla="*/ 0 h 1027205"/>
                <a:gd name="connsiteX2" fmla="*/ 6883724 w 6883724"/>
                <a:gd name="connsiteY2" fmla="*/ 1027205 h 1027205"/>
                <a:gd name="connsiteX3" fmla="*/ 0 w 6883724"/>
                <a:gd name="connsiteY3" fmla="*/ 1027205 h 1027205"/>
                <a:gd name="connsiteX4" fmla="*/ 185530 w 6883724"/>
                <a:gd name="connsiteY4" fmla="*/ 0 h 1027205"/>
                <a:gd name="connsiteX0" fmla="*/ 530087 w 6883724"/>
                <a:gd name="connsiteY0" fmla="*/ 0 h 1027205"/>
                <a:gd name="connsiteX1" fmla="*/ 6883724 w 6883724"/>
                <a:gd name="connsiteY1" fmla="*/ 0 h 1027205"/>
                <a:gd name="connsiteX2" fmla="*/ 6883724 w 6883724"/>
                <a:gd name="connsiteY2" fmla="*/ 1027205 h 1027205"/>
                <a:gd name="connsiteX3" fmla="*/ 0 w 6883724"/>
                <a:gd name="connsiteY3" fmla="*/ 1027205 h 1027205"/>
                <a:gd name="connsiteX4" fmla="*/ 530087 w 6883724"/>
                <a:gd name="connsiteY4" fmla="*/ 0 h 1027205"/>
                <a:gd name="connsiteX0" fmla="*/ 172279 w 6525916"/>
                <a:gd name="connsiteY0" fmla="*/ 0 h 1027205"/>
                <a:gd name="connsiteX1" fmla="*/ 6525916 w 6525916"/>
                <a:gd name="connsiteY1" fmla="*/ 0 h 1027205"/>
                <a:gd name="connsiteX2" fmla="*/ 6525916 w 6525916"/>
                <a:gd name="connsiteY2" fmla="*/ 1027205 h 1027205"/>
                <a:gd name="connsiteX3" fmla="*/ 0 w 6525916"/>
                <a:gd name="connsiteY3" fmla="*/ 934440 h 1027205"/>
                <a:gd name="connsiteX4" fmla="*/ 172279 w 6525916"/>
                <a:gd name="connsiteY4" fmla="*/ 0 h 1027205"/>
                <a:gd name="connsiteX0" fmla="*/ 128663 w 6525916"/>
                <a:gd name="connsiteY0" fmla="*/ 24063 h 1027205"/>
                <a:gd name="connsiteX1" fmla="*/ 6525916 w 6525916"/>
                <a:gd name="connsiteY1" fmla="*/ 0 h 1027205"/>
                <a:gd name="connsiteX2" fmla="*/ 6525916 w 6525916"/>
                <a:gd name="connsiteY2" fmla="*/ 1027205 h 1027205"/>
                <a:gd name="connsiteX3" fmla="*/ 0 w 6525916"/>
                <a:gd name="connsiteY3" fmla="*/ 934440 h 1027205"/>
                <a:gd name="connsiteX4" fmla="*/ 128663 w 6525916"/>
                <a:gd name="connsiteY4" fmla="*/ 24063 h 1027205"/>
                <a:gd name="connsiteX0" fmla="*/ 117760 w 6525916"/>
                <a:gd name="connsiteY0" fmla="*/ 12032 h 1027205"/>
                <a:gd name="connsiteX1" fmla="*/ 6525916 w 6525916"/>
                <a:gd name="connsiteY1" fmla="*/ 0 h 1027205"/>
                <a:gd name="connsiteX2" fmla="*/ 6525916 w 6525916"/>
                <a:gd name="connsiteY2" fmla="*/ 1027205 h 1027205"/>
                <a:gd name="connsiteX3" fmla="*/ 0 w 6525916"/>
                <a:gd name="connsiteY3" fmla="*/ 934440 h 1027205"/>
                <a:gd name="connsiteX4" fmla="*/ 117760 w 6525916"/>
                <a:gd name="connsiteY4" fmla="*/ 12032 h 1027205"/>
                <a:gd name="connsiteX0" fmla="*/ 117760 w 6525916"/>
                <a:gd name="connsiteY0" fmla="*/ 0 h 1039236"/>
                <a:gd name="connsiteX1" fmla="*/ 6525916 w 6525916"/>
                <a:gd name="connsiteY1" fmla="*/ 12031 h 1039236"/>
                <a:gd name="connsiteX2" fmla="*/ 6525916 w 6525916"/>
                <a:gd name="connsiteY2" fmla="*/ 1039236 h 1039236"/>
                <a:gd name="connsiteX3" fmla="*/ 0 w 6525916"/>
                <a:gd name="connsiteY3" fmla="*/ 946471 h 1039236"/>
                <a:gd name="connsiteX4" fmla="*/ 117760 w 6525916"/>
                <a:gd name="connsiteY4" fmla="*/ 0 h 1039236"/>
                <a:gd name="connsiteX0" fmla="*/ 128663 w 6536819"/>
                <a:gd name="connsiteY0" fmla="*/ 0 h 1039236"/>
                <a:gd name="connsiteX1" fmla="*/ 6536819 w 6536819"/>
                <a:gd name="connsiteY1" fmla="*/ 12031 h 1039236"/>
                <a:gd name="connsiteX2" fmla="*/ 6536819 w 6536819"/>
                <a:gd name="connsiteY2" fmla="*/ 1039236 h 1039236"/>
                <a:gd name="connsiteX3" fmla="*/ 0 w 6536819"/>
                <a:gd name="connsiteY3" fmla="*/ 970534 h 1039236"/>
                <a:gd name="connsiteX4" fmla="*/ 128663 w 6536819"/>
                <a:gd name="connsiteY4" fmla="*/ 0 h 1039236"/>
                <a:gd name="connsiteX0" fmla="*/ 139567 w 6547723"/>
                <a:gd name="connsiteY0" fmla="*/ 0 h 1039236"/>
                <a:gd name="connsiteX1" fmla="*/ 6547723 w 6547723"/>
                <a:gd name="connsiteY1" fmla="*/ 12031 h 1039236"/>
                <a:gd name="connsiteX2" fmla="*/ 6547723 w 6547723"/>
                <a:gd name="connsiteY2" fmla="*/ 1039236 h 1039236"/>
                <a:gd name="connsiteX3" fmla="*/ 0 w 6547723"/>
                <a:gd name="connsiteY3" fmla="*/ 994597 h 1039236"/>
                <a:gd name="connsiteX4" fmla="*/ 139567 w 6547723"/>
                <a:gd name="connsiteY4" fmla="*/ 0 h 1039236"/>
                <a:gd name="connsiteX0" fmla="*/ 150470 w 6558626"/>
                <a:gd name="connsiteY0" fmla="*/ 0 h 1039236"/>
                <a:gd name="connsiteX1" fmla="*/ 6558626 w 6558626"/>
                <a:gd name="connsiteY1" fmla="*/ 12031 h 1039236"/>
                <a:gd name="connsiteX2" fmla="*/ 6558626 w 6558626"/>
                <a:gd name="connsiteY2" fmla="*/ 1039236 h 1039236"/>
                <a:gd name="connsiteX3" fmla="*/ 0 w 6558626"/>
                <a:gd name="connsiteY3" fmla="*/ 1018660 h 1039236"/>
                <a:gd name="connsiteX4" fmla="*/ 150470 w 6558626"/>
                <a:gd name="connsiteY4" fmla="*/ 0 h 103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626" h="1039236">
                  <a:moveTo>
                    <a:pt x="150470" y="0"/>
                  </a:moveTo>
                  <a:lnTo>
                    <a:pt x="6558626" y="12031"/>
                  </a:lnTo>
                  <a:lnTo>
                    <a:pt x="6558626" y="1039236"/>
                  </a:lnTo>
                  <a:lnTo>
                    <a:pt x="0" y="1018660"/>
                  </a:lnTo>
                  <a:lnTo>
                    <a:pt x="15047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Healthy digital wellbeing is very important and if you don’t feel safe or happy it is just as important to gain support and advice as it would be for a face-to-face relationship needing help. </a:t>
              </a:r>
            </a:p>
          </p:txBody>
        </p:sp>
        <p:sp>
          <p:nvSpPr>
            <p:cNvPr id="45" name="Right Triangle 44">
              <a:extLst>
                <a:ext uri="{FF2B5EF4-FFF2-40B4-BE49-F238E27FC236}">
                  <a16:creationId xmlns:a16="http://schemas.microsoft.com/office/drawing/2014/main" id="{4DDD440C-ECC8-4C92-A8F5-503ECB94DF83}"/>
                </a:ext>
              </a:extLst>
            </p:cNvPr>
            <p:cNvSpPr/>
            <p:nvPr/>
          </p:nvSpPr>
          <p:spPr>
            <a:xfrm flipV="1">
              <a:off x="8929094" y="4464177"/>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Picture 7" descr="A person wearing a mask&#10;&#10;Description automatically generated">
            <a:extLst>
              <a:ext uri="{FF2B5EF4-FFF2-40B4-BE49-F238E27FC236}">
                <a16:creationId xmlns:a16="http://schemas.microsoft.com/office/drawing/2014/main" id="{186912D1-0EEC-4361-B8B6-55A7A3926D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5900963" y="2870979"/>
            <a:ext cx="3087195" cy="4162807"/>
          </a:xfrm>
          <a:prstGeom prst="rect">
            <a:avLst/>
          </a:prstGeom>
        </p:spPr>
      </p:pic>
      <p:pic>
        <p:nvPicPr>
          <p:cNvPr id="4" name="Whole Class">
            <a:extLst>
              <a:ext uri="{FF2B5EF4-FFF2-40B4-BE49-F238E27FC236}">
                <a16:creationId xmlns:a16="http://schemas.microsoft.com/office/drawing/2014/main" id="{34F43984-A68D-4EC3-A110-C35F610D9F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69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par>
                                <p:cTn id="23" presetID="22" presetClass="exit" presetSubtype="2" fill="hold" nodeType="withEffect">
                                  <p:stCondLst>
                                    <p:cond delay="0"/>
                                  </p:stCondLst>
                                  <p:childTnLst>
                                    <p:animEffect transition="out" filter="wipe(right)">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22" presetClass="exit" presetSubtype="2" fill="hold" nodeType="withEffect">
                                  <p:stCondLst>
                                    <p:cond delay="0"/>
                                  </p:stCondLst>
                                  <p:childTnLst>
                                    <p:animEffect transition="out" filter="wipe(right)">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FC2B3997-5E90-4978-9017-4EB685B5D503}"/>
              </a:ext>
            </a:extLst>
          </p:cNvPr>
          <p:cNvSpPr/>
          <p:nvPr/>
        </p:nvSpPr>
        <p:spPr>
          <a:xfrm rot="5400000">
            <a:off x="365494" y="1514476"/>
            <a:ext cx="4812556" cy="4320431"/>
          </a:xfrm>
          <a:prstGeom prst="flowChartManualInput">
            <a:avLst/>
          </a:prstGeom>
          <a:solidFill>
            <a:srgbClr val="8D35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lowchart: Manual Input 4">
            <a:extLst>
              <a:ext uri="{FF2B5EF4-FFF2-40B4-BE49-F238E27FC236}">
                <a16:creationId xmlns:a16="http://schemas.microsoft.com/office/drawing/2014/main" id="{62E39F18-10FB-4BE5-9A5D-65EBB0815A14}"/>
              </a:ext>
            </a:extLst>
          </p:cNvPr>
          <p:cNvSpPr/>
          <p:nvPr/>
        </p:nvSpPr>
        <p:spPr>
          <a:xfrm rot="5400000" flipH="1" flipV="1">
            <a:off x="3965898" y="1730847"/>
            <a:ext cx="4812556" cy="4320431"/>
          </a:xfrm>
          <a:prstGeom prst="flowChartManualInpu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38" name="Title 1">
            <a:extLst>
              <a:ext uri="{FF2B5EF4-FFF2-40B4-BE49-F238E27FC236}">
                <a16:creationId xmlns:a16="http://schemas.microsoft.com/office/drawing/2014/main" id="{4F55C47A-99DE-4FA9-8EA1-07E9A648DE06}"/>
              </a:ext>
            </a:extLst>
          </p:cNvPr>
          <p:cNvSpPr>
            <a:spLocks noGrp="1" noChangeArrowheads="1"/>
          </p:cNvSpPr>
          <p:nvPr>
            <p:ph type="title"/>
          </p:nvPr>
        </p:nvSpPr>
        <p:spPr>
          <a:xfrm>
            <a:off x="457200" y="479425"/>
            <a:ext cx="8220075" cy="993775"/>
          </a:xfrm>
        </p:spPr>
        <p:txBody>
          <a:bodyPr/>
          <a:lstStyle/>
          <a:p>
            <a:pPr eaLnBrk="1" hangingPunct="1"/>
            <a:r>
              <a:rPr lang="en-GB" dirty="0">
                <a:latin typeface="+mn-lt"/>
              </a:rPr>
              <a:t>Difficult Times</a:t>
            </a:r>
            <a:endParaRPr lang="en-GB" altLang="en-US" dirty="0">
              <a:latin typeface="+mn-lt"/>
            </a:endParaRPr>
          </a:p>
        </p:txBody>
      </p:sp>
      <p:grpSp>
        <p:nvGrpSpPr>
          <p:cNvPr id="26" name="Group 25">
            <a:extLst>
              <a:ext uri="{FF2B5EF4-FFF2-40B4-BE49-F238E27FC236}">
                <a16:creationId xmlns:a16="http://schemas.microsoft.com/office/drawing/2014/main" id="{C54F64B7-3977-454B-9D33-79B76F17435E}"/>
              </a:ext>
            </a:extLst>
          </p:cNvPr>
          <p:cNvGrpSpPr/>
          <p:nvPr/>
        </p:nvGrpSpPr>
        <p:grpSpPr>
          <a:xfrm flipH="1">
            <a:off x="135241" y="1254334"/>
            <a:ext cx="4784716" cy="734771"/>
            <a:chOff x="7846821" y="3904659"/>
            <a:chExt cx="1141740" cy="480126"/>
          </a:xfrm>
        </p:grpSpPr>
        <p:sp>
          <p:nvSpPr>
            <p:cNvPr id="27" name="Rectangle 26">
              <a:extLst>
                <a:ext uri="{FF2B5EF4-FFF2-40B4-BE49-F238E27FC236}">
                  <a16:creationId xmlns:a16="http://schemas.microsoft.com/office/drawing/2014/main" id="{66C2214B-CE6C-4BAE-BD26-7BD7AB03A36F}"/>
                </a:ext>
              </a:extLst>
            </p:cNvPr>
            <p:cNvSpPr/>
            <p:nvPr/>
          </p:nvSpPr>
          <p:spPr>
            <a:xfrm>
              <a:off x="7846821" y="3904659"/>
              <a:ext cx="1141740" cy="284494"/>
            </a:xfrm>
            <a:custGeom>
              <a:avLst/>
              <a:gdLst>
                <a:gd name="connsiteX0" fmla="*/ 0 w 4636901"/>
                <a:gd name="connsiteY0" fmla="*/ 0 h 435382"/>
                <a:gd name="connsiteX1" fmla="*/ 4636901 w 4636901"/>
                <a:gd name="connsiteY1" fmla="*/ 0 h 435382"/>
                <a:gd name="connsiteX2" fmla="*/ 4636901 w 4636901"/>
                <a:gd name="connsiteY2" fmla="*/ 435382 h 435382"/>
                <a:gd name="connsiteX3" fmla="*/ 0 w 4636901"/>
                <a:gd name="connsiteY3" fmla="*/ 435382 h 435382"/>
                <a:gd name="connsiteX4" fmla="*/ 0 w 4636901"/>
                <a:gd name="connsiteY4" fmla="*/ 0 h 435382"/>
                <a:gd name="connsiteX0" fmla="*/ 132522 w 4636901"/>
                <a:gd name="connsiteY0" fmla="*/ 0 h 448634"/>
                <a:gd name="connsiteX1" fmla="*/ 4636901 w 4636901"/>
                <a:gd name="connsiteY1" fmla="*/ 13252 h 448634"/>
                <a:gd name="connsiteX2" fmla="*/ 4636901 w 4636901"/>
                <a:gd name="connsiteY2" fmla="*/ 448634 h 448634"/>
                <a:gd name="connsiteX3" fmla="*/ 0 w 4636901"/>
                <a:gd name="connsiteY3" fmla="*/ 448634 h 448634"/>
                <a:gd name="connsiteX4" fmla="*/ 132522 w 4636901"/>
                <a:gd name="connsiteY4" fmla="*/ 0 h 448634"/>
                <a:gd name="connsiteX0" fmla="*/ 145774 w 4636901"/>
                <a:gd name="connsiteY0" fmla="*/ 0 h 435382"/>
                <a:gd name="connsiteX1" fmla="*/ 4636901 w 4636901"/>
                <a:gd name="connsiteY1" fmla="*/ 0 h 435382"/>
                <a:gd name="connsiteX2" fmla="*/ 4636901 w 4636901"/>
                <a:gd name="connsiteY2" fmla="*/ 435382 h 435382"/>
                <a:gd name="connsiteX3" fmla="*/ 0 w 4636901"/>
                <a:gd name="connsiteY3" fmla="*/ 435382 h 435382"/>
                <a:gd name="connsiteX4" fmla="*/ 145774 w 4636901"/>
                <a:gd name="connsiteY4" fmla="*/ 0 h 435382"/>
                <a:gd name="connsiteX0" fmla="*/ 79514 w 4636901"/>
                <a:gd name="connsiteY0" fmla="*/ 0 h 435382"/>
                <a:gd name="connsiteX1" fmla="*/ 4636901 w 4636901"/>
                <a:gd name="connsiteY1" fmla="*/ 0 h 435382"/>
                <a:gd name="connsiteX2" fmla="*/ 4636901 w 4636901"/>
                <a:gd name="connsiteY2" fmla="*/ 435382 h 435382"/>
                <a:gd name="connsiteX3" fmla="*/ 0 w 4636901"/>
                <a:gd name="connsiteY3" fmla="*/ 435382 h 435382"/>
                <a:gd name="connsiteX4" fmla="*/ 79514 w 4636901"/>
                <a:gd name="connsiteY4" fmla="*/ 0 h 43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901" h="435382">
                  <a:moveTo>
                    <a:pt x="79514" y="0"/>
                  </a:moveTo>
                  <a:lnTo>
                    <a:pt x="4636901" y="0"/>
                  </a:lnTo>
                  <a:lnTo>
                    <a:pt x="4636901" y="435382"/>
                  </a:lnTo>
                  <a:lnTo>
                    <a:pt x="0" y="435382"/>
                  </a:lnTo>
                  <a:lnTo>
                    <a:pt x="79514" y="0"/>
                  </a:lnTo>
                  <a:close/>
                </a:path>
              </a:pathLst>
            </a:custGeom>
            <a:solidFill>
              <a:srgbClr val="019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lvl="0">
                <a:lnSpc>
                  <a:spcPct val="80000"/>
                </a:lnSpc>
                <a:spcBef>
                  <a:spcPts val="0"/>
                </a:spcBef>
                <a:spcAft>
                  <a:spcPts val="0"/>
                </a:spcAft>
                <a:buClr>
                  <a:srgbClr val="1C1C1C"/>
                </a:buClr>
                <a:buSzPts val="1665"/>
                <a:buNone/>
              </a:pPr>
              <a:r>
                <a:rPr lang="en-GB" dirty="0">
                  <a:ea typeface="Arial"/>
                  <a:cs typeface="Arial"/>
                  <a:sym typeface="Arial"/>
                </a:rPr>
                <a:t>Digital wellbeing areas to be aware of are:</a:t>
              </a:r>
              <a:endParaRPr lang="en-GB" dirty="0"/>
            </a:p>
          </p:txBody>
        </p:sp>
        <p:sp>
          <p:nvSpPr>
            <p:cNvPr id="28" name="Right Triangle 27">
              <a:extLst>
                <a:ext uri="{FF2B5EF4-FFF2-40B4-BE49-F238E27FC236}">
                  <a16:creationId xmlns:a16="http://schemas.microsoft.com/office/drawing/2014/main" id="{14EDF36F-A40E-484D-B70E-C29DD4E47299}"/>
                </a:ext>
              </a:extLst>
            </p:cNvPr>
            <p:cNvSpPr/>
            <p:nvPr/>
          </p:nvSpPr>
          <p:spPr>
            <a:xfrm flipV="1">
              <a:off x="8914097" y="4183590"/>
              <a:ext cx="71300" cy="201195"/>
            </a:xfrm>
            <a:prstGeom prst="rtTriangle">
              <a:avLst/>
            </a:prstGeom>
            <a:solidFill>
              <a:srgbClr val="E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Whole Class">
            <a:extLst>
              <a:ext uri="{FF2B5EF4-FFF2-40B4-BE49-F238E27FC236}">
                <a16:creationId xmlns:a16="http://schemas.microsoft.com/office/drawing/2014/main" id="{4CB581F7-01C7-466F-B98E-76749E5B090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F618026A-C5E1-4E1E-B543-F60A47BDDE37}"/>
              </a:ext>
            </a:extLst>
          </p:cNvPr>
          <p:cNvGrpSpPr/>
          <p:nvPr/>
        </p:nvGrpSpPr>
        <p:grpSpPr>
          <a:xfrm flipH="1">
            <a:off x="208549" y="1887364"/>
            <a:ext cx="5346814" cy="1026227"/>
            <a:chOff x="7709528" y="3994797"/>
            <a:chExt cx="1275869" cy="670575"/>
          </a:xfrm>
        </p:grpSpPr>
        <p:sp>
          <p:nvSpPr>
            <p:cNvPr id="19" name="Rectangle 18">
              <a:extLst>
                <a:ext uri="{FF2B5EF4-FFF2-40B4-BE49-F238E27FC236}">
                  <a16:creationId xmlns:a16="http://schemas.microsoft.com/office/drawing/2014/main" id="{EF250D2F-06B6-49D1-95C8-6392CB597910}"/>
                </a:ext>
              </a:extLst>
            </p:cNvPr>
            <p:cNvSpPr/>
            <p:nvPr/>
          </p:nvSpPr>
          <p:spPr>
            <a:xfrm>
              <a:off x="7709528" y="3994797"/>
              <a:ext cx="1275869" cy="473426"/>
            </a:xfrm>
            <a:custGeom>
              <a:avLst/>
              <a:gdLst>
                <a:gd name="connsiteX0" fmla="*/ 0 w 5227542"/>
                <a:gd name="connsiteY0" fmla="*/ 0 h 724516"/>
                <a:gd name="connsiteX1" fmla="*/ 5227542 w 5227542"/>
                <a:gd name="connsiteY1" fmla="*/ 0 h 724516"/>
                <a:gd name="connsiteX2" fmla="*/ 5227542 w 5227542"/>
                <a:gd name="connsiteY2" fmla="*/ 724516 h 724516"/>
                <a:gd name="connsiteX3" fmla="*/ 0 w 5227542"/>
                <a:gd name="connsiteY3" fmla="*/ 724516 h 724516"/>
                <a:gd name="connsiteX4" fmla="*/ 0 w 5227542"/>
                <a:gd name="connsiteY4" fmla="*/ 0 h 724516"/>
                <a:gd name="connsiteX0" fmla="*/ 119270 w 5346812"/>
                <a:gd name="connsiteY0" fmla="*/ 0 h 724516"/>
                <a:gd name="connsiteX1" fmla="*/ 5346812 w 5346812"/>
                <a:gd name="connsiteY1" fmla="*/ 0 h 724516"/>
                <a:gd name="connsiteX2" fmla="*/ 5346812 w 5346812"/>
                <a:gd name="connsiteY2" fmla="*/ 724516 h 724516"/>
                <a:gd name="connsiteX3" fmla="*/ 0 w 5346812"/>
                <a:gd name="connsiteY3" fmla="*/ 711264 h 724516"/>
                <a:gd name="connsiteX4" fmla="*/ 119270 w 5346812"/>
                <a:gd name="connsiteY4" fmla="*/ 0 h 724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6812" h="724516">
                  <a:moveTo>
                    <a:pt x="119270" y="0"/>
                  </a:moveTo>
                  <a:lnTo>
                    <a:pt x="5346812" y="0"/>
                  </a:lnTo>
                  <a:lnTo>
                    <a:pt x="5346812" y="724516"/>
                  </a:lnTo>
                  <a:lnTo>
                    <a:pt x="0" y="711264"/>
                  </a:lnTo>
                  <a:lnTo>
                    <a:pt x="11927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If someone sends messages all the time or calls</a:t>
              </a:r>
              <a:br>
                <a:rPr lang="en-GB" sz="1800" dirty="0">
                  <a:ea typeface="Arial"/>
                  <a:cs typeface="Arial"/>
                  <a:sym typeface="Arial"/>
                </a:rPr>
              </a:br>
              <a:r>
                <a:rPr lang="en-GB" sz="1800" dirty="0">
                  <a:ea typeface="Arial"/>
                  <a:cs typeface="Arial"/>
                  <a:sym typeface="Arial"/>
                </a:rPr>
                <a:t>all the time when you don’t want them to.</a:t>
              </a:r>
            </a:p>
          </p:txBody>
        </p:sp>
        <p:sp>
          <p:nvSpPr>
            <p:cNvPr id="20" name="Right Triangle 19">
              <a:extLst>
                <a:ext uri="{FF2B5EF4-FFF2-40B4-BE49-F238E27FC236}">
                  <a16:creationId xmlns:a16="http://schemas.microsoft.com/office/drawing/2014/main" id="{D5CE5B1E-5AE7-45F7-850E-B7931AF45E59}"/>
                </a:ext>
              </a:extLst>
            </p:cNvPr>
            <p:cNvSpPr/>
            <p:nvPr/>
          </p:nvSpPr>
          <p:spPr>
            <a:xfrm flipV="1">
              <a:off x="8929094" y="4464177"/>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5" name="Group 34">
            <a:extLst>
              <a:ext uri="{FF2B5EF4-FFF2-40B4-BE49-F238E27FC236}">
                <a16:creationId xmlns:a16="http://schemas.microsoft.com/office/drawing/2014/main" id="{F9A2A8B6-AD57-40A4-8E83-B879DBDF7EF8}"/>
              </a:ext>
            </a:extLst>
          </p:cNvPr>
          <p:cNvGrpSpPr/>
          <p:nvPr/>
        </p:nvGrpSpPr>
        <p:grpSpPr>
          <a:xfrm flipH="1">
            <a:off x="208546" y="2689764"/>
            <a:ext cx="6521931" cy="970723"/>
            <a:chOff x="7429119" y="4027019"/>
            <a:chExt cx="1556278" cy="634307"/>
          </a:xfrm>
        </p:grpSpPr>
        <p:sp>
          <p:nvSpPr>
            <p:cNvPr id="38" name="Rectangle 37">
              <a:extLst>
                <a:ext uri="{FF2B5EF4-FFF2-40B4-BE49-F238E27FC236}">
                  <a16:creationId xmlns:a16="http://schemas.microsoft.com/office/drawing/2014/main" id="{0582DE95-AD69-4CA6-A505-DF547601D745}"/>
                </a:ext>
              </a:extLst>
            </p:cNvPr>
            <p:cNvSpPr/>
            <p:nvPr/>
          </p:nvSpPr>
          <p:spPr>
            <a:xfrm>
              <a:off x="7429119" y="4027019"/>
              <a:ext cx="1556278" cy="441204"/>
            </a:xfrm>
            <a:custGeom>
              <a:avLst/>
              <a:gdLst>
                <a:gd name="connsiteX0" fmla="*/ 0 w 6667705"/>
                <a:gd name="connsiteY0" fmla="*/ 0 h 661953"/>
                <a:gd name="connsiteX1" fmla="*/ 6667705 w 6667705"/>
                <a:gd name="connsiteY1" fmla="*/ 0 h 661953"/>
                <a:gd name="connsiteX2" fmla="*/ 6667705 w 6667705"/>
                <a:gd name="connsiteY2" fmla="*/ 661953 h 661953"/>
                <a:gd name="connsiteX3" fmla="*/ 0 w 6667705"/>
                <a:gd name="connsiteY3" fmla="*/ 661953 h 661953"/>
                <a:gd name="connsiteX4" fmla="*/ 0 w 6667705"/>
                <a:gd name="connsiteY4" fmla="*/ 0 h 661953"/>
                <a:gd name="connsiteX0" fmla="*/ 0 w 6667705"/>
                <a:gd name="connsiteY0" fmla="*/ 0 h 661953"/>
                <a:gd name="connsiteX1" fmla="*/ 6667705 w 6667705"/>
                <a:gd name="connsiteY1" fmla="*/ 0 h 661953"/>
                <a:gd name="connsiteX2" fmla="*/ 6667705 w 6667705"/>
                <a:gd name="connsiteY2" fmla="*/ 661953 h 661953"/>
                <a:gd name="connsiteX3" fmla="*/ 145774 w 6667705"/>
                <a:gd name="connsiteY3" fmla="*/ 648701 h 661953"/>
                <a:gd name="connsiteX4" fmla="*/ 0 w 6667705"/>
                <a:gd name="connsiteY4" fmla="*/ 0 h 661953"/>
                <a:gd name="connsiteX0" fmla="*/ 106017 w 6521931"/>
                <a:gd name="connsiteY0" fmla="*/ 0 h 675205"/>
                <a:gd name="connsiteX1" fmla="*/ 6521931 w 6521931"/>
                <a:gd name="connsiteY1" fmla="*/ 13252 h 675205"/>
                <a:gd name="connsiteX2" fmla="*/ 6521931 w 6521931"/>
                <a:gd name="connsiteY2" fmla="*/ 675205 h 675205"/>
                <a:gd name="connsiteX3" fmla="*/ 0 w 6521931"/>
                <a:gd name="connsiteY3" fmla="*/ 661953 h 675205"/>
                <a:gd name="connsiteX4" fmla="*/ 106017 w 6521931"/>
                <a:gd name="connsiteY4" fmla="*/ 0 h 675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931" h="675205">
                  <a:moveTo>
                    <a:pt x="106017" y="0"/>
                  </a:moveTo>
                  <a:lnTo>
                    <a:pt x="6521931" y="13252"/>
                  </a:lnTo>
                  <a:lnTo>
                    <a:pt x="6521931" y="675205"/>
                  </a:lnTo>
                  <a:lnTo>
                    <a:pt x="0" y="661953"/>
                  </a:lnTo>
                  <a:lnTo>
                    <a:pt x="106017"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If someone is being unkind or hassling you on social media.</a:t>
              </a:r>
            </a:p>
          </p:txBody>
        </p:sp>
        <p:sp>
          <p:nvSpPr>
            <p:cNvPr id="40" name="Right Triangle 39">
              <a:extLst>
                <a:ext uri="{FF2B5EF4-FFF2-40B4-BE49-F238E27FC236}">
                  <a16:creationId xmlns:a16="http://schemas.microsoft.com/office/drawing/2014/main" id="{09D2166C-0B8D-4ED5-B8FE-5C82408AD686}"/>
                </a:ext>
              </a:extLst>
            </p:cNvPr>
            <p:cNvSpPr/>
            <p:nvPr/>
          </p:nvSpPr>
          <p:spPr>
            <a:xfrm flipV="1">
              <a:off x="8929094" y="4460131"/>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3" name="Group 42">
            <a:extLst>
              <a:ext uri="{FF2B5EF4-FFF2-40B4-BE49-F238E27FC236}">
                <a16:creationId xmlns:a16="http://schemas.microsoft.com/office/drawing/2014/main" id="{8F897D51-35DC-42AB-83EE-00464DD22EAE}"/>
              </a:ext>
            </a:extLst>
          </p:cNvPr>
          <p:cNvGrpSpPr/>
          <p:nvPr/>
        </p:nvGrpSpPr>
        <p:grpSpPr>
          <a:xfrm flipH="1">
            <a:off x="208536" y="3434816"/>
            <a:ext cx="5346814" cy="1100545"/>
            <a:chOff x="7709531" y="3779689"/>
            <a:chExt cx="1275869" cy="719137"/>
          </a:xfrm>
        </p:grpSpPr>
        <p:sp>
          <p:nvSpPr>
            <p:cNvPr id="44" name="Rectangle 43">
              <a:extLst>
                <a:ext uri="{FF2B5EF4-FFF2-40B4-BE49-F238E27FC236}">
                  <a16:creationId xmlns:a16="http://schemas.microsoft.com/office/drawing/2014/main" id="{5AAD2417-3A4A-483C-8058-672F4DAB9123}"/>
                </a:ext>
              </a:extLst>
            </p:cNvPr>
            <p:cNvSpPr/>
            <p:nvPr/>
          </p:nvSpPr>
          <p:spPr>
            <a:xfrm>
              <a:off x="7709531" y="3779689"/>
              <a:ext cx="1275869" cy="511317"/>
            </a:xfrm>
            <a:custGeom>
              <a:avLst/>
              <a:gdLst>
                <a:gd name="connsiteX0" fmla="*/ 0 w 7243779"/>
                <a:gd name="connsiteY0" fmla="*/ 0 h 755999"/>
                <a:gd name="connsiteX1" fmla="*/ 7243779 w 7243779"/>
                <a:gd name="connsiteY1" fmla="*/ 0 h 755999"/>
                <a:gd name="connsiteX2" fmla="*/ 7243779 w 7243779"/>
                <a:gd name="connsiteY2" fmla="*/ 755999 h 755999"/>
                <a:gd name="connsiteX3" fmla="*/ 0 w 7243779"/>
                <a:gd name="connsiteY3" fmla="*/ 755999 h 755999"/>
                <a:gd name="connsiteX4" fmla="*/ 0 w 7243779"/>
                <a:gd name="connsiteY4" fmla="*/ 0 h 755999"/>
                <a:gd name="connsiteX0" fmla="*/ 344556 w 7243779"/>
                <a:gd name="connsiteY0" fmla="*/ 0 h 755999"/>
                <a:gd name="connsiteX1" fmla="*/ 7243779 w 7243779"/>
                <a:gd name="connsiteY1" fmla="*/ 0 h 755999"/>
                <a:gd name="connsiteX2" fmla="*/ 7243779 w 7243779"/>
                <a:gd name="connsiteY2" fmla="*/ 755999 h 755999"/>
                <a:gd name="connsiteX3" fmla="*/ 0 w 7243779"/>
                <a:gd name="connsiteY3" fmla="*/ 755999 h 755999"/>
                <a:gd name="connsiteX4" fmla="*/ 344556 w 7243779"/>
                <a:gd name="connsiteY4" fmla="*/ 0 h 755999"/>
                <a:gd name="connsiteX0" fmla="*/ 119269 w 7243779"/>
                <a:gd name="connsiteY0" fmla="*/ 0 h 769251"/>
                <a:gd name="connsiteX1" fmla="*/ 7243779 w 7243779"/>
                <a:gd name="connsiteY1" fmla="*/ 13252 h 769251"/>
                <a:gd name="connsiteX2" fmla="*/ 7243779 w 7243779"/>
                <a:gd name="connsiteY2" fmla="*/ 769251 h 769251"/>
                <a:gd name="connsiteX3" fmla="*/ 0 w 7243779"/>
                <a:gd name="connsiteY3" fmla="*/ 769251 h 769251"/>
                <a:gd name="connsiteX4" fmla="*/ 119269 w 7243779"/>
                <a:gd name="connsiteY4" fmla="*/ 0 h 769251"/>
                <a:gd name="connsiteX0" fmla="*/ 155177 w 7243779"/>
                <a:gd name="connsiteY0" fmla="*/ 0 h 769251"/>
                <a:gd name="connsiteX1" fmla="*/ 7243779 w 7243779"/>
                <a:gd name="connsiteY1" fmla="*/ 13252 h 769251"/>
                <a:gd name="connsiteX2" fmla="*/ 7243779 w 7243779"/>
                <a:gd name="connsiteY2" fmla="*/ 769251 h 769251"/>
                <a:gd name="connsiteX3" fmla="*/ 0 w 7243779"/>
                <a:gd name="connsiteY3" fmla="*/ 769251 h 769251"/>
                <a:gd name="connsiteX4" fmla="*/ 155177 w 7243779"/>
                <a:gd name="connsiteY4" fmla="*/ 0 h 769251"/>
                <a:gd name="connsiteX0" fmla="*/ 209038 w 7243779"/>
                <a:gd name="connsiteY0" fmla="*/ 0 h 782504"/>
                <a:gd name="connsiteX1" fmla="*/ 7243779 w 7243779"/>
                <a:gd name="connsiteY1" fmla="*/ 26505 h 782504"/>
                <a:gd name="connsiteX2" fmla="*/ 7243779 w 7243779"/>
                <a:gd name="connsiteY2" fmla="*/ 782504 h 782504"/>
                <a:gd name="connsiteX3" fmla="*/ 0 w 7243779"/>
                <a:gd name="connsiteY3" fmla="*/ 782504 h 782504"/>
                <a:gd name="connsiteX4" fmla="*/ 209038 w 7243779"/>
                <a:gd name="connsiteY4" fmla="*/ 0 h 782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779" h="782504">
                  <a:moveTo>
                    <a:pt x="209038" y="0"/>
                  </a:moveTo>
                  <a:lnTo>
                    <a:pt x="7243779" y="26505"/>
                  </a:lnTo>
                  <a:lnTo>
                    <a:pt x="7243779" y="782504"/>
                  </a:lnTo>
                  <a:lnTo>
                    <a:pt x="0" y="782504"/>
                  </a:lnTo>
                  <a:lnTo>
                    <a:pt x="209038"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If someone is sending messages on social media</a:t>
              </a:r>
              <a:br>
                <a:rPr lang="en-GB" sz="1800" dirty="0">
                  <a:ea typeface="Arial"/>
                  <a:cs typeface="Arial"/>
                  <a:sym typeface="Arial"/>
                </a:rPr>
              </a:br>
              <a:r>
                <a:rPr lang="en-GB" sz="1800" dirty="0">
                  <a:ea typeface="Arial"/>
                  <a:cs typeface="Arial"/>
                  <a:sym typeface="Arial"/>
                </a:rPr>
                <a:t>to try and control you or your relationship.</a:t>
              </a:r>
            </a:p>
          </p:txBody>
        </p:sp>
        <p:sp>
          <p:nvSpPr>
            <p:cNvPr id="48" name="Right Triangle 47">
              <a:extLst>
                <a:ext uri="{FF2B5EF4-FFF2-40B4-BE49-F238E27FC236}">
                  <a16:creationId xmlns:a16="http://schemas.microsoft.com/office/drawing/2014/main" id="{4E0AA891-629E-4F2A-8EE0-491E700C6522}"/>
                </a:ext>
              </a:extLst>
            </p:cNvPr>
            <p:cNvSpPr/>
            <p:nvPr/>
          </p:nvSpPr>
          <p:spPr>
            <a:xfrm flipV="1">
              <a:off x="8929094" y="4297631"/>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9" name="Group 48">
            <a:extLst>
              <a:ext uri="{FF2B5EF4-FFF2-40B4-BE49-F238E27FC236}">
                <a16:creationId xmlns:a16="http://schemas.microsoft.com/office/drawing/2014/main" id="{5D89089E-A7B0-4DEF-8C76-30A71D2FD7D2}"/>
              </a:ext>
            </a:extLst>
          </p:cNvPr>
          <p:cNvGrpSpPr/>
          <p:nvPr/>
        </p:nvGrpSpPr>
        <p:grpSpPr>
          <a:xfrm flipH="1">
            <a:off x="215948" y="4312289"/>
            <a:ext cx="5860848" cy="1080669"/>
            <a:chOff x="7586868" y="3686498"/>
            <a:chExt cx="1398529" cy="706149"/>
          </a:xfrm>
        </p:grpSpPr>
        <p:sp>
          <p:nvSpPr>
            <p:cNvPr id="50" name="Rectangle 49">
              <a:extLst>
                <a:ext uri="{FF2B5EF4-FFF2-40B4-BE49-F238E27FC236}">
                  <a16:creationId xmlns:a16="http://schemas.microsoft.com/office/drawing/2014/main" id="{C21180D5-73F9-4078-9721-7F7642EE6BD5}"/>
                </a:ext>
              </a:extLst>
            </p:cNvPr>
            <p:cNvSpPr/>
            <p:nvPr/>
          </p:nvSpPr>
          <p:spPr>
            <a:xfrm>
              <a:off x="7586868" y="3686498"/>
              <a:ext cx="1398529" cy="502658"/>
            </a:xfrm>
            <a:custGeom>
              <a:avLst/>
              <a:gdLst>
                <a:gd name="connsiteX0" fmla="*/ 0 w 5860848"/>
                <a:gd name="connsiteY0" fmla="*/ 0 h 756000"/>
                <a:gd name="connsiteX1" fmla="*/ 5860848 w 5860848"/>
                <a:gd name="connsiteY1" fmla="*/ 0 h 756000"/>
                <a:gd name="connsiteX2" fmla="*/ 5860848 w 5860848"/>
                <a:gd name="connsiteY2" fmla="*/ 756000 h 756000"/>
                <a:gd name="connsiteX3" fmla="*/ 0 w 5860848"/>
                <a:gd name="connsiteY3" fmla="*/ 756000 h 756000"/>
                <a:gd name="connsiteX4" fmla="*/ 0 w 5860848"/>
                <a:gd name="connsiteY4" fmla="*/ 0 h 756000"/>
                <a:gd name="connsiteX0" fmla="*/ 172278 w 5860848"/>
                <a:gd name="connsiteY0" fmla="*/ 0 h 782504"/>
                <a:gd name="connsiteX1" fmla="*/ 5860848 w 5860848"/>
                <a:gd name="connsiteY1" fmla="*/ 26504 h 782504"/>
                <a:gd name="connsiteX2" fmla="*/ 5860848 w 5860848"/>
                <a:gd name="connsiteY2" fmla="*/ 782504 h 782504"/>
                <a:gd name="connsiteX3" fmla="*/ 0 w 5860848"/>
                <a:gd name="connsiteY3" fmla="*/ 782504 h 782504"/>
                <a:gd name="connsiteX4" fmla="*/ 172278 w 5860848"/>
                <a:gd name="connsiteY4" fmla="*/ 0 h 782504"/>
                <a:gd name="connsiteX0" fmla="*/ 79513 w 5860848"/>
                <a:gd name="connsiteY0" fmla="*/ 0 h 782504"/>
                <a:gd name="connsiteX1" fmla="*/ 5860848 w 5860848"/>
                <a:gd name="connsiteY1" fmla="*/ 26504 h 782504"/>
                <a:gd name="connsiteX2" fmla="*/ 5860848 w 5860848"/>
                <a:gd name="connsiteY2" fmla="*/ 782504 h 782504"/>
                <a:gd name="connsiteX3" fmla="*/ 0 w 5860848"/>
                <a:gd name="connsiteY3" fmla="*/ 782504 h 782504"/>
                <a:gd name="connsiteX4" fmla="*/ 79513 w 5860848"/>
                <a:gd name="connsiteY4" fmla="*/ 0 h 782504"/>
                <a:gd name="connsiteX0" fmla="*/ 92765 w 5860848"/>
                <a:gd name="connsiteY0" fmla="*/ 0 h 769252"/>
                <a:gd name="connsiteX1" fmla="*/ 5860848 w 5860848"/>
                <a:gd name="connsiteY1" fmla="*/ 13252 h 769252"/>
                <a:gd name="connsiteX2" fmla="*/ 5860848 w 5860848"/>
                <a:gd name="connsiteY2" fmla="*/ 769252 h 769252"/>
                <a:gd name="connsiteX3" fmla="*/ 0 w 5860848"/>
                <a:gd name="connsiteY3" fmla="*/ 769252 h 769252"/>
                <a:gd name="connsiteX4" fmla="*/ 92765 w 5860848"/>
                <a:gd name="connsiteY4" fmla="*/ 0 h 76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848" h="769252">
                  <a:moveTo>
                    <a:pt x="92765" y="0"/>
                  </a:moveTo>
                  <a:lnTo>
                    <a:pt x="5860848" y="13252"/>
                  </a:lnTo>
                  <a:lnTo>
                    <a:pt x="5860848" y="769252"/>
                  </a:lnTo>
                  <a:lnTo>
                    <a:pt x="0" y="769252"/>
                  </a:lnTo>
                  <a:lnTo>
                    <a:pt x="92765"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If someone is trying to make you share confidential information, such as your password. </a:t>
              </a:r>
            </a:p>
          </p:txBody>
        </p:sp>
        <p:sp>
          <p:nvSpPr>
            <p:cNvPr id="51" name="Right Triangle 50">
              <a:extLst>
                <a:ext uri="{FF2B5EF4-FFF2-40B4-BE49-F238E27FC236}">
                  <a16:creationId xmlns:a16="http://schemas.microsoft.com/office/drawing/2014/main" id="{9C3B03D4-BAA3-427B-9155-3A28441D2F6E}"/>
                </a:ext>
              </a:extLst>
            </p:cNvPr>
            <p:cNvSpPr/>
            <p:nvPr/>
          </p:nvSpPr>
          <p:spPr>
            <a:xfrm flipV="1">
              <a:off x="8929094" y="4191452"/>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5" name="Group 24">
            <a:extLst>
              <a:ext uri="{FF2B5EF4-FFF2-40B4-BE49-F238E27FC236}">
                <a16:creationId xmlns:a16="http://schemas.microsoft.com/office/drawing/2014/main" id="{A8B6C05C-D96F-443E-9E4F-D97DF95A3346}"/>
              </a:ext>
            </a:extLst>
          </p:cNvPr>
          <p:cNvGrpSpPr/>
          <p:nvPr/>
        </p:nvGrpSpPr>
        <p:grpSpPr>
          <a:xfrm flipH="1">
            <a:off x="208536" y="5184234"/>
            <a:ext cx="5860848" cy="1080669"/>
            <a:chOff x="7586868" y="3686498"/>
            <a:chExt cx="1398529" cy="706149"/>
          </a:xfrm>
        </p:grpSpPr>
        <p:sp>
          <p:nvSpPr>
            <p:cNvPr id="29" name="Rectangle 49">
              <a:extLst>
                <a:ext uri="{FF2B5EF4-FFF2-40B4-BE49-F238E27FC236}">
                  <a16:creationId xmlns:a16="http://schemas.microsoft.com/office/drawing/2014/main" id="{3031F3EB-FFF9-43A8-B503-DB84EA999BC6}"/>
                </a:ext>
              </a:extLst>
            </p:cNvPr>
            <p:cNvSpPr/>
            <p:nvPr/>
          </p:nvSpPr>
          <p:spPr>
            <a:xfrm>
              <a:off x="7586868" y="3686498"/>
              <a:ext cx="1398529" cy="502658"/>
            </a:xfrm>
            <a:custGeom>
              <a:avLst/>
              <a:gdLst>
                <a:gd name="connsiteX0" fmla="*/ 0 w 5860848"/>
                <a:gd name="connsiteY0" fmla="*/ 0 h 756000"/>
                <a:gd name="connsiteX1" fmla="*/ 5860848 w 5860848"/>
                <a:gd name="connsiteY1" fmla="*/ 0 h 756000"/>
                <a:gd name="connsiteX2" fmla="*/ 5860848 w 5860848"/>
                <a:gd name="connsiteY2" fmla="*/ 756000 h 756000"/>
                <a:gd name="connsiteX3" fmla="*/ 0 w 5860848"/>
                <a:gd name="connsiteY3" fmla="*/ 756000 h 756000"/>
                <a:gd name="connsiteX4" fmla="*/ 0 w 5860848"/>
                <a:gd name="connsiteY4" fmla="*/ 0 h 756000"/>
                <a:gd name="connsiteX0" fmla="*/ 172278 w 5860848"/>
                <a:gd name="connsiteY0" fmla="*/ 0 h 782504"/>
                <a:gd name="connsiteX1" fmla="*/ 5860848 w 5860848"/>
                <a:gd name="connsiteY1" fmla="*/ 26504 h 782504"/>
                <a:gd name="connsiteX2" fmla="*/ 5860848 w 5860848"/>
                <a:gd name="connsiteY2" fmla="*/ 782504 h 782504"/>
                <a:gd name="connsiteX3" fmla="*/ 0 w 5860848"/>
                <a:gd name="connsiteY3" fmla="*/ 782504 h 782504"/>
                <a:gd name="connsiteX4" fmla="*/ 172278 w 5860848"/>
                <a:gd name="connsiteY4" fmla="*/ 0 h 782504"/>
                <a:gd name="connsiteX0" fmla="*/ 79513 w 5860848"/>
                <a:gd name="connsiteY0" fmla="*/ 0 h 782504"/>
                <a:gd name="connsiteX1" fmla="*/ 5860848 w 5860848"/>
                <a:gd name="connsiteY1" fmla="*/ 26504 h 782504"/>
                <a:gd name="connsiteX2" fmla="*/ 5860848 w 5860848"/>
                <a:gd name="connsiteY2" fmla="*/ 782504 h 782504"/>
                <a:gd name="connsiteX3" fmla="*/ 0 w 5860848"/>
                <a:gd name="connsiteY3" fmla="*/ 782504 h 782504"/>
                <a:gd name="connsiteX4" fmla="*/ 79513 w 5860848"/>
                <a:gd name="connsiteY4" fmla="*/ 0 h 782504"/>
                <a:gd name="connsiteX0" fmla="*/ 92765 w 5860848"/>
                <a:gd name="connsiteY0" fmla="*/ 0 h 769252"/>
                <a:gd name="connsiteX1" fmla="*/ 5860848 w 5860848"/>
                <a:gd name="connsiteY1" fmla="*/ 13252 h 769252"/>
                <a:gd name="connsiteX2" fmla="*/ 5860848 w 5860848"/>
                <a:gd name="connsiteY2" fmla="*/ 769252 h 769252"/>
                <a:gd name="connsiteX3" fmla="*/ 0 w 5860848"/>
                <a:gd name="connsiteY3" fmla="*/ 769252 h 769252"/>
                <a:gd name="connsiteX4" fmla="*/ 92765 w 5860848"/>
                <a:gd name="connsiteY4" fmla="*/ 0 h 76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848" h="769252">
                  <a:moveTo>
                    <a:pt x="92765" y="0"/>
                  </a:moveTo>
                  <a:lnTo>
                    <a:pt x="5860848" y="13252"/>
                  </a:lnTo>
                  <a:lnTo>
                    <a:pt x="5860848" y="769252"/>
                  </a:lnTo>
                  <a:lnTo>
                    <a:pt x="0" y="769252"/>
                  </a:lnTo>
                  <a:lnTo>
                    <a:pt x="92765"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If someone is sending you messages which make you feel uncomfortable.</a:t>
              </a:r>
            </a:p>
          </p:txBody>
        </p:sp>
        <p:sp>
          <p:nvSpPr>
            <p:cNvPr id="30" name="Right Triangle 29">
              <a:extLst>
                <a:ext uri="{FF2B5EF4-FFF2-40B4-BE49-F238E27FC236}">
                  <a16:creationId xmlns:a16="http://schemas.microsoft.com/office/drawing/2014/main" id="{FDFE210D-F5FA-45B7-BC1C-B244513BE2C6}"/>
                </a:ext>
              </a:extLst>
            </p:cNvPr>
            <p:cNvSpPr/>
            <p:nvPr/>
          </p:nvSpPr>
          <p:spPr>
            <a:xfrm flipV="1">
              <a:off x="8929094" y="4191452"/>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Picture 7" descr="A person wearing a mask&#10;&#10;Description automatically generated">
            <a:extLst>
              <a:ext uri="{FF2B5EF4-FFF2-40B4-BE49-F238E27FC236}">
                <a16:creationId xmlns:a16="http://schemas.microsoft.com/office/drawing/2014/main" id="{186912D1-0EEC-4361-B8B6-55A7A3926D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840857" y="2708920"/>
            <a:ext cx="3087195" cy="4162807"/>
          </a:xfrm>
          <a:prstGeom prst="rect">
            <a:avLst/>
          </a:prstGeom>
        </p:spPr>
      </p:pic>
      <p:grpSp>
        <p:nvGrpSpPr>
          <p:cNvPr id="21" name="Group 20">
            <a:extLst>
              <a:ext uri="{FF2B5EF4-FFF2-40B4-BE49-F238E27FC236}">
                <a16:creationId xmlns:a16="http://schemas.microsoft.com/office/drawing/2014/main" id="{C7DB6FFA-432C-43C6-920E-BB0F382B1A13}"/>
              </a:ext>
            </a:extLst>
          </p:cNvPr>
          <p:cNvGrpSpPr/>
          <p:nvPr/>
        </p:nvGrpSpPr>
        <p:grpSpPr>
          <a:xfrm flipH="1">
            <a:off x="215948" y="3954045"/>
            <a:ext cx="6883723" cy="1328918"/>
            <a:chOff x="7342787" y="3797008"/>
            <a:chExt cx="1642610" cy="868364"/>
          </a:xfrm>
        </p:grpSpPr>
        <p:sp>
          <p:nvSpPr>
            <p:cNvPr id="22" name="Rectangle 21">
              <a:extLst>
                <a:ext uri="{FF2B5EF4-FFF2-40B4-BE49-F238E27FC236}">
                  <a16:creationId xmlns:a16="http://schemas.microsoft.com/office/drawing/2014/main" id="{0E7DBA09-52B0-4038-AF44-E90DE9566D3E}"/>
                </a:ext>
              </a:extLst>
            </p:cNvPr>
            <p:cNvSpPr/>
            <p:nvPr/>
          </p:nvSpPr>
          <p:spPr>
            <a:xfrm>
              <a:off x="7342787" y="3797008"/>
              <a:ext cx="1642610" cy="671214"/>
            </a:xfrm>
            <a:custGeom>
              <a:avLst/>
              <a:gdLst>
                <a:gd name="connsiteX0" fmla="*/ 0 w 6883724"/>
                <a:gd name="connsiteY0" fmla="*/ 0 h 1027205"/>
                <a:gd name="connsiteX1" fmla="*/ 6883724 w 6883724"/>
                <a:gd name="connsiteY1" fmla="*/ 0 h 1027205"/>
                <a:gd name="connsiteX2" fmla="*/ 6883724 w 6883724"/>
                <a:gd name="connsiteY2" fmla="*/ 1027205 h 1027205"/>
                <a:gd name="connsiteX3" fmla="*/ 0 w 6883724"/>
                <a:gd name="connsiteY3" fmla="*/ 1027205 h 1027205"/>
                <a:gd name="connsiteX4" fmla="*/ 0 w 6883724"/>
                <a:gd name="connsiteY4" fmla="*/ 0 h 1027205"/>
                <a:gd name="connsiteX0" fmla="*/ 185530 w 6883724"/>
                <a:gd name="connsiteY0" fmla="*/ 0 h 1027205"/>
                <a:gd name="connsiteX1" fmla="*/ 6883724 w 6883724"/>
                <a:gd name="connsiteY1" fmla="*/ 0 h 1027205"/>
                <a:gd name="connsiteX2" fmla="*/ 6883724 w 6883724"/>
                <a:gd name="connsiteY2" fmla="*/ 1027205 h 1027205"/>
                <a:gd name="connsiteX3" fmla="*/ 0 w 6883724"/>
                <a:gd name="connsiteY3" fmla="*/ 1027205 h 1027205"/>
                <a:gd name="connsiteX4" fmla="*/ 185530 w 6883724"/>
                <a:gd name="connsiteY4" fmla="*/ 0 h 1027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3724" h="1027205">
                  <a:moveTo>
                    <a:pt x="185530" y="0"/>
                  </a:moveTo>
                  <a:lnTo>
                    <a:pt x="6883724" y="0"/>
                  </a:lnTo>
                  <a:lnTo>
                    <a:pt x="6883724" y="1027205"/>
                  </a:lnTo>
                  <a:lnTo>
                    <a:pt x="0" y="1027205"/>
                  </a:lnTo>
                  <a:lnTo>
                    <a:pt x="18553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These are all signs of an unhealthy digital relationship and it</a:t>
              </a:r>
              <a:br>
                <a:rPr lang="en-GB" sz="1800" dirty="0">
                  <a:ea typeface="Arial"/>
                  <a:cs typeface="Arial"/>
                  <a:sym typeface="Arial"/>
                </a:rPr>
              </a:br>
              <a:r>
                <a:rPr lang="en-GB" sz="1800" dirty="0">
                  <a:ea typeface="Arial"/>
                  <a:cs typeface="Arial"/>
                  <a:sym typeface="Arial"/>
                </a:rPr>
                <a:t>is really important to talk to a trusted VIP or support group about them. These things are not OK and can be stopped.</a:t>
              </a:r>
            </a:p>
          </p:txBody>
        </p:sp>
        <p:sp>
          <p:nvSpPr>
            <p:cNvPr id="23" name="Right Triangle 22">
              <a:extLst>
                <a:ext uri="{FF2B5EF4-FFF2-40B4-BE49-F238E27FC236}">
                  <a16:creationId xmlns:a16="http://schemas.microsoft.com/office/drawing/2014/main" id="{AF580201-9DF1-4EF1-A47F-6EB855942E38}"/>
                </a:ext>
              </a:extLst>
            </p:cNvPr>
            <p:cNvSpPr/>
            <p:nvPr/>
          </p:nvSpPr>
          <p:spPr>
            <a:xfrm flipV="1">
              <a:off x="8929094" y="4464177"/>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84655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35"/>
                                        </p:tgtEl>
                                      </p:cBhvr>
                                    </p:animEffect>
                                    <p:set>
                                      <p:cBhvr>
                                        <p:cTn id="38" dur="1" fill="hold">
                                          <p:stCondLst>
                                            <p:cond delay="499"/>
                                          </p:stCondLst>
                                        </p:cTn>
                                        <p:tgtEl>
                                          <p:spTgt spid="3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43"/>
                                        </p:tgtEl>
                                      </p:cBhvr>
                                    </p:animEffect>
                                    <p:set>
                                      <p:cBhvr>
                                        <p:cTn id="41" dur="1" fill="hold">
                                          <p:stCondLst>
                                            <p:cond delay="499"/>
                                          </p:stCondLst>
                                        </p:cTn>
                                        <p:tgtEl>
                                          <p:spTgt spid="4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49"/>
                                        </p:tgtEl>
                                      </p:cBhvr>
                                    </p:animEffect>
                                    <p:set>
                                      <p:cBhvr>
                                        <p:cTn id="44" dur="1" fill="hold">
                                          <p:stCondLst>
                                            <p:cond delay="499"/>
                                          </p:stCondLst>
                                        </p:cTn>
                                        <p:tgtEl>
                                          <p:spTgt spid="49"/>
                                        </p:tgtEl>
                                        <p:attrNameLst>
                                          <p:attrName>style.visibility</p:attrName>
                                        </p:attrNameLst>
                                      </p:cBhvr>
                                      <p:to>
                                        <p:strVal val="hidden"/>
                                      </p:to>
                                    </p:set>
                                  </p:childTnLst>
                                </p:cTn>
                              </p:par>
                              <p:par>
                                <p:cTn id="45" presetID="22" presetClass="entr" presetSubtype="8"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7942C785-524F-A745-853B-E73247CA8016}"/>
              </a:ext>
            </a:extLst>
          </p:cNvPr>
          <p:cNvSpPr/>
          <p:nvPr/>
        </p:nvSpPr>
        <p:spPr>
          <a:xfrm>
            <a:off x="595334" y="1723292"/>
            <a:ext cx="7967470" cy="1758462"/>
          </a:xfrm>
          <a:prstGeom prst="roundRect">
            <a:avLst>
              <a:gd name="adj" fmla="val 10832"/>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72D7E-A7B6-3B46-BA15-FFA1941610C0}"/>
              </a:ext>
            </a:extLst>
          </p:cNvPr>
          <p:cNvSpPr>
            <a:spLocks noGrp="1"/>
          </p:cNvSpPr>
          <p:nvPr>
            <p:ph type="title"/>
          </p:nvPr>
        </p:nvSpPr>
        <p:spPr/>
        <p:txBody>
          <a:bodyPr/>
          <a:lstStyle/>
          <a:p>
            <a:r>
              <a:rPr lang="en-GB" dirty="0"/>
              <a:t>Difficult Times</a:t>
            </a:r>
            <a:endParaRPr lang="en-US" dirty="0"/>
          </a:p>
        </p:txBody>
      </p:sp>
      <p:pic>
        <p:nvPicPr>
          <p:cNvPr id="3" name="Whole Class">
            <a:extLst>
              <a:ext uri="{FF2B5EF4-FFF2-40B4-BE49-F238E27FC236}">
                <a16:creationId xmlns:a16="http://schemas.microsoft.com/office/drawing/2014/main" id="{1DD07DF2-AAD1-F04B-939A-B5895596AE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1C58885-241E-654E-BC3E-BAC7207355B9}"/>
              </a:ext>
            </a:extLst>
          </p:cNvPr>
          <p:cNvSpPr txBox="1"/>
          <p:nvPr/>
        </p:nvSpPr>
        <p:spPr>
          <a:xfrm>
            <a:off x="712250" y="1902274"/>
            <a:ext cx="7885724" cy="1477328"/>
          </a:xfrm>
          <a:prstGeom prst="rect">
            <a:avLst/>
          </a:prstGeom>
          <a:noFill/>
        </p:spPr>
        <p:txBody>
          <a:bodyPr wrap="square">
            <a:spAutoFit/>
          </a:bodyPr>
          <a:lstStyle/>
          <a:p>
            <a:r>
              <a:rPr lang="en-GB" sz="1800" b="0" i="0" u="none" strike="noStrike" dirty="0">
                <a:solidFill>
                  <a:srgbClr val="000000"/>
                </a:solidFill>
                <a:effectLst/>
                <a:latin typeface="Twinkl" panose="02000000000000000000" pitchFamily="2" charset="77"/>
              </a:rPr>
              <a:t>Healthy relationships with our VIPs, whether they are digital or face-to-face relationships, should make us feel safe, loved and cared for. We should feel valued and respected. If we are worried about a relationship, or about one of our VIPs, it is important to speak to someone in our support network for help.</a:t>
            </a:r>
            <a:endParaRPr lang="en-US" dirty="0">
              <a:latin typeface="Twinkl" panose="02000000000000000000" pitchFamily="2" charset="77"/>
            </a:endParaRPr>
          </a:p>
        </p:txBody>
      </p:sp>
      <p:grpSp>
        <p:nvGrpSpPr>
          <p:cNvPr id="6" name="Group 5">
            <a:extLst>
              <a:ext uri="{FF2B5EF4-FFF2-40B4-BE49-F238E27FC236}">
                <a16:creationId xmlns:a16="http://schemas.microsoft.com/office/drawing/2014/main" id="{7C56B378-28EB-2B4E-AA27-7CD6A03C9BAA}"/>
              </a:ext>
            </a:extLst>
          </p:cNvPr>
          <p:cNvGrpSpPr/>
          <p:nvPr/>
        </p:nvGrpSpPr>
        <p:grpSpPr>
          <a:xfrm>
            <a:off x="630504" y="4511374"/>
            <a:ext cx="1739975" cy="1746850"/>
            <a:chOff x="682204" y="2287393"/>
            <a:chExt cx="2004269" cy="2005703"/>
          </a:xfrm>
        </p:grpSpPr>
        <p:pic>
          <p:nvPicPr>
            <p:cNvPr id="7" name="Picture 6">
              <a:extLst>
                <a:ext uri="{FF2B5EF4-FFF2-40B4-BE49-F238E27FC236}">
                  <a16:creationId xmlns:a16="http://schemas.microsoft.com/office/drawing/2014/main" id="{8D98C8AD-43F9-9D41-B23D-BDAABEC7CF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99957" y="2287393"/>
              <a:ext cx="1561694" cy="1835684"/>
            </a:xfrm>
            <a:prstGeom prst="rect">
              <a:avLst/>
            </a:prstGeom>
          </p:spPr>
        </p:pic>
        <p:sp>
          <p:nvSpPr>
            <p:cNvPr id="8" name="Rectangle 7">
              <a:extLst>
                <a:ext uri="{FF2B5EF4-FFF2-40B4-BE49-F238E27FC236}">
                  <a16:creationId xmlns:a16="http://schemas.microsoft.com/office/drawing/2014/main" id="{A5A2252C-E584-DD41-9854-CB52E6499389}"/>
                </a:ext>
              </a:extLst>
            </p:cNvPr>
            <p:cNvSpPr/>
            <p:nvPr/>
          </p:nvSpPr>
          <p:spPr>
            <a:xfrm>
              <a:off x="736601" y="3686428"/>
              <a:ext cx="1949872" cy="606668"/>
            </a:xfrm>
            <a:prstGeom prst="rect">
              <a:avLst/>
            </a:prstGeom>
            <a:solidFill>
              <a:srgbClr val="8D358B"/>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 name="TextBox 8">
              <a:extLst>
                <a:ext uri="{FF2B5EF4-FFF2-40B4-BE49-F238E27FC236}">
                  <a16:creationId xmlns:a16="http://schemas.microsoft.com/office/drawing/2014/main" id="{0D341EF5-D63E-9A40-9E95-EB9774D83788}"/>
                </a:ext>
              </a:extLst>
            </p:cNvPr>
            <p:cNvSpPr txBox="1">
              <a:spLocks noChangeArrowheads="1"/>
            </p:cNvSpPr>
            <p:nvPr/>
          </p:nvSpPr>
          <p:spPr bwMode="auto">
            <a:xfrm>
              <a:off x="682204" y="3763140"/>
              <a:ext cx="2004268" cy="45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2000" dirty="0">
                  <a:solidFill>
                    <a:schemeClr val="bg1"/>
                  </a:solidFill>
                  <a:ea typeface="Roboto" panose="02000000000000000000" pitchFamily="2" charset="0"/>
                </a:rPr>
                <a:t>our friends</a:t>
              </a:r>
            </a:p>
          </p:txBody>
        </p:sp>
      </p:grpSp>
      <p:grpSp>
        <p:nvGrpSpPr>
          <p:cNvPr id="10" name="Group 9">
            <a:extLst>
              <a:ext uri="{FF2B5EF4-FFF2-40B4-BE49-F238E27FC236}">
                <a16:creationId xmlns:a16="http://schemas.microsoft.com/office/drawing/2014/main" id="{F324F046-983D-5A4F-A1F4-871D5994E88C}"/>
              </a:ext>
            </a:extLst>
          </p:cNvPr>
          <p:cNvGrpSpPr/>
          <p:nvPr/>
        </p:nvGrpSpPr>
        <p:grpSpPr>
          <a:xfrm>
            <a:off x="6858000" y="4220610"/>
            <a:ext cx="1739975" cy="1987476"/>
            <a:chOff x="2728541" y="2011110"/>
            <a:chExt cx="2004269" cy="2281986"/>
          </a:xfrm>
        </p:grpSpPr>
        <p:pic>
          <p:nvPicPr>
            <p:cNvPr id="11" name="Picture 10">
              <a:extLst>
                <a:ext uri="{FF2B5EF4-FFF2-40B4-BE49-F238E27FC236}">
                  <a16:creationId xmlns:a16="http://schemas.microsoft.com/office/drawing/2014/main" id="{8B1E38E3-BD5D-6E43-BCDA-06BD29E9890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76137" y="2011110"/>
              <a:ext cx="946880" cy="2259165"/>
            </a:xfrm>
            <a:prstGeom prst="rect">
              <a:avLst/>
            </a:prstGeom>
          </p:spPr>
        </p:pic>
        <p:sp>
          <p:nvSpPr>
            <p:cNvPr id="12" name="Rectangle 11">
              <a:extLst>
                <a:ext uri="{FF2B5EF4-FFF2-40B4-BE49-F238E27FC236}">
                  <a16:creationId xmlns:a16="http://schemas.microsoft.com/office/drawing/2014/main" id="{45174136-ADBB-974E-9941-2C658AA48A17}"/>
                </a:ext>
              </a:extLst>
            </p:cNvPr>
            <p:cNvSpPr/>
            <p:nvPr/>
          </p:nvSpPr>
          <p:spPr>
            <a:xfrm>
              <a:off x="2782938" y="3686428"/>
              <a:ext cx="1949872" cy="606668"/>
            </a:xfrm>
            <a:prstGeom prst="rect">
              <a:avLst/>
            </a:prstGeom>
            <a:solidFill>
              <a:srgbClr val="8D358B"/>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3" name="TextBox 8">
              <a:extLst>
                <a:ext uri="{FF2B5EF4-FFF2-40B4-BE49-F238E27FC236}">
                  <a16:creationId xmlns:a16="http://schemas.microsoft.com/office/drawing/2014/main" id="{400BB961-78FD-C148-856D-7910919FA7B9}"/>
                </a:ext>
              </a:extLst>
            </p:cNvPr>
            <p:cNvSpPr txBox="1">
              <a:spLocks noChangeArrowheads="1"/>
            </p:cNvSpPr>
            <p:nvPr/>
          </p:nvSpPr>
          <p:spPr bwMode="auto">
            <a:xfrm>
              <a:off x="2728541" y="3763140"/>
              <a:ext cx="2004268" cy="45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2000" dirty="0">
                  <a:solidFill>
                    <a:schemeClr val="bg1"/>
                  </a:solidFill>
                  <a:ea typeface="Roboto" panose="02000000000000000000" pitchFamily="2" charset="0"/>
                </a:rPr>
                <a:t>our teachers</a:t>
              </a:r>
            </a:p>
          </p:txBody>
        </p:sp>
      </p:grpSp>
      <p:grpSp>
        <p:nvGrpSpPr>
          <p:cNvPr id="14" name="Group 13">
            <a:extLst>
              <a:ext uri="{FF2B5EF4-FFF2-40B4-BE49-F238E27FC236}">
                <a16:creationId xmlns:a16="http://schemas.microsoft.com/office/drawing/2014/main" id="{3AF744C7-D492-BC45-A692-96676E35B35C}"/>
              </a:ext>
            </a:extLst>
          </p:cNvPr>
          <p:cNvGrpSpPr/>
          <p:nvPr/>
        </p:nvGrpSpPr>
        <p:grpSpPr>
          <a:xfrm>
            <a:off x="4889306" y="4276849"/>
            <a:ext cx="1937284" cy="2067821"/>
            <a:chOff x="6044622" y="2209532"/>
            <a:chExt cx="1937284" cy="2067821"/>
          </a:xfrm>
        </p:grpSpPr>
        <p:grpSp>
          <p:nvGrpSpPr>
            <p:cNvPr id="15" name="Group 14">
              <a:extLst>
                <a:ext uri="{FF2B5EF4-FFF2-40B4-BE49-F238E27FC236}">
                  <a16:creationId xmlns:a16="http://schemas.microsoft.com/office/drawing/2014/main" id="{A1BD3534-DB3D-7248-A3F2-06A2B7BC8B53}"/>
                </a:ext>
              </a:extLst>
            </p:cNvPr>
            <p:cNvGrpSpPr/>
            <p:nvPr/>
          </p:nvGrpSpPr>
          <p:grpSpPr>
            <a:xfrm>
              <a:off x="6439566" y="2209532"/>
              <a:ext cx="1374911" cy="1907918"/>
              <a:chOff x="2599447" y="3552322"/>
              <a:chExt cx="1720478" cy="2387449"/>
            </a:xfrm>
          </p:grpSpPr>
          <p:pic>
            <p:nvPicPr>
              <p:cNvPr id="19" name="Picture 18">
                <a:extLst>
                  <a:ext uri="{FF2B5EF4-FFF2-40B4-BE49-F238E27FC236}">
                    <a16:creationId xmlns:a16="http://schemas.microsoft.com/office/drawing/2014/main" id="{9ED31A24-CC04-0E4B-BB00-324E74A17A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2385" y="3552322"/>
                <a:ext cx="757540" cy="2387449"/>
              </a:xfrm>
              <a:prstGeom prst="rect">
                <a:avLst/>
              </a:prstGeom>
            </p:spPr>
          </p:pic>
          <p:pic>
            <p:nvPicPr>
              <p:cNvPr id="20" name="Picture 19">
                <a:extLst>
                  <a:ext uri="{FF2B5EF4-FFF2-40B4-BE49-F238E27FC236}">
                    <a16:creationId xmlns:a16="http://schemas.microsoft.com/office/drawing/2014/main" id="{7FB1130C-9553-704B-9656-8E9539F11D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99447" y="3552322"/>
                <a:ext cx="923114" cy="2372607"/>
              </a:xfrm>
              <a:prstGeom prst="rect">
                <a:avLst/>
              </a:prstGeom>
            </p:spPr>
          </p:pic>
        </p:grpSp>
        <p:grpSp>
          <p:nvGrpSpPr>
            <p:cNvPr id="16" name="Group 15">
              <a:extLst>
                <a:ext uri="{FF2B5EF4-FFF2-40B4-BE49-F238E27FC236}">
                  <a16:creationId xmlns:a16="http://schemas.microsoft.com/office/drawing/2014/main" id="{F713E139-8513-C94B-9C28-7DF175AE32BF}"/>
                </a:ext>
              </a:extLst>
            </p:cNvPr>
            <p:cNvGrpSpPr/>
            <p:nvPr/>
          </p:nvGrpSpPr>
          <p:grpSpPr>
            <a:xfrm>
              <a:off x="6044622" y="3569467"/>
              <a:ext cx="1937284" cy="707886"/>
              <a:chOff x="5073212" y="3483964"/>
              <a:chExt cx="2231549" cy="812782"/>
            </a:xfrm>
          </p:grpSpPr>
          <p:sp>
            <p:nvSpPr>
              <p:cNvPr id="17" name="Rectangle 16">
                <a:extLst>
                  <a:ext uri="{FF2B5EF4-FFF2-40B4-BE49-F238E27FC236}">
                    <a16:creationId xmlns:a16="http://schemas.microsoft.com/office/drawing/2014/main" id="{596247A1-C7DF-3949-B0F5-3E4A0D017E51}"/>
                  </a:ext>
                </a:extLst>
              </p:cNvPr>
              <p:cNvSpPr/>
              <p:nvPr/>
            </p:nvSpPr>
            <p:spPr>
              <a:xfrm>
                <a:off x="5073212" y="3483964"/>
                <a:ext cx="2121677" cy="812782"/>
              </a:xfrm>
              <a:prstGeom prst="rect">
                <a:avLst/>
              </a:prstGeom>
              <a:solidFill>
                <a:srgbClr val="8D358B"/>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8" name="TextBox 8">
                <a:extLst>
                  <a:ext uri="{FF2B5EF4-FFF2-40B4-BE49-F238E27FC236}">
                    <a16:creationId xmlns:a16="http://schemas.microsoft.com/office/drawing/2014/main" id="{14090B17-518D-9D48-830F-D8C758A8CACF}"/>
                  </a:ext>
                </a:extLst>
              </p:cNvPr>
              <p:cNvSpPr txBox="1">
                <a:spLocks noChangeArrowheads="1"/>
              </p:cNvSpPr>
              <p:nvPr/>
            </p:nvSpPr>
            <p:spPr bwMode="auto">
              <a:xfrm>
                <a:off x="5075142" y="3483964"/>
                <a:ext cx="2229619" cy="81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2000" dirty="0">
                    <a:solidFill>
                      <a:schemeClr val="bg1"/>
                    </a:solidFill>
                    <a:ea typeface="Roboto" panose="02000000000000000000" pitchFamily="2" charset="0"/>
                  </a:rPr>
                  <a:t>other family members</a:t>
                </a:r>
              </a:p>
            </p:txBody>
          </p:sp>
        </p:grpSp>
      </p:grpSp>
      <p:grpSp>
        <p:nvGrpSpPr>
          <p:cNvPr id="21" name="Group 20">
            <a:extLst>
              <a:ext uri="{FF2B5EF4-FFF2-40B4-BE49-F238E27FC236}">
                <a16:creationId xmlns:a16="http://schemas.microsoft.com/office/drawing/2014/main" id="{9F611C16-00EE-1941-B34A-4A44F24E4DBC}"/>
              </a:ext>
            </a:extLst>
          </p:cNvPr>
          <p:cNvGrpSpPr/>
          <p:nvPr/>
        </p:nvGrpSpPr>
        <p:grpSpPr>
          <a:xfrm>
            <a:off x="2490744" y="4526860"/>
            <a:ext cx="2278297" cy="1731364"/>
            <a:chOff x="5100371" y="-797707"/>
            <a:chExt cx="2278297" cy="1731364"/>
          </a:xfrm>
        </p:grpSpPr>
        <p:pic>
          <p:nvPicPr>
            <p:cNvPr id="22" name="Picture 21" descr="A person with collar shirt&#10;&#10;Description automatically generated">
              <a:extLst>
                <a:ext uri="{FF2B5EF4-FFF2-40B4-BE49-F238E27FC236}">
                  <a16:creationId xmlns:a16="http://schemas.microsoft.com/office/drawing/2014/main" id="{36D52FEC-18BB-864B-AA76-4AA28025F9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13938" y="-797707"/>
              <a:ext cx="1841900" cy="1232829"/>
            </a:xfrm>
            <a:prstGeom prst="rect">
              <a:avLst/>
            </a:prstGeom>
          </p:spPr>
        </p:pic>
        <p:grpSp>
          <p:nvGrpSpPr>
            <p:cNvPr id="23" name="Group 22">
              <a:extLst>
                <a:ext uri="{FF2B5EF4-FFF2-40B4-BE49-F238E27FC236}">
                  <a16:creationId xmlns:a16="http://schemas.microsoft.com/office/drawing/2014/main" id="{62FEFD6B-C011-FE49-8EBB-21FA4656162A}"/>
                </a:ext>
              </a:extLst>
            </p:cNvPr>
            <p:cNvGrpSpPr/>
            <p:nvPr/>
          </p:nvGrpSpPr>
          <p:grpSpPr>
            <a:xfrm>
              <a:off x="5100371" y="404457"/>
              <a:ext cx="2278297" cy="529200"/>
              <a:chOff x="4774877" y="3690426"/>
              <a:chExt cx="2624359" cy="607618"/>
            </a:xfrm>
          </p:grpSpPr>
          <p:sp>
            <p:nvSpPr>
              <p:cNvPr id="24" name="Rectangle 23">
                <a:extLst>
                  <a:ext uri="{FF2B5EF4-FFF2-40B4-BE49-F238E27FC236}">
                    <a16:creationId xmlns:a16="http://schemas.microsoft.com/office/drawing/2014/main" id="{CA713B3F-0689-F148-888F-9CCEB4A04571}"/>
                  </a:ext>
                </a:extLst>
              </p:cNvPr>
              <p:cNvSpPr/>
              <p:nvPr/>
            </p:nvSpPr>
            <p:spPr>
              <a:xfrm>
                <a:off x="4829275" y="3690426"/>
                <a:ext cx="2569961" cy="607618"/>
              </a:xfrm>
              <a:prstGeom prst="rect">
                <a:avLst/>
              </a:prstGeom>
              <a:solidFill>
                <a:srgbClr val="8D358B"/>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5" name="TextBox 8">
                <a:extLst>
                  <a:ext uri="{FF2B5EF4-FFF2-40B4-BE49-F238E27FC236}">
                    <a16:creationId xmlns:a16="http://schemas.microsoft.com/office/drawing/2014/main" id="{63F83AF7-5232-4D49-86ED-CC0CF8185324}"/>
                  </a:ext>
                </a:extLst>
              </p:cNvPr>
              <p:cNvSpPr txBox="1">
                <a:spLocks noChangeArrowheads="1"/>
              </p:cNvSpPr>
              <p:nvPr/>
            </p:nvSpPr>
            <p:spPr bwMode="auto">
              <a:xfrm>
                <a:off x="4774877" y="3767138"/>
                <a:ext cx="2624359" cy="45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2000" dirty="0">
                    <a:solidFill>
                      <a:schemeClr val="bg1"/>
                    </a:solidFill>
                    <a:ea typeface="Roboto" panose="02000000000000000000" pitchFamily="2" charset="0"/>
                  </a:rPr>
                  <a:t>support groups</a:t>
                </a:r>
              </a:p>
            </p:txBody>
          </p:sp>
        </p:grpSp>
      </p:grpSp>
    </p:spTree>
    <p:extLst>
      <p:ext uri="{BB962C8B-B14F-4D97-AF65-F5344CB8AC3E}">
        <p14:creationId xmlns:p14="http://schemas.microsoft.com/office/powerpoint/2010/main" val="173392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7049039-B2A1-408B-B0CA-1D2F6405984E}"/>
              </a:ext>
            </a:extLst>
          </p:cNvPr>
          <p:cNvSpPr>
            <a:spLocks noGrp="1" noChangeArrowheads="1"/>
          </p:cNvSpPr>
          <p:nvPr>
            <p:ph type="title"/>
          </p:nvPr>
        </p:nvSpPr>
        <p:spPr>
          <a:xfrm>
            <a:off x="457200" y="479425"/>
            <a:ext cx="8220075" cy="993775"/>
          </a:xfrm>
        </p:spPr>
        <p:txBody>
          <a:bodyPr/>
          <a:lstStyle/>
          <a:p>
            <a:pPr eaLnBrk="1" hangingPunct="1"/>
            <a:r>
              <a:rPr lang="en-GB" dirty="0"/>
              <a:t>How Can I Show Love?</a:t>
            </a:r>
            <a:endParaRPr lang="en-GB" altLang="en-US" dirty="0"/>
          </a:p>
        </p:txBody>
      </p:sp>
      <p:grpSp>
        <p:nvGrpSpPr>
          <p:cNvPr id="3" name="Group 2">
            <a:extLst>
              <a:ext uri="{FF2B5EF4-FFF2-40B4-BE49-F238E27FC236}">
                <a16:creationId xmlns:a16="http://schemas.microsoft.com/office/drawing/2014/main" id="{72F8BBB4-C21D-44D6-8FF1-7FEF0E167454}"/>
              </a:ext>
            </a:extLst>
          </p:cNvPr>
          <p:cNvGrpSpPr>
            <a:grpSpLocks/>
          </p:cNvGrpSpPr>
          <p:nvPr/>
        </p:nvGrpSpPr>
        <p:grpSpPr bwMode="auto">
          <a:xfrm>
            <a:off x="765100" y="1484765"/>
            <a:ext cx="7632700" cy="799868"/>
            <a:chOff x="765286" y="1470943"/>
            <a:chExt cx="7632327" cy="1544274"/>
          </a:xfrm>
        </p:grpSpPr>
        <p:sp>
          <p:nvSpPr>
            <p:cNvPr id="2" name="Rectangle 1">
              <a:extLst>
                <a:ext uri="{FF2B5EF4-FFF2-40B4-BE49-F238E27FC236}">
                  <a16:creationId xmlns:a16="http://schemas.microsoft.com/office/drawing/2014/main" id="{BA79EBDD-A23C-4136-A574-3C66943DB2CF}"/>
                </a:ext>
              </a:extLst>
            </p:cNvPr>
            <p:cNvSpPr/>
            <p:nvPr/>
          </p:nvSpPr>
          <p:spPr>
            <a:xfrm>
              <a:off x="765286" y="1470943"/>
              <a:ext cx="7632327" cy="1544274"/>
            </a:xfrm>
            <a:prstGeom prst="rect">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399" name="TextBox 3">
              <a:extLst>
                <a:ext uri="{FF2B5EF4-FFF2-40B4-BE49-F238E27FC236}">
                  <a16:creationId xmlns:a16="http://schemas.microsoft.com/office/drawing/2014/main" id="{473CDBD2-9CD6-4BE6-9753-3A047C73FE3D}"/>
                </a:ext>
              </a:extLst>
            </p:cNvPr>
            <p:cNvSpPr txBox="1">
              <a:spLocks noChangeArrowheads="1"/>
            </p:cNvSpPr>
            <p:nvPr/>
          </p:nvSpPr>
          <p:spPr bwMode="auto">
            <a:xfrm>
              <a:off x="971550" y="1648729"/>
              <a:ext cx="7191375" cy="100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dirty="0"/>
                <a:t>In the stories we have looked at today, the children’s VIPs at home were not showing them care and love.</a:t>
              </a:r>
              <a:endParaRPr lang="en-GB" altLang="en-US" dirty="0">
                <a:solidFill>
                  <a:schemeClr val="tx1"/>
                </a:solidFill>
                <a:ea typeface="Roboto" panose="02000000000000000000" pitchFamily="2" charset="0"/>
              </a:endParaRPr>
            </a:p>
          </p:txBody>
        </p:sp>
      </p:grpSp>
      <p:grpSp>
        <p:nvGrpSpPr>
          <p:cNvPr id="10" name="Group 9">
            <a:extLst>
              <a:ext uri="{FF2B5EF4-FFF2-40B4-BE49-F238E27FC236}">
                <a16:creationId xmlns:a16="http://schemas.microsoft.com/office/drawing/2014/main" id="{B2A92CF8-156C-4269-AE04-665770BDABE6}"/>
              </a:ext>
            </a:extLst>
          </p:cNvPr>
          <p:cNvGrpSpPr/>
          <p:nvPr/>
        </p:nvGrpSpPr>
        <p:grpSpPr>
          <a:xfrm flipH="1">
            <a:off x="213419" y="2383592"/>
            <a:ext cx="5510707" cy="630256"/>
            <a:chOff x="3474691" y="4022771"/>
            <a:chExt cx="5510707" cy="630256"/>
          </a:xfrm>
        </p:grpSpPr>
        <p:sp>
          <p:nvSpPr>
            <p:cNvPr id="11" name="Rectangle 10">
              <a:extLst>
                <a:ext uri="{FF2B5EF4-FFF2-40B4-BE49-F238E27FC236}">
                  <a16:creationId xmlns:a16="http://schemas.microsoft.com/office/drawing/2014/main" id="{A444D39C-4BF6-428E-88D0-7A170225BFF2}"/>
                </a:ext>
              </a:extLst>
            </p:cNvPr>
            <p:cNvSpPr/>
            <p:nvPr/>
          </p:nvSpPr>
          <p:spPr>
            <a:xfrm>
              <a:off x="3474691" y="4022771"/>
              <a:ext cx="5510707" cy="445451"/>
            </a:xfrm>
            <a:prstGeom prst="rect">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lnSpc>
                  <a:spcPct val="70000"/>
                </a:lnSpc>
                <a:spcBef>
                  <a:spcPts val="1000"/>
                </a:spcBef>
                <a:spcAft>
                  <a:spcPts val="0"/>
                </a:spcAft>
                <a:buClr>
                  <a:srgbClr val="1C1C1C"/>
                </a:buClr>
                <a:buSzPts val="1395"/>
                <a:buNone/>
              </a:pPr>
              <a:r>
                <a:rPr lang="en-GB" sz="1800" dirty="0">
                  <a:ea typeface="Arial"/>
                  <a:cs typeface="Arial"/>
                  <a:sym typeface="Arial"/>
                </a:rPr>
                <a:t>How can we show others that we care for them?</a:t>
              </a:r>
            </a:p>
          </p:txBody>
        </p:sp>
        <p:sp>
          <p:nvSpPr>
            <p:cNvPr id="13" name="Right Triangle 12">
              <a:extLst>
                <a:ext uri="{FF2B5EF4-FFF2-40B4-BE49-F238E27FC236}">
                  <a16:creationId xmlns:a16="http://schemas.microsoft.com/office/drawing/2014/main" id="{5961BBAA-723D-48D6-9A22-22C85B7DCA7B}"/>
                </a:ext>
              </a:extLst>
            </p:cNvPr>
            <p:cNvSpPr/>
            <p:nvPr/>
          </p:nvSpPr>
          <p:spPr>
            <a:xfrm flipV="1">
              <a:off x="8759825" y="4451832"/>
              <a:ext cx="225572"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3B2768F8-2100-4CA2-A70B-E22F805D98B4}"/>
              </a:ext>
            </a:extLst>
          </p:cNvPr>
          <p:cNvGrpSpPr/>
          <p:nvPr/>
        </p:nvGrpSpPr>
        <p:grpSpPr>
          <a:xfrm>
            <a:off x="604653" y="2944180"/>
            <a:ext cx="2808312" cy="689400"/>
            <a:chOff x="689215" y="3792910"/>
            <a:chExt cx="2808312" cy="689400"/>
          </a:xfrm>
        </p:grpSpPr>
        <p:grpSp>
          <p:nvGrpSpPr>
            <p:cNvPr id="15" name="Group 14">
              <a:extLst>
                <a:ext uri="{FF2B5EF4-FFF2-40B4-BE49-F238E27FC236}">
                  <a16:creationId xmlns:a16="http://schemas.microsoft.com/office/drawing/2014/main" id="{FB2DEF38-B988-4C15-AB8F-B918806B8DBB}"/>
                </a:ext>
              </a:extLst>
            </p:cNvPr>
            <p:cNvGrpSpPr/>
            <p:nvPr/>
          </p:nvGrpSpPr>
          <p:grpSpPr>
            <a:xfrm>
              <a:off x="689215" y="3792910"/>
              <a:ext cx="2808312" cy="558000"/>
              <a:chOff x="704267" y="3792910"/>
              <a:chExt cx="2808312" cy="558000"/>
            </a:xfrm>
          </p:grpSpPr>
          <p:sp>
            <p:nvSpPr>
              <p:cNvPr id="17" name="Arrow: Chevron 16">
                <a:extLst>
                  <a:ext uri="{FF2B5EF4-FFF2-40B4-BE49-F238E27FC236}">
                    <a16:creationId xmlns:a16="http://schemas.microsoft.com/office/drawing/2014/main" id="{3FC16A12-E168-4B80-86C5-5F1553CE0ABD}"/>
                  </a:ext>
                </a:extLst>
              </p:cNvPr>
              <p:cNvSpPr/>
              <p:nvPr/>
            </p:nvSpPr>
            <p:spPr>
              <a:xfrm flipH="1">
                <a:off x="3080531"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Rectangle 17">
                <a:extLst>
                  <a:ext uri="{FF2B5EF4-FFF2-40B4-BE49-F238E27FC236}">
                    <a16:creationId xmlns:a16="http://schemas.microsoft.com/office/drawing/2014/main" id="{E1EB7884-E719-4688-9D93-209D4380A780}"/>
                  </a:ext>
                </a:extLst>
              </p:cNvPr>
              <p:cNvSpPr/>
              <p:nvPr/>
            </p:nvSpPr>
            <p:spPr>
              <a:xfrm>
                <a:off x="704267" y="3792910"/>
                <a:ext cx="2592288"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We show them respect.</a:t>
                </a:r>
              </a:p>
            </p:txBody>
          </p:sp>
        </p:grpSp>
        <p:sp>
          <p:nvSpPr>
            <p:cNvPr id="16" name="Right Triangle 15">
              <a:extLst>
                <a:ext uri="{FF2B5EF4-FFF2-40B4-BE49-F238E27FC236}">
                  <a16:creationId xmlns:a16="http://schemas.microsoft.com/office/drawing/2014/main" id="{61F4FAB3-2D17-4E9C-80CE-1FDF64921D09}"/>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1777B01E-5E4D-4251-BF25-DB6FE2096CEF}"/>
              </a:ext>
            </a:extLst>
          </p:cNvPr>
          <p:cNvGrpSpPr/>
          <p:nvPr/>
        </p:nvGrpSpPr>
        <p:grpSpPr>
          <a:xfrm>
            <a:off x="512586" y="5862380"/>
            <a:ext cx="3218966" cy="558000"/>
            <a:chOff x="689215" y="3792910"/>
            <a:chExt cx="3096344" cy="689400"/>
          </a:xfrm>
        </p:grpSpPr>
        <p:grpSp>
          <p:nvGrpSpPr>
            <p:cNvPr id="25" name="Group 24">
              <a:extLst>
                <a:ext uri="{FF2B5EF4-FFF2-40B4-BE49-F238E27FC236}">
                  <a16:creationId xmlns:a16="http://schemas.microsoft.com/office/drawing/2014/main" id="{71559281-1EC2-4487-952B-84006FABF1A1}"/>
                </a:ext>
              </a:extLst>
            </p:cNvPr>
            <p:cNvGrpSpPr/>
            <p:nvPr/>
          </p:nvGrpSpPr>
          <p:grpSpPr>
            <a:xfrm>
              <a:off x="689215" y="3792910"/>
              <a:ext cx="3096344" cy="558000"/>
              <a:chOff x="704267" y="3792910"/>
              <a:chExt cx="3096344" cy="558000"/>
            </a:xfrm>
          </p:grpSpPr>
          <p:sp>
            <p:nvSpPr>
              <p:cNvPr id="27" name="Arrow: Chevron 26">
                <a:extLst>
                  <a:ext uri="{FF2B5EF4-FFF2-40B4-BE49-F238E27FC236}">
                    <a16:creationId xmlns:a16="http://schemas.microsoft.com/office/drawing/2014/main" id="{30D1F8E7-89FA-44F4-8A4E-7A6EAA233F3A}"/>
                  </a:ext>
                </a:extLst>
              </p:cNvPr>
              <p:cNvSpPr/>
              <p:nvPr/>
            </p:nvSpPr>
            <p:spPr>
              <a:xfrm flipH="1">
                <a:off x="3368563"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 name="Rectangle 27">
                <a:extLst>
                  <a:ext uri="{FF2B5EF4-FFF2-40B4-BE49-F238E27FC236}">
                    <a16:creationId xmlns:a16="http://schemas.microsoft.com/office/drawing/2014/main" id="{8968B2D9-720F-40AD-82C2-BAF8FF9DD32A}"/>
                  </a:ext>
                </a:extLst>
              </p:cNvPr>
              <p:cNvSpPr/>
              <p:nvPr/>
            </p:nvSpPr>
            <p:spPr>
              <a:xfrm>
                <a:off x="704267" y="3792910"/>
                <a:ext cx="288032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We are friendly to them.</a:t>
                </a:r>
              </a:p>
            </p:txBody>
          </p:sp>
        </p:grpSp>
        <p:sp>
          <p:nvSpPr>
            <p:cNvPr id="26" name="Right Triangle 25">
              <a:extLst>
                <a:ext uri="{FF2B5EF4-FFF2-40B4-BE49-F238E27FC236}">
                  <a16:creationId xmlns:a16="http://schemas.microsoft.com/office/drawing/2014/main" id="{4ED3012F-1BB9-469F-A07A-0047FBAE3F1D}"/>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D234D719-F420-42BB-AD71-9B5B86F3AB07}"/>
              </a:ext>
            </a:extLst>
          </p:cNvPr>
          <p:cNvGrpSpPr/>
          <p:nvPr/>
        </p:nvGrpSpPr>
        <p:grpSpPr>
          <a:xfrm>
            <a:off x="535419" y="3706107"/>
            <a:ext cx="3096344" cy="689400"/>
            <a:chOff x="689215" y="3792910"/>
            <a:chExt cx="3096344" cy="689400"/>
          </a:xfrm>
        </p:grpSpPr>
        <p:grpSp>
          <p:nvGrpSpPr>
            <p:cNvPr id="30" name="Group 29">
              <a:extLst>
                <a:ext uri="{FF2B5EF4-FFF2-40B4-BE49-F238E27FC236}">
                  <a16:creationId xmlns:a16="http://schemas.microsoft.com/office/drawing/2014/main" id="{0A4ECC07-D0B0-46BE-9F37-98B9157F127B}"/>
                </a:ext>
              </a:extLst>
            </p:cNvPr>
            <p:cNvGrpSpPr/>
            <p:nvPr/>
          </p:nvGrpSpPr>
          <p:grpSpPr>
            <a:xfrm>
              <a:off x="689215" y="3792910"/>
              <a:ext cx="3096344" cy="558000"/>
              <a:chOff x="704267" y="3792910"/>
              <a:chExt cx="3096344" cy="558000"/>
            </a:xfrm>
          </p:grpSpPr>
          <p:sp>
            <p:nvSpPr>
              <p:cNvPr id="32" name="Arrow: Chevron 31">
                <a:extLst>
                  <a:ext uri="{FF2B5EF4-FFF2-40B4-BE49-F238E27FC236}">
                    <a16:creationId xmlns:a16="http://schemas.microsoft.com/office/drawing/2014/main" id="{A6178B1E-0631-4B8A-B128-3A6350197B68}"/>
                  </a:ext>
                </a:extLst>
              </p:cNvPr>
              <p:cNvSpPr/>
              <p:nvPr/>
            </p:nvSpPr>
            <p:spPr>
              <a:xfrm flipH="1">
                <a:off x="3368563"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3" name="Rectangle 32">
                <a:extLst>
                  <a:ext uri="{FF2B5EF4-FFF2-40B4-BE49-F238E27FC236}">
                    <a16:creationId xmlns:a16="http://schemas.microsoft.com/office/drawing/2014/main" id="{F8289C54-F6B7-4976-BB17-A2F01D120FDC}"/>
                  </a:ext>
                </a:extLst>
              </p:cNvPr>
              <p:cNvSpPr/>
              <p:nvPr/>
            </p:nvSpPr>
            <p:spPr>
              <a:xfrm>
                <a:off x="704267" y="3792910"/>
                <a:ext cx="288032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We make time for them.</a:t>
                </a:r>
              </a:p>
            </p:txBody>
          </p:sp>
        </p:grpSp>
        <p:sp>
          <p:nvSpPr>
            <p:cNvPr id="31" name="Right Triangle 30">
              <a:extLst>
                <a:ext uri="{FF2B5EF4-FFF2-40B4-BE49-F238E27FC236}">
                  <a16:creationId xmlns:a16="http://schemas.microsoft.com/office/drawing/2014/main" id="{E79651A3-4DEE-4854-BF44-802E142DDAD6}"/>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79386D1A-8BEE-4FD6-B6AC-7E1A46E72424}"/>
              </a:ext>
            </a:extLst>
          </p:cNvPr>
          <p:cNvGrpSpPr/>
          <p:nvPr/>
        </p:nvGrpSpPr>
        <p:grpSpPr>
          <a:xfrm>
            <a:off x="4351257" y="4202969"/>
            <a:ext cx="2478360" cy="689400"/>
            <a:chOff x="689215" y="3792910"/>
            <a:chExt cx="2478360" cy="689400"/>
          </a:xfrm>
        </p:grpSpPr>
        <p:grpSp>
          <p:nvGrpSpPr>
            <p:cNvPr id="36" name="Group 35">
              <a:extLst>
                <a:ext uri="{FF2B5EF4-FFF2-40B4-BE49-F238E27FC236}">
                  <a16:creationId xmlns:a16="http://schemas.microsoft.com/office/drawing/2014/main" id="{0E019CAB-1A8D-406D-9AF0-EE99CB36206D}"/>
                </a:ext>
              </a:extLst>
            </p:cNvPr>
            <p:cNvGrpSpPr/>
            <p:nvPr/>
          </p:nvGrpSpPr>
          <p:grpSpPr>
            <a:xfrm>
              <a:off x="689215" y="3792910"/>
              <a:ext cx="2478360" cy="558000"/>
              <a:chOff x="704267" y="3792910"/>
              <a:chExt cx="2478360" cy="558000"/>
            </a:xfrm>
          </p:grpSpPr>
          <p:sp>
            <p:nvSpPr>
              <p:cNvPr id="38" name="Arrow: Chevron 37">
                <a:extLst>
                  <a:ext uri="{FF2B5EF4-FFF2-40B4-BE49-F238E27FC236}">
                    <a16:creationId xmlns:a16="http://schemas.microsoft.com/office/drawing/2014/main" id="{BCE015EA-952B-40E8-B923-0BE1EDCF0A81}"/>
                  </a:ext>
                </a:extLst>
              </p:cNvPr>
              <p:cNvSpPr/>
              <p:nvPr/>
            </p:nvSpPr>
            <p:spPr>
              <a:xfrm flipH="1">
                <a:off x="2750579"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9" name="Rectangle 38">
                <a:extLst>
                  <a:ext uri="{FF2B5EF4-FFF2-40B4-BE49-F238E27FC236}">
                    <a16:creationId xmlns:a16="http://schemas.microsoft.com/office/drawing/2014/main" id="{95579023-CAF8-4C6C-803A-4DF4CD82843D}"/>
                  </a:ext>
                </a:extLst>
              </p:cNvPr>
              <p:cNvSpPr/>
              <p:nvPr/>
            </p:nvSpPr>
            <p:spPr>
              <a:xfrm>
                <a:off x="704267" y="3792910"/>
                <a:ext cx="2262336"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We care for them.</a:t>
                </a:r>
              </a:p>
            </p:txBody>
          </p:sp>
        </p:grpSp>
        <p:sp>
          <p:nvSpPr>
            <p:cNvPr id="37" name="Right Triangle 36">
              <a:extLst>
                <a:ext uri="{FF2B5EF4-FFF2-40B4-BE49-F238E27FC236}">
                  <a16:creationId xmlns:a16="http://schemas.microsoft.com/office/drawing/2014/main" id="{55726290-7D21-490C-909E-8B802F0AA133}"/>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ABFCA3D8-633E-4FA2-8A41-03A3B2222A3B}"/>
              </a:ext>
            </a:extLst>
          </p:cNvPr>
          <p:cNvGrpSpPr/>
          <p:nvPr/>
        </p:nvGrpSpPr>
        <p:grpSpPr>
          <a:xfrm>
            <a:off x="507152" y="4430857"/>
            <a:ext cx="3664396" cy="689400"/>
            <a:chOff x="689215" y="3792910"/>
            <a:chExt cx="3664396" cy="689400"/>
          </a:xfrm>
        </p:grpSpPr>
        <p:grpSp>
          <p:nvGrpSpPr>
            <p:cNvPr id="41" name="Group 40">
              <a:extLst>
                <a:ext uri="{FF2B5EF4-FFF2-40B4-BE49-F238E27FC236}">
                  <a16:creationId xmlns:a16="http://schemas.microsoft.com/office/drawing/2014/main" id="{04944D1F-2135-48F9-9D69-2DA915B5CDE1}"/>
                </a:ext>
              </a:extLst>
            </p:cNvPr>
            <p:cNvGrpSpPr/>
            <p:nvPr/>
          </p:nvGrpSpPr>
          <p:grpSpPr>
            <a:xfrm>
              <a:off x="689215" y="3792910"/>
              <a:ext cx="3664396" cy="558000"/>
              <a:chOff x="704267" y="3792910"/>
              <a:chExt cx="3664396" cy="558000"/>
            </a:xfrm>
          </p:grpSpPr>
          <p:sp>
            <p:nvSpPr>
              <p:cNvPr id="43" name="Arrow: Chevron 42">
                <a:extLst>
                  <a:ext uri="{FF2B5EF4-FFF2-40B4-BE49-F238E27FC236}">
                    <a16:creationId xmlns:a16="http://schemas.microsoft.com/office/drawing/2014/main" id="{7C288D40-7A4A-4AEF-AB05-BF835BC610F8}"/>
                  </a:ext>
                </a:extLst>
              </p:cNvPr>
              <p:cNvSpPr/>
              <p:nvPr/>
            </p:nvSpPr>
            <p:spPr>
              <a:xfrm flipH="1">
                <a:off x="3936615"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4" name="Rectangle 43">
                <a:extLst>
                  <a:ext uri="{FF2B5EF4-FFF2-40B4-BE49-F238E27FC236}">
                    <a16:creationId xmlns:a16="http://schemas.microsoft.com/office/drawing/2014/main" id="{E5A92D1C-4461-4DA4-81E5-9BC6F6BBB7D7}"/>
                  </a:ext>
                </a:extLst>
              </p:cNvPr>
              <p:cNvSpPr/>
              <p:nvPr/>
            </p:nvSpPr>
            <p:spPr>
              <a:xfrm>
                <a:off x="704267" y="3792910"/>
                <a:ext cx="3448372"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We show compassion for them.</a:t>
                </a:r>
              </a:p>
            </p:txBody>
          </p:sp>
        </p:grpSp>
        <p:sp>
          <p:nvSpPr>
            <p:cNvPr id="42" name="Right Triangle 41">
              <a:extLst>
                <a:ext uri="{FF2B5EF4-FFF2-40B4-BE49-F238E27FC236}">
                  <a16:creationId xmlns:a16="http://schemas.microsoft.com/office/drawing/2014/main" id="{9409AEE0-757D-4C3C-9DA6-A7321C3943FB}"/>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a:extLst>
              <a:ext uri="{FF2B5EF4-FFF2-40B4-BE49-F238E27FC236}">
                <a16:creationId xmlns:a16="http://schemas.microsoft.com/office/drawing/2014/main" id="{64EBB61B-485F-4E1E-A91E-D76E36FD8365}"/>
              </a:ext>
            </a:extLst>
          </p:cNvPr>
          <p:cNvGrpSpPr/>
          <p:nvPr/>
        </p:nvGrpSpPr>
        <p:grpSpPr>
          <a:xfrm>
            <a:off x="4246958" y="4992754"/>
            <a:ext cx="2768724" cy="689400"/>
            <a:chOff x="689215" y="3792910"/>
            <a:chExt cx="2768724" cy="689400"/>
          </a:xfrm>
        </p:grpSpPr>
        <p:grpSp>
          <p:nvGrpSpPr>
            <p:cNvPr id="46" name="Group 45">
              <a:extLst>
                <a:ext uri="{FF2B5EF4-FFF2-40B4-BE49-F238E27FC236}">
                  <a16:creationId xmlns:a16="http://schemas.microsoft.com/office/drawing/2014/main" id="{09116996-6B3B-4E86-B8FE-711EE7F78BF0}"/>
                </a:ext>
              </a:extLst>
            </p:cNvPr>
            <p:cNvGrpSpPr/>
            <p:nvPr/>
          </p:nvGrpSpPr>
          <p:grpSpPr>
            <a:xfrm>
              <a:off x="697227" y="3792910"/>
              <a:ext cx="2760712" cy="558000"/>
              <a:chOff x="712279" y="3792910"/>
              <a:chExt cx="2760712" cy="558000"/>
            </a:xfrm>
          </p:grpSpPr>
          <p:sp>
            <p:nvSpPr>
              <p:cNvPr id="48" name="Arrow: Chevron 47">
                <a:extLst>
                  <a:ext uri="{FF2B5EF4-FFF2-40B4-BE49-F238E27FC236}">
                    <a16:creationId xmlns:a16="http://schemas.microsoft.com/office/drawing/2014/main" id="{76D4240C-1547-4C16-9304-8715043424C0}"/>
                  </a:ext>
                </a:extLst>
              </p:cNvPr>
              <p:cNvSpPr/>
              <p:nvPr/>
            </p:nvSpPr>
            <p:spPr>
              <a:xfrm flipH="1">
                <a:off x="3040943"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9" name="Rectangle 48">
                <a:extLst>
                  <a:ext uri="{FF2B5EF4-FFF2-40B4-BE49-F238E27FC236}">
                    <a16:creationId xmlns:a16="http://schemas.microsoft.com/office/drawing/2014/main" id="{31C58162-8D73-4AD8-8D1E-C0C05009329C}"/>
                  </a:ext>
                </a:extLst>
              </p:cNvPr>
              <p:cNvSpPr/>
              <p:nvPr/>
            </p:nvSpPr>
            <p:spPr>
              <a:xfrm>
                <a:off x="712279" y="3792910"/>
                <a:ext cx="2544688"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We are kind to them.</a:t>
                </a:r>
              </a:p>
            </p:txBody>
          </p:sp>
        </p:grpSp>
        <p:sp>
          <p:nvSpPr>
            <p:cNvPr id="47" name="Right Triangle 46">
              <a:extLst>
                <a:ext uri="{FF2B5EF4-FFF2-40B4-BE49-F238E27FC236}">
                  <a16:creationId xmlns:a16="http://schemas.microsoft.com/office/drawing/2014/main" id="{3963B5C1-69C6-4F68-8EB2-31C4A2AC3DCA}"/>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a:extLst>
              <a:ext uri="{FF2B5EF4-FFF2-40B4-BE49-F238E27FC236}">
                <a16:creationId xmlns:a16="http://schemas.microsoft.com/office/drawing/2014/main" id="{CB9F3A76-868D-437A-A81C-6B1587488232}"/>
              </a:ext>
            </a:extLst>
          </p:cNvPr>
          <p:cNvGrpSpPr/>
          <p:nvPr/>
        </p:nvGrpSpPr>
        <p:grpSpPr>
          <a:xfrm>
            <a:off x="502522" y="5158846"/>
            <a:ext cx="3096344" cy="689400"/>
            <a:chOff x="689215" y="3792910"/>
            <a:chExt cx="3096344" cy="689400"/>
          </a:xfrm>
        </p:grpSpPr>
        <p:grpSp>
          <p:nvGrpSpPr>
            <p:cNvPr id="51" name="Group 50">
              <a:extLst>
                <a:ext uri="{FF2B5EF4-FFF2-40B4-BE49-F238E27FC236}">
                  <a16:creationId xmlns:a16="http://schemas.microsoft.com/office/drawing/2014/main" id="{6D49EF7A-C680-46B3-8346-24AC91AE3734}"/>
                </a:ext>
              </a:extLst>
            </p:cNvPr>
            <p:cNvGrpSpPr/>
            <p:nvPr/>
          </p:nvGrpSpPr>
          <p:grpSpPr>
            <a:xfrm>
              <a:off x="689215" y="3792910"/>
              <a:ext cx="3096344" cy="558000"/>
              <a:chOff x="704267" y="3792910"/>
              <a:chExt cx="3096344" cy="558000"/>
            </a:xfrm>
          </p:grpSpPr>
          <p:sp>
            <p:nvSpPr>
              <p:cNvPr id="53" name="Arrow: Chevron 52">
                <a:extLst>
                  <a:ext uri="{FF2B5EF4-FFF2-40B4-BE49-F238E27FC236}">
                    <a16:creationId xmlns:a16="http://schemas.microsoft.com/office/drawing/2014/main" id="{DB029990-F97F-480F-A095-A327A4C30CCD}"/>
                  </a:ext>
                </a:extLst>
              </p:cNvPr>
              <p:cNvSpPr/>
              <p:nvPr/>
            </p:nvSpPr>
            <p:spPr>
              <a:xfrm flipH="1">
                <a:off x="3368563"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4" name="Rectangle 53">
                <a:extLst>
                  <a:ext uri="{FF2B5EF4-FFF2-40B4-BE49-F238E27FC236}">
                    <a16:creationId xmlns:a16="http://schemas.microsoft.com/office/drawing/2014/main" id="{D5945FF5-2F88-4E76-A624-4FD99A61E705}"/>
                  </a:ext>
                </a:extLst>
              </p:cNvPr>
              <p:cNvSpPr/>
              <p:nvPr/>
            </p:nvSpPr>
            <p:spPr>
              <a:xfrm>
                <a:off x="704267" y="3792910"/>
                <a:ext cx="288032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We are honest with them.</a:t>
                </a:r>
              </a:p>
            </p:txBody>
          </p:sp>
        </p:grpSp>
        <p:sp>
          <p:nvSpPr>
            <p:cNvPr id="52" name="Right Triangle 51">
              <a:extLst>
                <a:ext uri="{FF2B5EF4-FFF2-40B4-BE49-F238E27FC236}">
                  <a16:creationId xmlns:a16="http://schemas.microsoft.com/office/drawing/2014/main" id="{ADA2E6E9-151C-442C-B73B-6DF32B6A0F95}"/>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 name="Group 54">
            <a:extLst>
              <a:ext uri="{FF2B5EF4-FFF2-40B4-BE49-F238E27FC236}">
                <a16:creationId xmlns:a16="http://schemas.microsoft.com/office/drawing/2014/main" id="{C1838038-D6FD-4F1D-B5AE-8A3CD6A1EA8A}"/>
              </a:ext>
            </a:extLst>
          </p:cNvPr>
          <p:cNvGrpSpPr/>
          <p:nvPr/>
        </p:nvGrpSpPr>
        <p:grpSpPr>
          <a:xfrm>
            <a:off x="3814890" y="5682154"/>
            <a:ext cx="4816524" cy="689400"/>
            <a:chOff x="689215" y="3792910"/>
            <a:chExt cx="4816524" cy="689400"/>
          </a:xfrm>
        </p:grpSpPr>
        <p:grpSp>
          <p:nvGrpSpPr>
            <p:cNvPr id="56" name="Group 55">
              <a:extLst>
                <a:ext uri="{FF2B5EF4-FFF2-40B4-BE49-F238E27FC236}">
                  <a16:creationId xmlns:a16="http://schemas.microsoft.com/office/drawing/2014/main" id="{0CA46F2E-06DA-497B-916C-6B00BFDC2829}"/>
                </a:ext>
              </a:extLst>
            </p:cNvPr>
            <p:cNvGrpSpPr/>
            <p:nvPr/>
          </p:nvGrpSpPr>
          <p:grpSpPr>
            <a:xfrm>
              <a:off x="689215" y="3792910"/>
              <a:ext cx="4816524" cy="558000"/>
              <a:chOff x="704267" y="3792910"/>
              <a:chExt cx="4816524" cy="558000"/>
            </a:xfrm>
          </p:grpSpPr>
          <p:sp>
            <p:nvSpPr>
              <p:cNvPr id="58" name="Arrow: Chevron 57">
                <a:extLst>
                  <a:ext uri="{FF2B5EF4-FFF2-40B4-BE49-F238E27FC236}">
                    <a16:creationId xmlns:a16="http://schemas.microsoft.com/office/drawing/2014/main" id="{65F8E402-4D36-4536-8210-EE45C3EF5BFF}"/>
                  </a:ext>
                </a:extLst>
              </p:cNvPr>
              <p:cNvSpPr/>
              <p:nvPr/>
            </p:nvSpPr>
            <p:spPr>
              <a:xfrm flipH="1">
                <a:off x="5088743"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9" name="Rectangle 58">
                <a:extLst>
                  <a:ext uri="{FF2B5EF4-FFF2-40B4-BE49-F238E27FC236}">
                    <a16:creationId xmlns:a16="http://schemas.microsoft.com/office/drawing/2014/main" id="{EBF1F6C8-E093-416F-83E8-69CB7BEB2541}"/>
                  </a:ext>
                </a:extLst>
              </p:cNvPr>
              <p:cNvSpPr/>
              <p:nvPr/>
            </p:nvSpPr>
            <p:spPr>
              <a:xfrm>
                <a:off x="704267" y="3792910"/>
                <a:ext cx="460050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We trust them and show they can trust us.</a:t>
                </a:r>
              </a:p>
            </p:txBody>
          </p:sp>
        </p:grpSp>
        <p:sp>
          <p:nvSpPr>
            <p:cNvPr id="57" name="Right Triangle 56">
              <a:extLst>
                <a:ext uri="{FF2B5EF4-FFF2-40B4-BE49-F238E27FC236}">
                  <a16:creationId xmlns:a16="http://schemas.microsoft.com/office/drawing/2014/main" id="{A0AFC22A-770A-454B-8848-E41394B33A0A}"/>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Whole Class">
            <a:extLst>
              <a:ext uri="{FF2B5EF4-FFF2-40B4-BE49-F238E27FC236}">
                <a16:creationId xmlns:a16="http://schemas.microsoft.com/office/drawing/2014/main" id="{3C1BAEC5-E688-4C66-B916-3D0DB30BF99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 name="Group 59">
            <a:extLst>
              <a:ext uri="{FF2B5EF4-FFF2-40B4-BE49-F238E27FC236}">
                <a16:creationId xmlns:a16="http://schemas.microsoft.com/office/drawing/2014/main" id="{07187D92-DA9B-C64E-88F2-0CBF94745875}"/>
              </a:ext>
            </a:extLst>
          </p:cNvPr>
          <p:cNvGrpSpPr/>
          <p:nvPr/>
        </p:nvGrpSpPr>
        <p:grpSpPr>
          <a:xfrm>
            <a:off x="3718407" y="3054516"/>
            <a:ext cx="4480959" cy="831931"/>
            <a:chOff x="379000" y="4810463"/>
            <a:chExt cx="3556603" cy="818785"/>
          </a:xfrm>
        </p:grpSpPr>
        <p:grpSp>
          <p:nvGrpSpPr>
            <p:cNvPr id="61" name="Group 60">
              <a:extLst>
                <a:ext uri="{FF2B5EF4-FFF2-40B4-BE49-F238E27FC236}">
                  <a16:creationId xmlns:a16="http://schemas.microsoft.com/office/drawing/2014/main" id="{E6DBD887-66F0-6242-802B-FD1CE928C17B}"/>
                </a:ext>
              </a:extLst>
            </p:cNvPr>
            <p:cNvGrpSpPr/>
            <p:nvPr/>
          </p:nvGrpSpPr>
          <p:grpSpPr>
            <a:xfrm>
              <a:off x="385025" y="4810463"/>
              <a:ext cx="3550578" cy="689400"/>
              <a:chOff x="400077" y="4810463"/>
              <a:chExt cx="3550578" cy="689400"/>
            </a:xfrm>
          </p:grpSpPr>
          <p:sp>
            <p:nvSpPr>
              <p:cNvPr id="63" name="Arrow: Chevron 37">
                <a:extLst>
                  <a:ext uri="{FF2B5EF4-FFF2-40B4-BE49-F238E27FC236}">
                    <a16:creationId xmlns:a16="http://schemas.microsoft.com/office/drawing/2014/main" id="{C2476680-4D79-E84C-AF64-EA13F9D8508C}"/>
                  </a:ext>
                </a:extLst>
              </p:cNvPr>
              <p:cNvSpPr/>
              <p:nvPr/>
            </p:nvSpPr>
            <p:spPr>
              <a:xfrm flipH="1">
                <a:off x="3353464" y="4810463"/>
                <a:ext cx="597191" cy="6894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4" name="Rectangle 63">
                <a:extLst>
                  <a:ext uri="{FF2B5EF4-FFF2-40B4-BE49-F238E27FC236}">
                    <a16:creationId xmlns:a16="http://schemas.microsoft.com/office/drawing/2014/main" id="{58235502-78E5-6F48-8AD5-834D3943A6A9}"/>
                  </a:ext>
                </a:extLst>
              </p:cNvPr>
              <p:cNvSpPr/>
              <p:nvPr/>
            </p:nvSpPr>
            <p:spPr>
              <a:xfrm>
                <a:off x="400077" y="4810463"/>
                <a:ext cx="3261428" cy="6894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help them get support when they need it.</a:t>
                </a:r>
                <a:endParaRPr lang="en-GB" altLang="en-US" sz="1800" dirty="0">
                  <a:solidFill>
                    <a:schemeClr val="bg1"/>
                  </a:solidFill>
                </a:endParaRPr>
              </a:p>
            </p:txBody>
          </p:sp>
        </p:grpSp>
        <p:sp>
          <p:nvSpPr>
            <p:cNvPr id="62" name="Right Triangle 61">
              <a:extLst>
                <a:ext uri="{FF2B5EF4-FFF2-40B4-BE49-F238E27FC236}">
                  <a16:creationId xmlns:a16="http://schemas.microsoft.com/office/drawing/2014/main" id="{87B53066-70B9-4947-AA1A-C5D55DDE656C}"/>
                </a:ext>
              </a:extLst>
            </p:cNvPr>
            <p:cNvSpPr/>
            <p:nvPr/>
          </p:nvSpPr>
          <p:spPr>
            <a:xfrm flipH="1" flipV="1">
              <a:off x="379000" y="5493089"/>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79526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left)">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left)">
                                      <p:cBhvr>
                                        <p:cTn id="47" dur="5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left)">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left)">
                                      <p:cBhvr>
                                        <p:cTn id="5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7049039-B2A1-408B-B0CA-1D2F6405984E}"/>
              </a:ext>
            </a:extLst>
          </p:cNvPr>
          <p:cNvSpPr>
            <a:spLocks noGrp="1" noChangeArrowheads="1"/>
          </p:cNvSpPr>
          <p:nvPr>
            <p:ph type="title"/>
          </p:nvPr>
        </p:nvSpPr>
        <p:spPr>
          <a:xfrm>
            <a:off x="457200" y="479425"/>
            <a:ext cx="8220075" cy="993775"/>
          </a:xfrm>
        </p:spPr>
        <p:txBody>
          <a:bodyPr/>
          <a:lstStyle/>
          <a:p>
            <a:pPr eaLnBrk="1" hangingPunct="1"/>
            <a:r>
              <a:rPr lang="en-GB" dirty="0"/>
              <a:t>How Can I Show Love?</a:t>
            </a:r>
            <a:endParaRPr lang="en-GB" altLang="en-US" dirty="0"/>
          </a:p>
        </p:txBody>
      </p:sp>
      <p:grpSp>
        <p:nvGrpSpPr>
          <p:cNvPr id="10" name="Group 9">
            <a:extLst>
              <a:ext uri="{FF2B5EF4-FFF2-40B4-BE49-F238E27FC236}">
                <a16:creationId xmlns:a16="http://schemas.microsoft.com/office/drawing/2014/main" id="{B2A92CF8-156C-4269-AE04-665770BDABE6}"/>
              </a:ext>
            </a:extLst>
          </p:cNvPr>
          <p:cNvGrpSpPr/>
          <p:nvPr/>
        </p:nvGrpSpPr>
        <p:grpSpPr>
          <a:xfrm flipH="1">
            <a:off x="213419" y="1671748"/>
            <a:ext cx="5510707" cy="630256"/>
            <a:chOff x="3474691" y="4022771"/>
            <a:chExt cx="5510707" cy="630256"/>
          </a:xfrm>
        </p:grpSpPr>
        <p:sp>
          <p:nvSpPr>
            <p:cNvPr id="11" name="Rectangle 10">
              <a:extLst>
                <a:ext uri="{FF2B5EF4-FFF2-40B4-BE49-F238E27FC236}">
                  <a16:creationId xmlns:a16="http://schemas.microsoft.com/office/drawing/2014/main" id="{A444D39C-4BF6-428E-88D0-7A170225BFF2}"/>
                </a:ext>
              </a:extLst>
            </p:cNvPr>
            <p:cNvSpPr/>
            <p:nvPr/>
          </p:nvSpPr>
          <p:spPr>
            <a:xfrm>
              <a:off x="3474691" y="4022771"/>
              <a:ext cx="5510707" cy="445451"/>
            </a:xfrm>
            <a:prstGeom prst="rect">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lnSpc>
                  <a:spcPct val="70000"/>
                </a:lnSpc>
                <a:spcBef>
                  <a:spcPts val="1000"/>
                </a:spcBef>
                <a:spcAft>
                  <a:spcPts val="0"/>
                </a:spcAft>
                <a:buClr>
                  <a:srgbClr val="1C1C1C"/>
                </a:buClr>
                <a:buSzPts val="1395"/>
                <a:buNone/>
              </a:pPr>
              <a:r>
                <a:rPr lang="en-GB" sz="1800" dirty="0">
                  <a:ea typeface="Arial"/>
                  <a:cs typeface="Arial"/>
                  <a:sym typeface="Arial"/>
                </a:rPr>
                <a:t>How can we show others that we care for them?</a:t>
              </a:r>
            </a:p>
          </p:txBody>
        </p:sp>
        <p:sp>
          <p:nvSpPr>
            <p:cNvPr id="13" name="Right Triangle 12">
              <a:extLst>
                <a:ext uri="{FF2B5EF4-FFF2-40B4-BE49-F238E27FC236}">
                  <a16:creationId xmlns:a16="http://schemas.microsoft.com/office/drawing/2014/main" id="{5961BBAA-723D-48D6-9A22-22C85B7DCA7B}"/>
                </a:ext>
              </a:extLst>
            </p:cNvPr>
            <p:cNvSpPr/>
            <p:nvPr/>
          </p:nvSpPr>
          <p:spPr>
            <a:xfrm flipV="1">
              <a:off x="8759825" y="4451832"/>
              <a:ext cx="225572"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3B2768F8-2100-4CA2-A70B-E22F805D98B4}"/>
              </a:ext>
            </a:extLst>
          </p:cNvPr>
          <p:cNvGrpSpPr/>
          <p:nvPr/>
        </p:nvGrpSpPr>
        <p:grpSpPr>
          <a:xfrm>
            <a:off x="539552" y="2354294"/>
            <a:ext cx="7416824" cy="689400"/>
            <a:chOff x="689215" y="3792910"/>
            <a:chExt cx="7416824" cy="689400"/>
          </a:xfrm>
        </p:grpSpPr>
        <p:grpSp>
          <p:nvGrpSpPr>
            <p:cNvPr id="15" name="Group 14">
              <a:extLst>
                <a:ext uri="{FF2B5EF4-FFF2-40B4-BE49-F238E27FC236}">
                  <a16:creationId xmlns:a16="http://schemas.microsoft.com/office/drawing/2014/main" id="{FB2DEF38-B988-4C15-AB8F-B918806B8DBB}"/>
                </a:ext>
              </a:extLst>
            </p:cNvPr>
            <p:cNvGrpSpPr/>
            <p:nvPr/>
          </p:nvGrpSpPr>
          <p:grpSpPr>
            <a:xfrm>
              <a:off x="689215" y="3792910"/>
              <a:ext cx="7416824" cy="558000"/>
              <a:chOff x="704267" y="3792910"/>
              <a:chExt cx="7416824" cy="558000"/>
            </a:xfrm>
          </p:grpSpPr>
          <p:sp>
            <p:nvSpPr>
              <p:cNvPr id="17" name="Arrow: Chevron 16">
                <a:extLst>
                  <a:ext uri="{FF2B5EF4-FFF2-40B4-BE49-F238E27FC236}">
                    <a16:creationId xmlns:a16="http://schemas.microsoft.com/office/drawing/2014/main" id="{3FC16A12-E168-4B80-86C5-5F1553CE0ABD}"/>
                  </a:ext>
                </a:extLst>
              </p:cNvPr>
              <p:cNvSpPr/>
              <p:nvPr/>
            </p:nvSpPr>
            <p:spPr>
              <a:xfrm flipH="1">
                <a:off x="7689043"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Rectangle 17">
                <a:extLst>
                  <a:ext uri="{FF2B5EF4-FFF2-40B4-BE49-F238E27FC236}">
                    <a16:creationId xmlns:a16="http://schemas.microsoft.com/office/drawing/2014/main" id="{E1EB7884-E719-4688-9D93-209D4380A780}"/>
                  </a:ext>
                </a:extLst>
              </p:cNvPr>
              <p:cNvSpPr/>
              <p:nvPr/>
            </p:nvSpPr>
            <p:spPr>
              <a:xfrm>
                <a:off x="704267" y="3792910"/>
                <a:ext cx="720080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We negotiate and compromise with them over differences of opinion.</a:t>
                </a:r>
              </a:p>
            </p:txBody>
          </p:sp>
        </p:grpSp>
        <p:sp>
          <p:nvSpPr>
            <p:cNvPr id="16" name="Right Triangle 15">
              <a:extLst>
                <a:ext uri="{FF2B5EF4-FFF2-40B4-BE49-F238E27FC236}">
                  <a16:creationId xmlns:a16="http://schemas.microsoft.com/office/drawing/2014/main" id="{61F4FAB3-2D17-4E9C-80CE-1FDF64921D09}"/>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D234D719-F420-42BB-AD71-9B5B86F3AB07}"/>
              </a:ext>
            </a:extLst>
          </p:cNvPr>
          <p:cNvGrpSpPr/>
          <p:nvPr/>
        </p:nvGrpSpPr>
        <p:grpSpPr>
          <a:xfrm>
            <a:off x="539552" y="3262866"/>
            <a:ext cx="3096344" cy="689400"/>
            <a:chOff x="689215" y="3792910"/>
            <a:chExt cx="3096344" cy="689400"/>
          </a:xfrm>
        </p:grpSpPr>
        <p:grpSp>
          <p:nvGrpSpPr>
            <p:cNvPr id="30" name="Group 29">
              <a:extLst>
                <a:ext uri="{FF2B5EF4-FFF2-40B4-BE49-F238E27FC236}">
                  <a16:creationId xmlns:a16="http://schemas.microsoft.com/office/drawing/2014/main" id="{0A4ECC07-D0B0-46BE-9F37-98B9157F127B}"/>
                </a:ext>
              </a:extLst>
            </p:cNvPr>
            <p:cNvGrpSpPr/>
            <p:nvPr/>
          </p:nvGrpSpPr>
          <p:grpSpPr>
            <a:xfrm>
              <a:off x="689215" y="3792910"/>
              <a:ext cx="3096344" cy="558000"/>
              <a:chOff x="704267" y="3792910"/>
              <a:chExt cx="3096344" cy="558000"/>
            </a:xfrm>
          </p:grpSpPr>
          <p:sp>
            <p:nvSpPr>
              <p:cNvPr id="32" name="Arrow: Chevron 31">
                <a:extLst>
                  <a:ext uri="{FF2B5EF4-FFF2-40B4-BE49-F238E27FC236}">
                    <a16:creationId xmlns:a16="http://schemas.microsoft.com/office/drawing/2014/main" id="{A6178B1E-0631-4B8A-B128-3A6350197B68}"/>
                  </a:ext>
                </a:extLst>
              </p:cNvPr>
              <p:cNvSpPr/>
              <p:nvPr/>
            </p:nvSpPr>
            <p:spPr>
              <a:xfrm flipH="1">
                <a:off x="3368563"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3" name="Rectangle 32">
                <a:extLst>
                  <a:ext uri="{FF2B5EF4-FFF2-40B4-BE49-F238E27FC236}">
                    <a16:creationId xmlns:a16="http://schemas.microsoft.com/office/drawing/2014/main" id="{F8289C54-F6B7-4976-BB17-A2F01D120FDC}"/>
                  </a:ext>
                </a:extLst>
              </p:cNvPr>
              <p:cNvSpPr/>
              <p:nvPr/>
            </p:nvSpPr>
            <p:spPr>
              <a:xfrm>
                <a:off x="704267" y="3792910"/>
                <a:ext cx="288032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We are patient with them.</a:t>
                </a:r>
              </a:p>
            </p:txBody>
          </p:sp>
        </p:grpSp>
        <p:sp>
          <p:nvSpPr>
            <p:cNvPr id="31" name="Right Triangle 30">
              <a:extLst>
                <a:ext uri="{FF2B5EF4-FFF2-40B4-BE49-F238E27FC236}">
                  <a16:creationId xmlns:a16="http://schemas.microsoft.com/office/drawing/2014/main" id="{E79651A3-4DEE-4854-BF44-802E142DDAD6}"/>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 name="Group 54">
            <a:extLst>
              <a:ext uri="{FF2B5EF4-FFF2-40B4-BE49-F238E27FC236}">
                <a16:creationId xmlns:a16="http://schemas.microsoft.com/office/drawing/2014/main" id="{C1838038-D6FD-4F1D-B5AE-8A3CD6A1EA8A}"/>
              </a:ext>
            </a:extLst>
          </p:cNvPr>
          <p:cNvGrpSpPr/>
          <p:nvPr/>
        </p:nvGrpSpPr>
        <p:grpSpPr>
          <a:xfrm>
            <a:off x="539552" y="5080009"/>
            <a:ext cx="3565422" cy="689400"/>
            <a:chOff x="689215" y="3792910"/>
            <a:chExt cx="3565422" cy="689400"/>
          </a:xfrm>
        </p:grpSpPr>
        <p:grpSp>
          <p:nvGrpSpPr>
            <p:cNvPr id="56" name="Group 55">
              <a:extLst>
                <a:ext uri="{FF2B5EF4-FFF2-40B4-BE49-F238E27FC236}">
                  <a16:creationId xmlns:a16="http://schemas.microsoft.com/office/drawing/2014/main" id="{0CA46F2E-06DA-497B-916C-6B00BFDC2829}"/>
                </a:ext>
              </a:extLst>
            </p:cNvPr>
            <p:cNvGrpSpPr/>
            <p:nvPr/>
          </p:nvGrpSpPr>
          <p:grpSpPr>
            <a:xfrm>
              <a:off x="689215" y="3792910"/>
              <a:ext cx="3565422" cy="558000"/>
              <a:chOff x="704267" y="3792910"/>
              <a:chExt cx="3565422" cy="558000"/>
            </a:xfrm>
          </p:grpSpPr>
          <p:sp>
            <p:nvSpPr>
              <p:cNvPr id="58" name="Arrow: Chevron 57">
                <a:extLst>
                  <a:ext uri="{FF2B5EF4-FFF2-40B4-BE49-F238E27FC236}">
                    <a16:creationId xmlns:a16="http://schemas.microsoft.com/office/drawing/2014/main" id="{65F8E402-4D36-4536-8210-EE45C3EF5BFF}"/>
                  </a:ext>
                </a:extLst>
              </p:cNvPr>
              <p:cNvSpPr/>
              <p:nvPr/>
            </p:nvSpPr>
            <p:spPr>
              <a:xfrm flipH="1">
                <a:off x="3837641"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9" name="Rectangle 58">
                <a:extLst>
                  <a:ext uri="{FF2B5EF4-FFF2-40B4-BE49-F238E27FC236}">
                    <a16:creationId xmlns:a16="http://schemas.microsoft.com/office/drawing/2014/main" id="{EBF1F6C8-E093-416F-83E8-69CB7BEB2541}"/>
                  </a:ext>
                </a:extLst>
              </p:cNvPr>
              <p:cNvSpPr/>
              <p:nvPr/>
            </p:nvSpPr>
            <p:spPr>
              <a:xfrm>
                <a:off x="704267" y="3792910"/>
                <a:ext cx="3349398"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We communicate with them.</a:t>
                </a:r>
              </a:p>
            </p:txBody>
          </p:sp>
        </p:grpSp>
        <p:sp>
          <p:nvSpPr>
            <p:cNvPr id="57" name="Right Triangle 56">
              <a:extLst>
                <a:ext uri="{FF2B5EF4-FFF2-40B4-BE49-F238E27FC236}">
                  <a16:creationId xmlns:a16="http://schemas.microsoft.com/office/drawing/2014/main" id="{A0AFC22A-770A-454B-8848-E41394B33A0A}"/>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189442E1-629E-4994-A06A-1BE553E7CD20}"/>
              </a:ext>
            </a:extLst>
          </p:cNvPr>
          <p:cNvGrpSpPr/>
          <p:nvPr/>
        </p:nvGrpSpPr>
        <p:grpSpPr>
          <a:xfrm>
            <a:off x="539552" y="4171438"/>
            <a:ext cx="7960598" cy="689400"/>
            <a:chOff x="689214" y="3792910"/>
            <a:chExt cx="7960598" cy="689400"/>
          </a:xfrm>
        </p:grpSpPr>
        <p:grpSp>
          <p:nvGrpSpPr>
            <p:cNvPr id="61" name="Group 60">
              <a:extLst>
                <a:ext uri="{FF2B5EF4-FFF2-40B4-BE49-F238E27FC236}">
                  <a16:creationId xmlns:a16="http://schemas.microsoft.com/office/drawing/2014/main" id="{1E1C99BF-837F-43C3-B94D-F5BA0B574E36}"/>
                </a:ext>
              </a:extLst>
            </p:cNvPr>
            <p:cNvGrpSpPr/>
            <p:nvPr/>
          </p:nvGrpSpPr>
          <p:grpSpPr>
            <a:xfrm>
              <a:off x="689214" y="3792910"/>
              <a:ext cx="7960598" cy="558000"/>
              <a:chOff x="704266" y="3792910"/>
              <a:chExt cx="7960598" cy="558000"/>
            </a:xfrm>
          </p:grpSpPr>
          <p:sp>
            <p:nvSpPr>
              <p:cNvPr id="63" name="Arrow: Chevron 62">
                <a:extLst>
                  <a:ext uri="{FF2B5EF4-FFF2-40B4-BE49-F238E27FC236}">
                    <a16:creationId xmlns:a16="http://schemas.microsoft.com/office/drawing/2014/main" id="{4ED64BBC-6C03-4D27-B3BD-5C8A47C19566}"/>
                  </a:ext>
                </a:extLst>
              </p:cNvPr>
              <p:cNvSpPr/>
              <p:nvPr/>
            </p:nvSpPr>
            <p:spPr>
              <a:xfrm flipH="1">
                <a:off x="823281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4" name="Rectangle 63">
                <a:extLst>
                  <a:ext uri="{FF2B5EF4-FFF2-40B4-BE49-F238E27FC236}">
                    <a16:creationId xmlns:a16="http://schemas.microsoft.com/office/drawing/2014/main" id="{3030A62F-0110-4A5E-837E-6870F77E5535}"/>
                  </a:ext>
                </a:extLst>
              </p:cNvPr>
              <p:cNvSpPr/>
              <p:nvPr/>
            </p:nvSpPr>
            <p:spPr>
              <a:xfrm>
                <a:off x="704266" y="3792910"/>
                <a:ext cx="7753949"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We recognise they are an individual and don’t have to be the same as us.</a:t>
                </a:r>
              </a:p>
            </p:txBody>
          </p:sp>
        </p:grpSp>
        <p:sp>
          <p:nvSpPr>
            <p:cNvPr id="62" name="Right Triangle 61">
              <a:extLst>
                <a:ext uri="{FF2B5EF4-FFF2-40B4-BE49-F238E27FC236}">
                  <a16:creationId xmlns:a16="http://schemas.microsoft.com/office/drawing/2014/main" id="{39F5CF21-4C0D-48A1-ACE4-E8225B1A8AED}"/>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Whole Class">
            <a:extLst>
              <a:ext uri="{FF2B5EF4-FFF2-40B4-BE49-F238E27FC236}">
                <a16:creationId xmlns:a16="http://schemas.microsoft.com/office/drawing/2014/main" id="{22D4EAA7-8120-42E7-811C-3F789399225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34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wipe(left)">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7049039-B2A1-408B-B0CA-1D2F6405984E}"/>
              </a:ext>
            </a:extLst>
          </p:cNvPr>
          <p:cNvSpPr>
            <a:spLocks noGrp="1" noChangeArrowheads="1"/>
          </p:cNvSpPr>
          <p:nvPr>
            <p:ph type="title"/>
          </p:nvPr>
        </p:nvSpPr>
        <p:spPr>
          <a:xfrm>
            <a:off x="457200" y="479425"/>
            <a:ext cx="8220075" cy="993775"/>
          </a:xfrm>
        </p:spPr>
        <p:txBody>
          <a:bodyPr/>
          <a:lstStyle/>
          <a:p>
            <a:pPr eaLnBrk="1" hangingPunct="1"/>
            <a:r>
              <a:rPr lang="en-GB" dirty="0"/>
              <a:t>How Can I Show Love?</a:t>
            </a:r>
            <a:endParaRPr lang="en-GB" altLang="en-US" dirty="0"/>
          </a:p>
        </p:txBody>
      </p:sp>
      <p:grpSp>
        <p:nvGrpSpPr>
          <p:cNvPr id="10" name="Group 9">
            <a:extLst>
              <a:ext uri="{FF2B5EF4-FFF2-40B4-BE49-F238E27FC236}">
                <a16:creationId xmlns:a16="http://schemas.microsoft.com/office/drawing/2014/main" id="{B2A92CF8-156C-4269-AE04-665770BDABE6}"/>
              </a:ext>
            </a:extLst>
          </p:cNvPr>
          <p:cNvGrpSpPr/>
          <p:nvPr/>
        </p:nvGrpSpPr>
        <p:grpSpPr>
          <a:xfrm flipH="1">
            <a:off x="213419" y="1683178"/>
            <a:ext cx="5510707" cy="630256"/>
            <a:chOff x="3474691" y="4022771"/>
            <a:chExt cx="5510707" cy="630256"/>
          </a:xfrm>
        </p:grpSpPr>
        <p:sp>
          <p:nvSpPr>
            <p:cNvPr id="11" name="Rectangle 10">
              <a:extLst>
                <a:ext uri="{FF2B5EF4-FFF2-40B4-BE49-F238E27FC236}">
                  <a16:creationId xmlns:a16="http://schemas.microsoft.com/office/drawing/2014/main" id="{A444D39C-4BF6-428E-88D0-7A170225BFF2}"/>
                </a:ext>
              </a:extLst>
            </p:cNvPr>
            <p:cNvSpPr/>
            <p:nvPr/>
          </p:nvSpPr>
          <p:spPr>
            <a:xfrm>
              <a:off x="3474691" y="4022771"/>
              <a:ext cx="5510707" cy="445451"/>
            </a:xfrm>
            <a:prstGeom prst="rect">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lnSpc>
                  <a:spcPct val="70000"/>
                </a:lnSpc>
                <a:spcBef>
                  <a:spcPts val="1000"/>
                </a:spcBef>
                <a:spcAft>
                  <a:spcPts val="0"/>
                </a:spcAft>
                <a:buClr>
                  <a:srgbClr val="1C1C1C"/>
                </a:buClr>
                <a:buSzPts val="1395"/>
                <a:buNone/>
              </a:pPr>
              <a:r>
                <a:rPr lang="en-GB" sz="1800" dirty="0">
                  <a:ea typeface="Arial"/>
                  <a:cs typeface="Arial"/>
                  <a:sym typeface="Arial"/>
                </a:rPr>
                <a:t>How can we show others that we care for them?</a:t>
              </a:r>
            </a:p>
          </p:txBody>
        </p:sp>
        <p:sp>
          <p:nvSpPr>
            <p:cNvPr id="13" name="Right Triangle 12">
              <a:extLst>
                <a:ext uri="{FF2B5EF4-FFF2-40B4-BE49-F238E27FC236}">
                  <a16:creationId xmlns:a16="http://schemas.microsoft.com/office/drawing/2014/main" id="{5961BBAA-723D-48D6-9A22-22C85B7DCA7B}"/>
                </a:ext>
              </a:extLst>
            </p:cNvPr>
            <p:cNvSpPr/>
            <p:nvPr/>
          </p:nvSpPr>
          <p:spPr>
            <a:xfrm flipV="1">
              <a:off x="8759825" y="4451832"/>
              <a:ext cx="225572"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1777B01E-5E4D-4251-BF25-DB6FE2096CEF}"/>
              </a:ext>
            </a:extLst>
          </p:cNvPr>
          <p:cNvGrpSpPr/>
          <p:nvPr/>
        </p:nvGrpSpPr>
        <p:grpSpPr>
          <a:xfrm>
            <a:off x="643849" y="3260827"/>
            <a:ext cx="3096344" cy="689400"/>
            <a:chOff x="689215" y="3792910"/>
            <a:chExt cx="3096344" cy="689400"/>
          </a:xfrm>
        </p:grpSpPr>
        <p:grpSp>
          <p:nvGrpSpPr>
            <p:cNvPr id="25" name="Group 24">
              <a:extLst>
                <a:ext uri="{FF2B5EF4-FFF2-40B4-BE49-F238E27FC236}">
                  <a16:creationId xmlns:a16="http://schemas.microsoft.com/office/drawing/2014/main" id="{71559281-1EC2-4487-952B-84006FABF1A1}"/>
                </a:ext>
              </a:extLst>
            </p:cNvPr>
            <p:cNvGrpSpPr/>
            <p:nvPr/>
          </p:nvGrpSpPr>
          <p:grpSpPr>
            <a:xfrm>
              <a:off x="689215" y="3792910"/>
              <a:ext cx="3096344" cy="558000"/>
              <a:chOff x="704267" y="3792910"/>
              <a:chExt cx="3096344" cy="558000"/>
            </a:xfrm>
          </p:grpSpPr>
          <p:sp>
            <p:nvSpPr>
              <p:cNvPr id="27" name="Arrow: Chevron 26">
                <a:extLst>
                  <a:ext uri="{FF2B5EF4-FFF2-40B4-BE49-F238E27FC236}">
                    <a16:creationId xmlns:a16="http://schemas.microsoft.com/office/drawing/2014/main" id="{30D1F8E7-89FA-44F4-8A4E-7A6EAA233F3A}"/>
                  </a:ext>
                </a:extLst>
              </p:cNvPr>
              <p:cNvSpPr/>
              <p:nvPr/>
            </p:nvSpPr>
            <p:spPr>
              <a:xfrm flipH="1">
                <a:off x="3368563"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 name="Rectangle 27">
                <a:extLst>
                  <a:ext uri="{FF2B5EF4-FFF2-40B4-BE49-F238E27FC236}">
                    <a16:creationId xmlns:a16="http://schemas.microsoft.com/office/drawing/2014/main" id="{8968B2D9-720F-40AD-82C2-BAF8FF9DD32A}"/>
                  </a:ext>
                </a:extLst>
              </p:cNvPr>
              <p:cNvSpPr/>
              <p:nvPr/>
            </p:nvSpPr>
            <p:spPr>
              <a:xfrm>
                <a:off x="704267" y="3792910"/>
                <a:ext cx="2880320"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We are there for them.</a:t>
                </a:r>
              </a:p>
            </p:txBody>
          </p:sp>
        </p:grpSp>
        <p:sp>
          <p:nvSpPr>
            <p:cNvPr id="26" name="Right Triangle 25">
              <a:extLst>
                <a:ext uri="{FF2B5EF4-FFF2-40B4-BE49-F238E27FC236}">
                  <a16:creationId xmlns:a16="http://schemas.microsoft.com/office/drawing/2014/main" id="{4ED3012F-1BB9-469F-A07A-0047FBAE3F1D}"/>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ABFCA3D8-633E-4FA2-8A41-03A3B2222A3B}"/>
              </a:ext>
            </a:extLst>
          </p:cNvPr>
          <p:cNvGrpSpPr/>
          <p:nvPr/>
        </p:nvGrpSpPr>
        <p:grpSpPr>
          <a:xfrm>
            <a:off x="643851" y="2359160"/>
            <a:ext cx="4422452" cy="689400"/>
            <a:chOff x="689215" y="3792910"/>
            <a:chExt cx="4422452" cy="689400"/>
          </a:xfrm>
        </p:grpSpPr>
        <p:grpSp>
          <p:nvGrpSpPr>
            <p:cNvPr id="41" name="Group 40">
              <a:extLst>
                <a:ext uri="{FF2B5EF4-FFF2-40B4-BE49-F238E27FC236}">
                  <a16:creationId xmlns:a16="http://schemas.microsoft.com/office/drawing/2014/main" id="{04944D1F-2135-48F9-9D69-2DA915B5CDE1}"/>
                </a:ext>
              </a:extLst>
            </p:cNvPr>
            <p:cNvGrpSpPr/>
            <p:nvPr/>
          </p:nvGrpSpPr>
          <p:grpSpPr>
            <a:xfrm>
              <a:off x="689215" y="3792910"/>
              <a:ext cx="4422452" cy="558000"/>
              <a:chOff x="704267" y="3792910"/>
              <a:chExt cx="4422452" cy="558000"/>
            </a:xfrm>
          </p:grpSpPr>
          <p:sp>
            <p:nvSpPr>
              <p:cNvPr id="43" name="Arrow: Chevron 42">
                <a:extLst>
                  <a:ext uri="{FF2B5EF4-FFF2-40B4-BE49-F238E27FC236}">
                    <a16:creationId xmlns:a16="http://schemas.microsoft.com/office/drawing/2014/main" id="{7C288D40-7A4A-4AEF-AB05-BF835BC610F8}"/>
                  </a:ext>
                </a:extLst>
              </p:cNvPr>
              <p:cNvSpPr/>
              <p:nvPr/>
            </p:nvSpPr>
            <p:spPr>
              <a:xfrm flipH="1">
                <a:off x="4694671"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4" name="Rectangle 43">
                <a:extLst>
                  <a:ext uri="{FF2B5EF4-FFF2-40B4-BE49-F238E27FC236}">
                    <a16:creationId xmlns:a16="http://schemas.microsoft.com/office/drawing/2014/main" id="{E5A92D1C-4461-4DA4-81E5-9BC6F6BBB7D7}"/>
                  </a:ext>
                </a:extLst>
              </p:cNvPr>
              <p:cNvSpPr/>
              <p:nvPr/>
            </p:nvSpPr>
            <p:spPr>
              <a:xfrm>
                <a:off x="704267" y="3792910"/>
                <a:ext cx="4206428"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We commit to being their friend or VIP.</a:t>
                </a:r>
              </a:p>
            </p:txBody>
          </p:sp>
        </p:grpSp>
        <p:sp>
          <p:nvSpPr>
            <p:cNvPr id="42" name="Right Triangle 41">
              <a:extLst>
                <a:ext uri="{FF2B5EF4-FFF2-40B4-BE49-F238E27FC236}">
                  <a16:creationId xmlns:a16="http://schemas.microsoft.com/office/drawing/2014/main" id="{9409AEE0-757D-4C3C-9DA6-A7321C3943FB}"/>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 name="Group 54">
            <a:extLst>
              <a:ext uri="{FF2B5EF4-FFF2-40B4-BE49-F238E27FC236}">
                <a16:creationId xmlns:a16="http://schemas.microsoft.com/office/drawing/2014/main" id="{C1838038-D6FD-4F1D-B5AE-8A3CD6A1EA8A}"/>
              </a:ext>
            </a:extLst>
          </p:cNvPr>
          <p:cNvGrpSpPr/>
          <p:nvPr/>
        </p:nvGrpSpPr>
        <p:grpSpPr>
          <a:xfrm>
            <a:off x="643850" y="4188897"/>
            <a:ext cx="5440318" cy="689400"/>
            <a:chOff x="689214" y="3792910"/>
            <a:chExt cx="5440318" cy="689400"/>
          </a:xfrm>
        </p:grpSpPr>
        <p:grpSp>
          <p:nvGrpSpPr>
            <p:cNvPr id="56" name="Group 55">
              <a:extLst>
                <a:ext uri="{FF2B5EF4-FFF2-40B4-BE49-F238E27FC236}">
                  <a16:creationId xmlns:a16="http://schemas.microsoft.com/office/drawing/2014/main" id="{0CA46F2E-06DA-497B-916C-6B00BFDC2829}"/>
                </a:ext>
              </a:extLst>
            </p:cNvPr>
            <p:cNvGrpSpPr/>
            <p:nvPr/>
          </p:nvGrpSpPr>
          <p:grpSpPr>
            <a:xfrm>
              <a:off x="689214" y="3792910"/>
              <a:ext cx="5440318" cy="558000"/>
              <a:chOff x="704266" y="3792910"/>
              <a:chExt cx="5440318" cy="558000"/>
            </a:xfrm>
          </p:grpSpPr>
          <p:sp>
            <p:nvSpPr>
              <p:cNvPr id="58" name="Arrow: Chevron 57">
                <a:extLst>
                  <a:ext uri="{FF2B5EF4-FFF2-40B4-BE49-F238E27FC236}">
                    <a16:creationId xmlns:a16="http://schemas.microsoft.com/office/drawing/2014/main" id="{65F8E402-4D36-4536-8210-EE45C3EF5BFF}"/>
                  </a:ext>
                </a:extLst>
              </p:cNvPr>
              <p:cNvSpPr/>
              <p:nvPr/>
            </p:nvSpPr>
            <p:spPr>
              <a:xfrm flipH="1">
                <a:off x="5712536"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9" name="Rectangle 58">
                <a:extLst>
                  <a:ext uri="{FF2B5EF4-FFF2-40B4-BE49-F238E27FC236}">
                    <a16:creationId xmlns:a16="http://schemas.microsoft.com/office/drawing/2014/main" id="{EBF1F6C8-E093-416F-83E8-69CB7BEB2541}"/>
                  </a:ext>
                </a:extLst>
              </p:cNvPr>
              <p:cNvSpPr/>
              <p:nvPr/>
            </p:nvSpPr>
            <p:spPr>
              <a:xfrm>
                <a:off x="704266" y="3792910"/>
                <a:ext cx="5224293"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We are grateful for them and the things they do.</a:t>
                </a:r>
              </a:p>
            </p:txBody>
          </p:sp>
        </p:grpSp>
        <p:sp>
          <p:nvSpPr>
            <p:cNvPr id="57" name="Right Triangle 56">
              <a:extLst>
                <a:ext uri="{FF2B5EF4-FFF2-40B4-BE49-F238E27FC236}">
                  <a16:creationId xmlns:a16="http://schemas.microsoft.com/office/drawing/2014/main" id="{A0AFC22A-770A-454B-8848-E41394B33A0A}"/>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E041699E-9E8D-490B-9C07-96B0CC3595B7}"/>
              </a:ext>
            </a:extLst>
          </p:cNvPr>
          <p:cNvGrpSpPr/>
          <p:nvPr/>
        </p:nvGrpSpPr>
        <p:grpSpPr>
          <a:xfrm>
            <a:off x="643849" y="5103288"/>
            <a:ext cx="7096503" cy="689400"/>
            <a:chOff x="689213" y="3792910"/>
            <a:chExt cx="7096503" cy="689400"/>
          </a:xfrm>
        </p:grpSpPr>
        <p:grpSp>
          <p:nvGrpSpPr>
            <p:cNvPr id="61" name="Group 60">
              <a:extLst>
                <a:ext uri="{FF2B5EF4-FFF2-40B4-BE49-F238E27FC236}">
                  <a16:creationId xmlns:a16="http://schemas.microsoft.com/office/drawing/2014/main" id="{956560FF-2CDE-4F60-B698-3B90FC6E0539}"/>
                </a:ext>
              </a:extLst>
            </p:cNvPr>
            <p:cNvGrpSpPr/>
            <p:nvPr/>
          </p:nvGrpSpPr>
          <p:grpSpPr>
            <a:xfrm>
              <a:off x="689213" y="3792910"/>
              <a:ext cx="7096503" cy="558000"/>
              <a:chOff x="704265" y="3792910"/>
              <a:chExt cx="7096503" cy="558000"/>
            </a:xfrm>
          </p:grpSpPr>
          <p:sp>
            <p:nvSpPr>
              <p:cNvPr id="63" name="Arrow: Chevron 62">
                <a:extLst>
                  <a:ext uri="{FF2B5EF4-FFF2-40B4-BE49-F238E27FC236}">
                    <a16:creationId xmlns:a16="http://schemas.microsoft.com/office/drawing/2014/main" id="{16A0E8B4-4081-4997-8BFA-E6BAA21230F5}"/>
                  </a:ext>
                </a:extLst>
              </p:cNvPr>
              <p:cNvSpPr/>
              <p:nvPr/>
            </p:nvSpPr>
            <p:spPr>
              <a:xfrm flipH="1">
                <a:off x="7368720" y="3792910"/>
                <a:ext cx="432048" cy="558000"/>
              </a:xfrm>
              <a:prstGeom prst="chevron">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4" name="Rectangle 63">
                <a:extLst>
                  <a:ext uri="{FF2B5EF4-FFF2-40B4-BE49-F238E27FC236}">
                    <a16:creationId xmlns:a16="http://schemas.microsoft.com/office/drawing/2014/main" id="{C44FBA2D-AE49-4A98-A051-B0D94245DE34}"/>
                  </a:ext>
                </a:extLst>
              </p:cNvPr>
              <p:cNvSpPr/>
              <p:nvPr/>
            </p:nvSpPr>
            <p:spPr>
              <a:xfrm>
                <a:off x="704265" y="3792910"/>
                <a:ext cx="6909475" cy="558000"/>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800" dirty="0">
                    <a:solidFill>
                      <a:schemeClr val="bg1"/>
                    </a:solidFill>
                  </a:rPr>
                  <a:t>We accept them for who they are without trying to change them. </a:t>
                </a:r>
              </a:p>
            </p:txBody>
          </p:sp>
        </p:grpSp>
        <p:sp>
          <p:nvSpPr>
            <p:cNvPr id="62" name="Right Triangle 61">
              <a:extLst>
                <a:ext uri="{FF2B5EF4-FFF2-40B4-BE49-F238E27FC236}">
                  <a16:creationId xmlns:a16="http://schemas.microsoft.com/office/drawing/2014/main" id="{A3230A77-0804-46D2-91E6-6E7959AF3FF2}"/>
                </a:ext>
              </a:extLst>
            </p:cNvPr>
            <p:cNvSpPr/>
            <p:nvPr/>
          </p:nvSpPr>
          <p:spPr>
            <a:xfrm flipH="1" flipV="1">
              <a:off x="689215" y="4346151"/>
              <a:ext cx="208598" cy="136159"/>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Whole Class">
            <a:extLst>
              <a:ext uri="{FF2B5EF4-FFF2-40B4-BE49-F238E27FC236}">
                <a16:creationId xmlns:a16="http://schemas.microsoft.com/office/drawing/2014/main" id="{E8B71C3C-9647-43B8-872A-336CED083A5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32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457157A5-965F-420F-A122-0C07ABBD5C06}"/>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CFDFBE7F-E17E-44F2-8CE5-711E76B93C24}"/>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0244" name="Title 1">
            <a:extLst>
              <a:ext uri="{FF2B5EF4-FFF2-40B4-BE49-F238E27FC236}">
                <a16:creationId xmlns:a16="http://schemas.microsoft.com/office/drawing/2014/main" id="{CE7C7052-125E-455C-BB24-9D291F4B3F23}"/>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ea typeface="Roboto" panose="02000000000000000000" pitchFamily="2" charset="0"/>
              </a:rPr>
              <a:t>Success Criteria</a:t>
            </a:r>
          </a:p>
        </p:txBody>
      </p:sp>
      <p:sp>
        <p:nvSpPr>
          <p:cNvPr id="10245" name="Title 1">
            <a:extLst>
              <a:ext uri="{FF2B5EF4-FFF2-40B4-BE49-F238E27FC236}">
                <a16:creationId xmlns:a16="http://schemas.microsoft.com/office/drawing/2014/main" id="{4B8FEE9D-4958-45F4-930A-B6A281949E44}"/>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ea typeface="Roboto" panose="02000000000000000000" pitchFamily="2" charset="0"/>
              </a:rPr>
              <a:t>Aim</a:t>
            </a:r>
          </a:p>
        </p:txBody>
      </p:sp>
      <p:sp>
        <p:nvSpPr>
          <p:cNvPr id="10246" name="Content Placeholder 15">
            <a:extLst>
              <a:ext uri="{FF2B5EF4-FFF2-40B4-BE49-F238E27FC236}">
                <a16:creationId xmlns:a16="http://schemas.microsoft.com/office/drawing/2014/main" id="{2CA19F74-B749-463E-8947-19A3F0F96712}"/>
              </a:ext>
            </a:extLst>
          </p:cNvPr>
          <p:cNvSpPr>
            <a:spLocks noGrp="1" noChangeArrowheads="1"/>
          </p:cNvSpPr>
          <p:nvPr>
            <p:ph idx="1"/>
          </p:nvPr>
        </p:nvSpPr>
        <p:spPr>
          <a:xfrm>
            <a:off x="628650" y="1127125"/>
            <a:ext cx="7886700" cy="1409700"/>
          </a:xfrm>
        </p:spPr>
        <p:txBody>
          <a:bodyPr>
            <a:normAutofit/>
          </a:bodyPr>
          <a:lstStyle/>
          <a:p>
            <a:pPr eaLnBrk="1" hangingPunct="1"/>
            <a:r>
              <a:rPr lang="en-GB" altLang="en-US" dirty="0">
                <a:latin typeface="Twinkl" pitchFamily="2" charset="0"/>
              </a:rPr>
              <a:t>I can explain how VIPs who love and care for each other should treat each other.</a:t>
            </a:r>
          </a:p>
        </p:txBody>
      </p:sp>
      <p:sp>
        <p:nvSpPr>
          <p:cNvPr id="20" name="Content Placeholder 15">
            <a:extLst>
              <a:ext uri="{FF2B5EF4-FFF2-40B4-BE49-F238E27FC236}">
                <a16:creationId xmlns:a16="http://schemas.microsoft.com/office/drawing/2014/main" id="{9D15572F-B699-4BC7-A0CD-A4C4C35B7A72}"/>
              </a:ext>
            </a:extLst>
          </p:cNvPr>
          <p:cNvSpPr txBox="1">
            <a:spLocks/>
          </p:cNvSpPr>
          <p:nvPr/>
        </p:nvSpPr>
        <p:spPr>
          <a:xfrm>
            <a:off x="628650" y="3467100"/>
            <a:ext cx="7886700" cy="2409825"/>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mn-lt"/>
              </a:rPr>
              <a:t>I can identify the features of positive family life.</a:t>
            </a:r>
          </a:p>
          <a:p>
            <a:pPr fontAlgn="auto">
              <a:spcAft>
                <a:spcPts val="0"/>
              </a:spcAft>
              <a:defRPr/>
            </a:pPr>
            <a:r>
              <a:rPr lang="en-GB" dirty="0">
                <a:latin typeface="+mn-lt"/>
              </a:rPr>
              <a:t>I can show loving actions to other people.</a:t>
            </a:r>
          </a:p>
          <a:p>
            <a:pPr fontAlgn="auto">
              <a:spcAft>
                <a:spcPts val="0"/>
              </a:spcAft>
              <a:defRPr/>
            </a:pPr>
            <a:r>
              <a:rPr lang="en-GB" dirty="0">
                <a:latin typeface="+mn-lt"/>
              </a:rPr>
              <a:t>I understand ways to access support if a relationship ever makes me feel unhappy or unsafe. </a:t>
            </a:r>
          </a:p>
        </p:txBody>
      </p:sp>
      <p:sp>
        <p:nvSpPr>
          <p:cNvPr id="10248" name="TextBox 21">
            <a:extLst>
              <a:ext uri="{FF2B5EF4-FFF2-40B4-BE49-F238E27FC236}">
                <a16:creationId xmlns:a16="http://schemas.microsoft.com/office/drawing/2014/main" id="{B126D2C9-1662-4A21-AA66-21C449D18F6F}"/>
              </a:ext>
            </a:extLst>
          </p:cNvPr>
          <p:cNvSpPr txBox="1">
            <a:spLocks noChangeArrowheads="1"/>
          </p:cNvSpPr>
          <p:nvPr/>
        </p:nvSpPr>
        <p:spPr bwMode="auto">
          <a:xfrm>
            <a:off x="2354581" y="6245225"/>
            <a:ext cx="4436428"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buFont typeface="Arial" panose="020B0604020202020204" pitchFamily="34" charset="0"/>
              <a:buNone/>
            </a:pPr>
            <a:r>
              <a:rPr lang="en-GB" altLang="en-US" sz="800" baseline="30000" dirty="0">
                <a:solidFill>
                  <a:schemeClr val="tx1"/>
                </a:solidFill>
                <a:latin typeface="Roboto" panose="02000000000000000000" pitchFamily="2" charset="0"/>
                <a:ea typeface="Roboto" panose="02000000000000000000" pitchFamily="2" charset="0"/>
                <a:cs typeface="Arial" panose="020B0604020202020204" pitchFamily="34" charset="0"/>
              </a:rPr>
              <a:t>This resource is fully in line with the Learning Outcomes and Core Themes outlined in the PSHE Association’s </a:t>
            </a:r>
            <a:r>
              <a:rPr lang="en-GB" altLang="en-US" sz="800" b="1" u="sng" baseline="30000" dirty="0">
                <a:solidFill>
                  <a:schemeClr val="tx1"/>
                </a:solidFill>
                <a:latin typeface="Roboto" panose="02000000000000000000" pitchFamily="2" charset="0"/>
                <a:ea typeface="Roboto" panose="02000000000000000000" pitchFamily="2" charset="0"/>
                <a:cs typeface="Arial" panose="020B0604020202020204" pitchFamily="34" charset="0"/>
                <a:hlinkClick r:id="rId2">
                  <a:extLst>
                    <a:ext uri="{A12FA001-AC4F-418D-AE19-62706E023703}">
                      <ahyp:hlinkClr xmlns:ahyp="http://schemas.microsoft.com/office/drawing/2018/hyperlinkcolor" val="tx"/>
                    </a:ext>
                  </a:extLst>
                </a:hlinkClick>
              </a:rPr>
              <a:t>Programme of Study</a:t>
            </a:r>
            <a:r>
              <a:rPr lang="en-GB" altLang="en-US" sz="800" baseline="30000" dirty="0">
                <a:solidFill>
                  <a:schemeClr val="tx1"/>
                </a:solidFill>
                <a:latin typeface="Roboto" panose="02000000000000000000" pitchFamily="2" charset="0"/>
                <a:ea typeface="Roboto" panose="02000000000000000000" pitchFamily="2" charset="0"/>
                <a:cs typeface="Arial" panose="020B0604020202020204" pitchFamily="34"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51329F62-0BD3-4CEA-AE5E-5FF7BEE5B6C0}"/>
              </a:ext>
            </a:extLst>
          </p:cNvPr>
          <p:cNvSpPr/>
          <p:nvPr/>
        </p:nvSpPr>
        <p:spPr>
          <a:xfrm rot="16200000" flipV="1">
            <a:off x="324304" y="1757739"/>
            <a:ext cx="4812556" cy="4316989"/>
          </a:xfrm>
          <a:prstGeom prst="flowChartManualInput">
            <a:avLst/>
          </a:prstGeom>
          <a:solidFill>
            <a:srgbClr val="2DB6B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lowchart: Manual Input 4">
            <a:extLst>
              <a:ext uri="{FF2B5EF4-FFF2-40B4-BE49-F238E27FC236}">
                <a16:creationId xmlns:a16="http://schemas.microsoft.com/office/drawing/2014/main" id="{C8D7C6A7-E76E-4A35-9421-8A83AD3B1EF1}"/>
              </a:ext>
            </a:extLst>
          </p:cNvPr>
          <p:cNvSpPr/>
          <p:nvPr/>
        </p:nvSpPr>
        <p:spPr>
          <a:xfrm rot="16200000" flipH="1">
            <a:off x="4000205" y="1757739"/>
            <a:ext cx="4812556" cy="4316990"/>
          </a:xfrm>
          <a:prstGeom prst="flowChartManualInput">
            <a:avLst/>
          </a:prstGeom>
          <a:solidFill>
            <a:srgbClr val="DE1E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38" name="Title 1">
            <a:extLst>
              <a:ext uri="{FF2B5EF4-FFF2-40B4-BE49-F238E27FC236}">
                <a16:creationId xmlns:a16="http://schemas.microsoft.com/office/drawing/2014/main" id="{4F55C47A-99DE-4FA9-8EA1-07E9A648DE06}"/>
              </a:ext>
            </a:extLst>
          </p:cNvPr>
          <p:cNvSpPr>
            <a:spLocks noGrp="1" noChangeArrowheads="1"/>
          </p:cNvSpPr>
          <p:nvPr>
            <p:ph type="title"/>
          </p:nvPr>
        </p:nvSpPr>
        <p:spPr>
          <a:xfrm>
            <a:off x="457200" y="479425"/>
            <a:ext cx="8220075" cy="993775"/>
          </a:xfrm>
        </p:spPr>
        <p:txBody>
          <a:bodyPr/>
          <a:lstStyle/>
          <a:p>
            <a:pPr eaLnBrk="1" hangingPunct="1"/>
            <a:r>
              <a:rPr lang="en-GB" dirty="0"/>
              <a:t>How Can I Show Love?</a:t>
            </a:r>
            <a:endParaRPr lang="en-GB" altLang="en-US" dirty="0"/>
          </a:p>
        </p:txBody>
      </p:sp>
      <p:grpSp>
        <p:nvGrpSpPr>
          <p:cNvPr id="18" name="Group 17">
            <a:extLst>
              <a:ext uri="{FF2B5EF4-FFF2-40B4-BE49-F238E27FC236}">
                <a16:creationId xmlns:a16="http://schemas.microsoft.com/office/drawing/2014/main" id="{F618026A-C5E1-4E1E-B543-F60A47BDDE37}"/>
              </a:ext>
            </a:extLst>
          </p:cNvPr>
          <p:cNvGrpSpPr/>
          <p:nvPr/>
        </p:nvGrpSpPr>
        <p:grpSpPr>
          <a:xfrm flipH="1">
            <a:off x="208546" y="2575186"/>
            <a:ext cx="5435226" cy="1881796"/>
            <a:chOff x="7688431" y="3381281"/>
            <a:chExt cx="1296966" cy="1229636"/>
          </a:xfrm>
        </p:grpSpPr>
        <p:sp>
          <p:nvSpPr>
            <p:cNvPr id="19" name="Rectangle 18">
              <a:extLst>
                <a:ext uri="{FF2B5EF4-FFF2-40B4-BE49-F238E27FC236}">
                  <a16:creationId xmlns:a16="http://schemas.microsoft.com/office/drawing/2014/main" id="{EF250D2F-06B6-49D1-95C8-6392CB597910}"/>
                </a:ext>
              </a:extLst>
            </p:cNvPr>
            <p:cNvSpPr/>
            <p:nvPr/>
          </p:nvSpPr>
          <p:spPr>
            <a:xfrm>
              <a:off x="7688431" y="3381281"/>
              <a:ext cx="1296965" cy="1027498"/>
            </a:xfrm>
            <a:custGeom>
              <a:avLst/>
              <a:gdLst>
                <a:gd name="connsiteX0" fmla="*/ 0 w 5083528"/>
                <a:gd name="connsiteY0" fmla="*/ 0 h 1562401"/>
                <a:gd name="connsiteX1" fmla="*/ 5083528 w 5083528"/>
                <a:gd name="connsiteY1" fmla="*/ 0 h 1562401"/>
                <a:gd name="connsiteX2" fmla="*/ 5083528 w 5083528"/>
                <a:gd name="connsiteY2" fmla="*/ 1562401 h 1562401"/>
                <a:gd name="connsiteX3" fmla="*/ 0 w 5083528"/>
                <a:gd name="connsiteY3" fmla="*/ 1562401 h 1562401"/>
                <a:gd name="connsiteX4" fmla="*/ 0 w 5083528"/>
                <a:gd name="connsiteY4" fmla="*/ 0 h 1562401"/>
                <a:gd name="connsiteX0" fmla="*/ 0 w 5435221"/>
                <a:gd name="connsiteY0" fmla="*/ 0 h 1572450"/>
                <a:gd name="connsiteX1" fmla="*/ 5435221 w 5435221"/>
                <a:gd name="connsiteY1" fmla="*/ 10049 h 1572450"/>
                <a:gd name="connsiteX2" fmla="*/ 5435221 w 5435221"/>
                <a:gd name="connsiteY2" fmla="*/ 1572450 h 1572450"/>
                <a:gd name="connsiteX3" fmla="*/ 351693 w 5435221"/>
                <a:gd name="connsiteY3" fmla="*/ 1572450 h 1572450"/>
                <a:gd name="connsiteX4" fmla="*/ 0 w 5435221"/>
                <a:gd name="connsiteY4" fmla="*/ 0 h 157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5221" h="1572450">
                  <a:moveTo>
                    <a:pt x="0" y="0"/>
                  </a:moveTo>
                  <a:lnTo>
                    <a:pt x="5435221" y="10049"/>
                  </a:lnTo>
                  <a:lnTo>
                    <a:pt x="5435221" y="1572450"/>
                  </a:lnTo>
                  <a:lnTo>
                    <a:pt x="351693" y="1572450"/>
                  </a:lnTo>
                  <a:lnTo>
                    <a:pt x="0" y="0"/>
                  </a:lnTo>
                  <a:close/>
                </a:path>
              </a:pathLst>
            </a:custGeom>
            <a:solidFill>
              <a:srgbClr val="E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Next, look at your card from the </a:t>
              </a:r>
              <a:r>
                <a:rPr lang="en-GB" b="1" dirty="0"/>
                <a:t>Loving Actions Sorting Cards</a:t>
              </a:r>
              <a:r>
                <a:rPr lang="en-GB" dirty="0"/>
                <a:t> and then take a name card. If you pick out your own name, put it back in the pot and choose another name instead.</a:t>
              </a:r>
            </a:p>
          </p:txBody>
        </p:sp>
        <p:sp>
          <p:nvSpPr>
            <p:cNvPr id="20" name="Right Triangle 19">
              <a:extLst>
                <a:ext uri="{FF2B5EF4-FFF2-40B4-BE49-F238E27FC236}">
                  <a16:creationId xmlns:a16="http://schemas.microsoft.com/office/drawing/2014/main" id="{D5CE5B1E-5AE7-45F7-850E-B7931AF45E59}"/>
                </a:ext>
              </a:extLst>
            </p:cNvPr>
            <p:cNvSpPr/>
            <p:nvPr/>
          </p:nvSpPr>
          <p:spPr>
            <a:xfrm flipV="1">
              <a:off x="8929094" y="4409722"/>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7" name="Picture 6">
            <a:extLst>
              <a:ext uri="{FF2B5EF4-FFF2-40B4-BE49-F238E27FC236}">
                <a16:creationId xmlns:a16="http://schemas.microsoft.com/office/drawing/2014/main" id="{B0122426-1B65-44B5-8210-32F18F8FD0C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039536">
            <a:off x="5498066" y="2487871"/>
            <a:ext cx="2784461" cy="3938225"/>
          </a:xfrm>
          <a:prstGeom prst="rect">
            <a:avLst/>
          </a:prstGeom>
          <a:ln>
            <a:solidFill>
              <a:schemeClr val="bg1">
                <a:lumMod val="50000"/>
              </a:schemeClr>
            </a:solidFill>
          </a:ln>
        </p:spPr>
      </p:pic>
      <p:grpSp>
        <p:nvGrpSpPr>
          <p:cNvPr id="6" name="Group 5">
            <a:extLst>
              <a:ext uri="{FF2B5EF4-FFF2-40B4-BE49-F238E27FC236}">
                <a16:creationId xmlns:a16="http://schemas.microsoft.com/office/drawing/2014/main" id="{5ECDED2B-B971-4C45-8098-B4B65FA79140}"/>
              </a:ext>
            </a:extLst>
          </p:cNvPr>
          <p:cNvGrpSpPr/>
          <p:nvPr/>
        </p:nvGrpSpPr>
        <p:grpSpPr>
          <a:xfrm>
            <a:off x="175793" y="1484972"/>
            <a:ext cx="8356437" cy="1079932"/>
            <a:chOff x="175793" y="1484972"/>
            <a:chExt cx="8356437" cy="1079932"/>
          </a:xfrm>
        </p:grpSpPr>
        <p:sp>
          <p:nvSpPr>
            <p:cNvPr id="13" name="Rectangle 12">
              <a:extLst>
                <a:ext uri="{FF2B5EF4-FFF2-40B4-BE49-F238E27FC236}">
                  <a16:creationId xmlns:a16="http://schemas.microsoft.com/office/drawing/2014/main" id="{CB001C4D-A1CD-4B19-97CD-548D64228A09}"/>
                </a:ext>
              </a:extLst>
            </p:cNvPr>
            <p:cNvSpPr/>
            <p:nvPr/>
          </p:nvSpPr>
          <p:spPr>
            <a:xfrm flipH="1">
              <a:off x="175793" y="1484972"/>
              <a:ext cx="8356437" cy="836817"/>
            </a:xfrm>
            <a:custGeom>
              <a:avLst/>
              <a:gdLst>
                <a:gd name="connsiteX0" fmla="*/ 0 w 8356437"/>
                <a:gd name="connsiteY0" fmla="*/ 0 h 836817"/>
                <a:gd name="connsiteX1" fmla="*/ 8356437 w 8356437"/>
                <a:gd name="connsiteY1" fmla="*/ 0 h 836817"/>
                <a:gd name="connsiteX2" fmla="*/ 8356437 w 8356437"/>
                <a:gd name="connsiteY2" fmla="*/ 836817 h 836817"/>
                <a:gd name="connsiteX3" fmla="*/ 0 w 8356437"/>
                <a:gd name="connsiteY3" fmla="*/ 836817 h 836817"/>
                <a:gd name="connsiteX4" fmla="*/ 0 w 8356437"/>
                <a:gd name="connsiteY4" fmla="*/ 0 h 836817"/>
                <a:gd name="connsiteX0" fmla="*/ 0 w 8356437"/>
                <a:gd name="connsiteY0" fmla="*/ 0 h 836817"/>
                <a:gd name="connsiteX1" fmla="*/ 8356437 w 8356437"/>
                <a:gd name="connsiteY1" fmla="*/ 0 h 836817"/>
                <a:gd name="connsiteX2" fmla="*/ 8356437 w 8356437"/>
                <a:gd name="connsiteY2" fmla="*/ 836817 h 836817"/>
                <a:gd name="connsiteX3" fmla="*/ 90436 w 8356437"/>
                <a:gd name="connsiteY3" fmla="*/ 826769 h 836817"/>
                <a:gd name="connsiteX4" fmla="*/ 0 w 8356437"/>
                <a:gd name="connsiteY4" fmla="*/ 0 h 83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6437" h="836817">
                  <a:moveTo>
                    <a:pt x="0" y="0"/>
                  </a:moveTo>
                  <a:lnTo>
                    <a:pt x="8356437" y="0"/>
                  </a:lnTo>
                  <a:lnTo>
                    <a:pt x="8356437" y="836817"/>
                  </a:lnTo>
                  <a:lnTo>
                    <a:pt x="90436" y="826769"/>
                  </a:lnTo>
                  <a:lnTo>
                    <a:pt x="0" y="0"/>
                  </a:lnTo>
                  <a:close/>
                </a:path>
              </a:pathLst>
            </a:custGeom>
            <a:solidFill>
              <a:srgbClr val="019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lnSpc>
                  <a:spcPct val="97000"/>
                </a:lnSpc>
                <a:spcBef>
                  <a:spcPts val="0"/>
                </a:spcBef>
                <a:spcAft>
                  <a:spcPts val="0"/>
                </a:spcAft>
                <a:buClr>
                  <a:srgbClr val="1C1C1C"/>
                </a:buClr>
                <a:buSzPts val="1530"/>
                <a:buNone/>
              </a:pPr>
              <a:r>
                <a:rPr lang="en-GB" sz="1800" dirty="0">
                  <a:ea typeface="Arial"/>
                  <a:cs typeface="Arial"/>
                  <a:sym typeface="Arial"/>
                </a:rPr>
                <a:t>On the piece of paper you are given, write your name and then fold the piece of paper twice to ensure your name is now hidden. Hand your folded paper in.</a:t>
              </a:r>
            </a:p>
          </p:txBody>
        </p:sp>
        <p:sp>
          <p:nvSpPr>
            <p:cNvPr id="14" name="Right Triangle 13">
              <a:extLst>
                <a:ext uri="{FF2B5EF4-FFF2-40B4-BE49-F238E27FC236}">
                  <a16:creationId xmlns:a16="http://schemas.microsoft.com/office/drawing/2014/main" id="{5B5BCE71-59A0-4EB5-8F5F-67DAAA50A095}"/>
                </a:ext>
              </a:extLst>
            </p:cNvPr>
            <p:cNvSpPr/>
            <p:nvPr/>
          </p:nvSpPr>
          <p:spPr>
            <a:xfrm flipH="1" flipV="1">
              <a:off x="175803" y="2314238"/>
              <a:ext cx="268486" cy="250666"/>
            </a:xfrm>
            <a:prstGeom prst="rtTriangle">
              <a:avLst/>
            </a:prstGeom>
            <a:solidFill>
              <a:srgbClr val="E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Individual Work">
            <a:extLst>
              <a:ext uri="{FF2B5EF4-FFF2-40B4-BE49-F238E27FC236}">
                <a16:creationId xmlns:a16="http://schemas.microsoft.com/office/drawing/2014/main" id="{03B2D19C-B8F1-406C-B418-C704236381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0450" y="562491"/>
            <a:ext cx="864000" cy="864000"/>
          </a:xfrm>
          <a:prstGeom prst="rect">
            <a:avLst/>
          </a:prstGeom>
        </p:spPr>
      </p:pic>
      <p:grpSp>
        <p:nvGrpSpPr>
          <p:cNvPr id="35" name="Group 34">
            <a:extLst>
              <a:ext uri="{FF2B5EF4-FFF2-40B4-BE49-F238E27FC236}">
                <a16:creationId xmlns:a16="http://schemas.microsoft.com/office/drawing/2014/main" id="{F9A2A8B6-AD57-40A4-8E83-B879DBDF7EF8}"/>
              </a:ext>
            </a:extLst>
          </p:cNvPr>
          <p:cNvGrpSpPr/>
          <p:nvPr/>
        </p:nvGrpSpPr>
        <p:grpSpPr>
          <a:xfrm flipH="1">
            <a:off x="208548" y="4424685"/>
            <a:ext cx="5083527" cy="1854260"/>
            <a:chOff x="7394334" y="3700705"/>
            <a:chExt cx="1591063" cy="911640"/>
          </a:xfrm>
        </p:grpSpPr>
        <p:sp>
          <p:nvSpPr>
            <p:cNvPr id="38" name="Rectangle 37">
              <a:extLst>
                <a:ext uri="{FF2B5EF4-FFF2-40B4-BE49-F238E27FC236}">
                  <a16:creationId xmlns:a16="http://schemas.microsoft.com/office/drawing/2014/main" id="{0582DE95-AD69-4CA6-A505-DF547601D745}"/>
                </a:ext>
              </a:extLst>
            </p:cNvPr>
            <p:cNvSpPr/>
            <p:nvPr/>
          </p:nvSpPr>
          <p:spPr>
            <a:xfrm>
              <a:off x="7394334" y="3700705"/>
              <a:ext cx="1591063" cy="767518"/>
            </a:xfrm>
            <a:custGeom>
              <a:avLst/>
              <a:gdLst>
                <a:gd name="connsiteX0" fmla="*/ 0 w 5083527"/>
                <a:gd name="connsiteY0" fmla="*/ 0 h 1561118"/>
                <a:gd name="connsiteX1" fmla="*/ 5083527 w 5083527"/>
                <a:gd name="connsiteY1" fmla="*/ 0 h 1561118"/>
                <a:gd name="connsiteX2" fmla="*/ 5083527 w 5083527"/>
                <a:gd name="connsiteY2" fmla="*/ 1561118 h 1561118"/>
                <a:gd name="connsiteX3" fmla="*/ 0 w 5083527"/>
                <a:gd name="connsiteY3" fmla="*/ 1561118 h 1561118"/>
                <a:gd name="connsiteX4" fmla="*/ 0 w 5083527"/>
                <a:gd name="connsiteY4" fmla="*/ 0 h 1561118"/>
                <a:gd name="connsiteX0" fmla="*/ 0 w 5083527"/>
                <a:gd name="connsiteY0" fmla="*/ 0 h 1561118"/>
                <a:gd name="connsiteX1" fmla="*/ 5083527 w 5083527"/>
                <a:gd name="connsiteY1" fmla="*/ 0 h 1561118"/>
                <a:gd name="connsiteX2" fmla="*/ 5083527 w 5083527"/>
                <a:gd name="connsiteY2" fmla="*/ 1561118 h 1561118"/>
                <a:gd name="connsiteX3" fmla="*/ 301451 w 5083527"/>
                <a:gd name="connsiteY3" fmla="*/ 1551070 h 1561118"/>
                <a:gd name="connsiteX4" fmla="*/ 0 w 5083527"/>
                <a:gd name="connsiteY4" fmla="*/ 0 h 156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3527" h="1561118">
                  <a:moveTo>
                    <a:pt x="0" y="0"/>
                  </a:moveTo>
                  <a:lnTo>
                    <a:pt x="5083527" y="0"/>
                  </a:lnTo>
                  <a:lnTo>
                    <a:pt x="5083527" y="1561118"/>
                  </a:lnTo>
                  <a:lnTo>
                    <a:pt x="301451" y="1551070"/>
                  </a:lnTo>
                  <a:lnTo>
                    <a:pt x="0" y="0"/>
                  </a:lnTo>
                  <a:close/>
                </a:path>
              </a:pathLst>
            </a:custGeom>
            <a:solidFill>
              <a:srgbClr val="E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Using the </a:t>
              </a:r>
              <a:r>
                <a:rPr lang="en-GB" sz="1800" b="1" dirty="0">
                  <a:solidFill>
                    <a:srgbClr val="18A0DB"/>
                  </a:solidFill>
                  <a:ea typeface="Arial"/>
                  <a:cs typeface="Arial"/>
                  <a:sym typeface="Arial"/>
                </a:rPr>
                <a:t>How Can I Show Love? Activity Sheet</a:t>
              </a:r>
              <a:r>
                <a:rPr lang="en-GB" sz="1800" dirty="0">
                  <a:ea typeface="Arial"/>
                  <a:cs typeface="Arial"/>
                  <a:sym typeface="Arial"/>
                </a:rPr>
                <a:t>, explore how you will show loving actions to the person you have selected </a:t>
              </a:r>
              <a:br>
                <a:rPr lang="en-GB" sz="1800" dirty="0">
                  <a:ea typeface="Arial"/>
                  <a:cs typeface="Arial"/>
                  <a:sym typeface="Arial"/>
                </a:rPr>
              </a:br>
              <a:r>
                <a:rPr lang="en-GB" sz="1800" dirty="0">
                  <a:ea typeface="Arial"/>
                  <a:cs typeface="Arial"/>
                  <a:sym typeface="Arial"/>
                </a:rPr>
                <a:t>over the next week.</a:t>
              </a:r>
            </a:p>
          </p:txBody>
        </p:sp>
        <p:sp>
          <p:nvSpPr>
            <p:cNvPr id="40" name="Right Triangle 39">
              <a:extLst>
                <a:ext uri="{FF2B5EF4-FFF2-40B4-BE49-F238E27FC236}">
                  <a16:creationId xmlns:a16="http://schemas.microsoft.com/office/drawing/2014/main" id="{09D2166C-0B8D-4ED5-B8FE-5C82408AD686}"/>
                </a:ext>
              </a:extLst>
            </p:cNvPr>
            <p:cNvSpPr/>
            <p:nvPr/>
          </p:nvSpPr>
          <p:spPr>
            <a:xfrm flipV="1">
              <a:off x="8911032" y="4460131"/>
              <a:ext cx="74365" cy="152214"/>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9" name="Picture 8">
            <a:extLst>
              <a:ext uri="{FF2B5EF4-FFF2-40B4-BE49-F238E27FC236}">
                <a16:creationId xmlns:a16="http://schemas.microsoft.com/office/drawing/2014/main" id="{BCB0FBAC-C8C0-4931-9500-86DDCCFB8DA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674357">
            <a:off x="5377463" y="2416109"/>
            <a:ext cx="2750429" cy="3890091"/>
          </a:xfrm>
          <a:prstGeom prst="rect">
            <a:avLst/>
          </a:prstGeom>
          <a:ln>
            <a:solidFill>
              <a:schemeClr val="bg1">
                <a:lumMod val="50000"/>
              </a:schemeClr>
            </a:solidFill>
          </a:ln>
        </p:spPr>
      </p:pic>
    </p:spTree>
    <p:extLst>
      <p:ext uri="{BB962C8B-B14F-4D97-AF65-F5344CB8AC3E}">
        <p14:creationId xmlns:p14="http://schemas.microsoft.com/office/powerpoint/2010/main" val="176199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par>
                                <p:cTn id="13" presetID="3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468B98D4-96A5-4F18-9253-B75D1D0571A0}"/>
              </a:ext>
            </a:extLst>
          </p:cNvPr>
          <p:cNvSpPr/>
          <p:nvPr/>
        </p:nvSpPr>
        <p:spPr>
          <a:xfrm rot="5400000">
            <a:off x="-96628" y="1268255"/>
            <a:ext cx="5736799" cy="4320431"/>
          </a:xfrm>
          <a:prstGeom prst="flowChartManualInpu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lowchart: Manual Input 3">
            <a:extLst>
              <a:ext uri="{FF2B5EF4-FFF2-40B4-BE49-F238E27FC236}">
                <a16:creationId xmlns:a16="http://schemas.microsoft.com/office/drawing/2014/main" id="{676D191E-BA05-4BF6-831E-9D151730B097}"/>
              </a:ext>
            </a:extLst>
          </p:cNvPr>
          <p:cNvSpPr/>
          <p:nvPr/>
        </p:nvSpPr>
        <p:spPr>
          <a:xfrm rot="5400000" flipH="1" flipV="1">
            <a:off x="3503826" y="1268254"/>
            <a:ext cx="5736799" cy="4320431"/>
          </a:xfrm>
          <a:prstGeom prst="flowChartManualInpu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83E35D1B-EE50-48A7-A071-59FA4B8A548D}"/>
              </a:ext>
            </a:extLst>
          </p:cNvPr>
          <p:cNvGrpSpPr>
            <a:grpSpLocks/>
          </p:cNvGrpSpPr>
          <p:nvPr/>
        </p:nvGrpSpPr>
        <p:grpSpPr bwMode="auto">
          <a:xfrm>
            <a:off x="1917763" y="2628112"/>
            <a:ext cx="1570037" cy="1570038"/>
            <a:chOff x="4788025" y="4522833"/>
            <a:chExt cx="1569992" cy="1569992"/>
          </a:xfrm>
        </p:grpSpPr>
        <p:sp>
          <p:nvSpPr>
            <p:cNvPr id="22" name="Oval 21">
              <a:hlinkClick r:id="rId2" action="ppaction://hlinksldjump"/>
              <a:extLst>
                <a:ext uri="{FF2B5EF4-FFF2-40B4-BE49-F238E27FC236}">
                  <a16:creationId xmlns:a16="http://schemas.microsoft.com/office/drawing/2014/main" id="{C150AFE3-8870-4EC0-9A76-0BFD62CDE22C}"/>
                </a:ext>
              </a:extLst>
            </p:cNvPr>
            <p:cNvSpPr/>
            <p:nvPr/>
          </p:nvSpPr>
          <p:spPr>
            <a:xfrm>
              <a:off x="4788025" y="4522833"/>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bg1"/>
                </a:solidFill>
              </a:endParaRPr>
            </a:p>
          </p:txBody>
        </p:sp>
        <p:sp>
          <p:nvSpPr>
            <p:cNvPr id="23" name="Rectangle 4">
              <a:hlinkClick r:id="rId2" action="ppaction://hlinksldjump"/>
              <a:extLst>
                <a:ext uri="{FF2B5EF4-FFF2-40B4-BE49-F238E27FC236}">
                  <a16:creationId xmlns:a16="http://schemas.microsoft.com/office/drawing/2014/main" id="{2A364C32-053E-4165-8068-9620ED12E529}"/>
                </a:ext>
              </a:extLst>
            </p:cNvPr>
            <p:cNvSpPr>
              <a:spLocks noChangeArrowheads="1"/>
            </p:cNvSpPr>
            <p:nvPr/>
          </p:nvSpPr>
          <p:spPr bwMode="auto">
            <a:xfrm>
              <a:off x="4788025" y="5184718"/>
              <a:ext cx="15699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1600" b="1" dirty="0">
                  <a:solidFill>
                    <a:schemeClr val="bg1"/>
                  </a:solidFill>
                  <a:ea typeface="Roboto" panose="02000000000000000000" pitchFamily="2" charset="0"/>
                </a:rPr>
                <a:t>Consolidating</a:t>
              </a:r>
            </a:p>
          </p:txBody>
        </p:sp>
      </p:grpSp>
      <p:grpSp>
        <p:nvGrpSpPr>
          <p:cNvPr id="24" name="Group 23">
            <a:extLst>
              <a:ext uri="{FF2B5EF4-FFF2-40B4-BE49-F238E27FC236}">
                <a16:creationId xmlns:a16="http://schemas.microsoft.com/office/drawing/2014/main" id="{50819B37-095A-4475-8D1D-DA97511CAB49}"/>
              </a:ext>
            </a:extLst>
          </p:cNvPr>
          <p:cNvGrpSpPr>
            <a:grpSpLocks/>
          </p:cNvGrpSpPr>
          <p:nvPr/>
        </p:nvGrpSpPr>
        <p:grpSpPr bwMode="auto">
          <a:xfrm>
            <a:off x="5637144" y="2628112"/>
            <a:ext cx="1577975" cy="1570038"/>
            <a:chOff x="6574042" y="4512842"/>
            <a:chExt cx="1577281" cy="1569992"/>
          </a:xfrm>
        </p:grpSpPr>
        <p:sp>
          <p:nvSpPr>
            <p:cNvPr id="25" name="Oval 24">
              <a:hlinkClick r:id="rId3" action="ppaction://hlinksldjump"/>
              <a:extLst>
                <a:ext uri="{FF2B5EF4-FFF2-40B4-BE49-F238E27FC236}">
                  <a16:creationId xmlns:a16="http://schemas.microsoft.com/office/drawing/2014/main" id="{CAF77A88-CC97-409B-B536-49C45E74A3A5}"/>
                </a:ext>
              </a:extLst>
            </p:cNvPr>
            <p:cNvSpPr/>
            <p:nvPr/>
          </p:nvSpPr>
          <p:spPr>
            <a:xfrm>
              <a:off x="6574042" y="4512842"/>
              <a:ext cx="1569347"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bg1"/>
                </a:solidFill>
              </a:endParaRPr>
            </a:p>
          </p:txBody>
        </p:sp>
        <p:sp>
          <p:nvSpPr>
            <p:cNvPr id="26" name="Rectangle 7">
              <a:hlinkClick r:id="rId3" action="ppaction://hlinksldjump"/>
              <a:extLst>
                <a:ext uri="{FF2B5EF4-FFF2-40B4-BE49-F238E27FC236}">
                  <a16:creationId xmlns:a16="http://schemas.microsoft.com/office/drawing/2014/main" id="{A27FC14C-5733-46A5-BB9A-ED5AE9CA7B3F}"/>
                </a:ext>
              </a:extLst>
            </p:cNvPr>
            <p:cNvSpPr>
              <a:spLocks noChangeArrowheads="1"/>
            </p:cNvSpPr>
            <p:nvPr/>
          </p:nvSpPr>
          <p:spPr bwMode="auto">
            <a:xfrm>
              <a:off x="6581331" y="5184718"/>
              <a:ext cx="15699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1600" b="1" dirty="0">
                  <a:solidFill>
                    <a:schemeClr val="bg1"/>
                  </a:solidFill>
                  <a:ea typeface="Roboto" panose="02000000000000000000" pitchFamily="2" charset="0"/>
                </a:rPr>
                <a:t>Reflecting </a:t>
              </a:r>
            </a:p>
          </p:txBody>
        </p:sp>
      </p:grpSp>
      <p:sp>
        <p:nvSpPr>
          <p:cNvPr id="13" name="Heart 12">
            <a:extLst>
              <a:ext uri="{FF2B5EF4-FFF2-40B4-BE49-F238E27FC236}">
                <a16:creationId xmlns:a16="http://schemas.microsoft.com/office/drawing/2014/main" id="{525A01E9-9972-447A-B3C8-82A4479F1F65}"/>
              </a:ext>
            </a:extLst>
          </p:cNvPr>
          <p:cNvSpPr/>
          <p:nvPr/>
        </p:nvSpPr>
        <p:spPr>
          <a:xfrm>
            <a:off x="1115616" y="1829547"/>
            <a:ext cx="3180382" cy="3120907"/>
          </a:xfrm>
          <a:prstGeom prst="heart">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Heart 15">
            <a:extLst>
              <a:ext uri="{FF2B5EF4-FFF2-40B4-BE49-F238E27FC236}">
                <a16:creationId xmlns:a16="http://schemas.microsoft.com/office/drawing/2014/main" id="{7C681B05-B2D2-43BB-947B-A0ADFB3ABCEB}"/>
              </a:ext>
            </a:extLst>
          </p:cNvPr>
          <p:cNvSpPr/>
          <p:nvPr/>
        </p:nvSpPr>
        <p:spPr>
          <a:xfrm>
            <a:off x="4809653" y="1829547"/>
            <a:ext cx="3180382" cy="3120907"/>
          </a:xfrm>
          <a:prstGeom prst="heart">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734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xit" presetSubtype="0" fill="hold" grpId="0" nodeType="clickEffect">
                                  <p:stCondLst>
                                    <p:cond delay="0"/>
                                  </p:stCondLst>
                                  <p:childTnLst>
                                    <p:anim calcmode="lin" valueType="num">
                                      <p:cBhvr>
                                        <p:cTn id="18" dur="1000"/>
                                        <p:tgtEl>
                                          <p:spTgt spid="13"/>
                                        </p:tgtEl>
                                        <p:attrNameLst>
                                          <p:attrName>ppt_w</p:attrName>
                                        </p:attrNameLst>
                                      </p:cBhvr>
                                      <p:tavLst>
                                        <p:tav tm="0">
                                          <p:val>
                                            <p:strVal val="ppt_w"/>
                                          </p:val>
                                        </p:tav>
                                        <p:tav tm="100000">
                                          <p:val>
                                            <p:strVal val="ppt_w*0.70"/>
                                          </p:val>
                                        </p:tav>
                                      </p:tavLst>
                                    </p:anim>
                                    <p:anim calcmode="lin" valueType="num">
                                      <p:cBhvr>
                                        <p:cTn id="19" dur="1000"/>
                                        <p:tgtEl>
                                          <p:spTgt spid="13"/>
                                        </p:tgtEl>
                                        <p:attrNameLst>
                                          <p:attrName>ppt_h</p:attrName>
                                        </p:attrNameLst>
                                      </p:cBhvr>
                                      <p:tavLst>
                                        <p:tav tm="0">
                                          <p:val>
                                            <p:strVal val="ppt_h"/>
                                          </p:val>
                                        </p:tav>
                                        <p:tav tm="100000">
                                          <p:val>
                                            <p:strVal val="ppt_h"/>
                                          </p:val>
                                        </p:tav>
                                      </p:tavLst>
                                    </p:anim>
                                    <p:animEffect transition="out" filter="fade">
                                      <p:cBhvr>
                                        <p:cTn id="20" dur="1000"/>
                                        <p:tgtEl>
                                          <p:spTgt spid="13"/>
                                        </p:tgtEl>
                                      </p:cBhvr>
                                    </p:animEffect>
                                    <p:set>
                                      <p:cBhvr>
                                        <p:cTn id="21" dur="1" fill="hold">
                                          <p:stCondLst>
                                            <p:cond delay="999"/>
                                          </p:stCondLst>
                                        </p:cTn>
                                        <p:tgtEl>
                                          <p:spTgt spid="13"/>
                                        </p:tgtEl>
                                        <p:attrNameLst>
                                          <p:attrName>style.visibility</p:attrName>
                                        </p:attrNameLst>
                                      </p:cBhvr>
                                      <p:to>
                                        <p:strVal val="hidden"/>
                                      </p:to>
                                    </p:set>
                                  </p:childTnLst>
                                </p:cTn>
                              </p:par>
                              <p:par>
                                <p:cTn id="22" presetID="55" presetClass="exit" presetSubtype="0" fill="hold" grpId="0" nodeType="withEffect">
                                  <p:stCondLst>
                                    <p:cond delay="0"/>
                                  </p:stCondLst>
                                  <p:childTnLst>
                                    <p:anim calcmode="lin" valueType="num">
                                      <p:cBhvr>
                                        <p:cTn id="23" dur="1000"/>
                                        <p:tgtEl>
                                          <p:spTgt spid="16"/>
                                        </p:tgtEl>
                                        <p:attrNameLst>
                                          <p:attrName>ppt_w</p:attrName>
                                        </p:attrNameLst>
                                      </p:cBhvr>
                                      <p:tavLst>
                                        <p:tav tm="0">
                                          <p:val>
                                            <p:strVal val="ppt_w"/>
                                          </p:val>
                                        </p:tav>
                                        <p:tav tm="100000">
                                          <p:val>
                                            <p:strVal val="ppt_w*0.70"/>
                                          </p:val>
                                        </p:tav>
                                      </p:tavLst>
                                    </p:anim>
                                    <p:anim calcmode="lin" valueType="num">
                                      <p:cBhvr>
                                        <p:cTn id="24" dur="1000"/>
                                        <p:tgtEl>
                                          <p:spTgt spid="16"/>
                                        </p:tgtEl>
                                        <p:attrNameLst>
                                          <p:attrName>ppt_h</p:attrName>
                                        </p:attrNameLst>
                                      </p:cBhvr>
                                      <p:tavLst>
                                        <p:tav tm="0">
                                          <p:val>
                                            <p:strVal val="ppt_h"/>
                                          </p:val>
                                        </p:tav>
                                        <p:tav tm="100000">
                                          <p:val>
                                            <p:strVal val="ppt_h"/>
                                          </p:val>
                                        </p:tav>
                                      </p:tavLst>
                                    </p:anim>
                                    <p:animEffect transition="out" filter="fade">
                                      <p:cBhvr>
                                        <p:cTn id="25" dur="1000"/>
                                        <p:tgtEl>
                                          <p:spTgt spid="16"/>
                                        </p:tgtEl>
                                      </p:cBhvr>
                                    </p:animEffect>
                                    <p:set>
                                      <p:cBhvr>
                                        <p:cTn id="2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0">
            <a:extLst>
              <a:ext uri="{FF2B5EF4-FFF2-40B4-BE49-F238E27FC236}">
                <a16:creationId xmlns:a16="http://schemas.microsoft.com/office/drawing/2014/main" id="{0991306B-9C92-48C0-ABAD-A3D64C5D8B78}"/>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Consolidating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nual Input 3">
            <a:extLst>
              <a:ext uri="{FF2B5EF4-FFF2-40B4-BE49-F238E27FC236}">
                <a16:creationId xmlns:a16="http://schemas.microsoft.com/office/drawing/2014/main" id="{2EF4FE24-4A51-4E61-9107-2E33935A0077}"/>
              </a:ext>
            </a:extLst>
          </p:cNvPr>
          <p:cNvSpPr/>
          <p:nvPr/>
        </p:nvSpPr>
        <p:spPr>
          <a:xfrm rot="5400000">
            <a:off x="365494" y="1730376"/>
            <a:ext cx="4812556" cy="4320431"/>
          </a:xfrm>
          <a:prstGeom prst="flowChartManualInpu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lowchart: Manual Input 4">
            <a:extLst>
              <a:ext uri="{FF2B5EF4-FFF2-40B4-BE49-F238E27FC236}">
                <a16:creationId xmlns:a16="http://schemas.microsoft.com/office/drawing/2014/main" id="{B3693295-8EDE-456B-9B98-B88BBEC2E719}"/>
              </a:ext>
            </a:extLst>
          </p:cNvPr>
          <p:cNvSpPr/>
          <p:nvPr/>
        </p:nvSpPr>
        <p:spPr>
          <a:xfrm rot="5400000" flipH="1" flipV="1">
            <a:off x="3965947" y="1730375"/>
            <a:ext cx="4812556" cy="4320431"/>
          </a:xfrm>
          <a:prstGeom prst="flowChartManualInput">
            <a:avLst/>
          </a:prstGeom>
          <a:solidFill>
            <a:srgbClr val="0195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86" name="Title 1">
            <a:extLst>
              <a:ext uri="{FF2B5EF4-FFF2-40B4-BE49-F238E27FC236}">
                <a16:creationId xmlns:a16="http://schemas.microsoft.com/office/drawing/2014/main" id="{A7049039-B2A1-408B-B0CA-1D2F6405984E}"/>
              </a:ext>
            </a:extLst>
          </p:cNvPr>
          <p:cNvSpPr>
            <a:spLocks noGrp="1" noChangeArrowheads="1"/>
          </p:cNvSpPr>
          <p:nvPr>
            <p:ph type="title"/>
          </p:nvPr>
        </p:nvSpPr>
        <p:spPr>
          <a:xfrm>
            <a:off x="457200" y="479425"/>
            <a:ext cx="8220075" cy="993775"/>
          </a:xfrm>
        </p:spPr>
        <p:txBody>
          <a:bodyPr/>
          <a:lstStyle/>
          <a:p>
            <a:pPr eaLnBrk="1" hangingPunct="1"/>
            <a:r>
              <a:rPr lang="en-GB" altLang="en-US" dirty="0"/>
              <a:t>Love Connections</a:t>
            </a:r>
          </a:p>
        </p:txBody>
      </p:sp>
      <p:grpSp>
        <p:nvGrpSpPr>
          <p:cNvPr id="3" name="Group 2">
            <a:extLst>
              <a:ext uri="{FF2B5EF4-FFF2-40B4-BE49-F238E27FC236}">
                <a16:creationId xmlns:a16="http://schemas.microsoft.com/office/drawing/2014/main" id="{72F8BBB4-C21D-44D6-8FF1-7FEF0E167454}"/>
              </a:ext>
            </a:extLst>
          </p:cNvPr>
          <p:cNvGrpSpPr>
            <a:grpSpLocks/>
          </p:cNvGrpSpPr>
          <p:nvPr/>
        </p:nvGrpSpPr>
        <p:grpSpPr bwMode="auto">
          <a:xfrm>
            <a:off x="755650" y="1509713"/>
            <a:ext cx="7632700" cy="678001"/>
            <a:chOff x="755836" y="1509712"/>
            <a:chExt cx="7632327" cy="1053578"/>
          </a:xfrm>
        </p:grpSpPr>
        <p:sp>
          <p:nvSpPr>
            <p:cNvPr id="2" name="Rectangle 1">
              <a:extLst>
                <a:ext uri="{FF2B5EF4-FFF2-40B4-BE49-F238E27FC236}">
                  <a16:creationId xmlns:a16="http://schemas.microsoft.com/office/drawing/2014/main" id="{BA79EBDD-A23C-4136-A574-3C66943DB2CF}"/>
                </a:ext>
              </a:extLst>
            </p:cNvPr>
            <p:cNvSpPr/>
            <p:nvPr/>
          </p:nvSpPr>
          <p:spPr>
            <a:xfrm>
              <a:off x="755836" y="1509712"/>
              <a:ext cx="7632327" cy="1053578"/>
            </a:xfrm>
            <a:prstGeom prst="rect">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399" name="TextBox 3">
              <a:extLst>
                <a:ext uri="{FF2B5EF4-FFF2-40B4-BE49-F238E27FC236}">
                  <a16:creationId xmlns:a16="http://schemas.microsoft.com/office/drawing/2014/main" id="{473CDBD2-9CD6-4BE6-9753-3A047C73FE3D}"/>
                </a:ext>
              </a:extLst>
            </p:cNvPr>
            <p:cNvSpPr txBox="1">
              <a:spLocks noChangeArrowheads="1"/>
            </p:cNvSpPr>
            <p:nvPr/>
          </p:nvSpPr>
          <p:spPr bwMode="auto">
            <a:xfrm>
              <a:off x="900113" y="1558926"/>
              <a:ext cx="7191375" cy="100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ea typeface="Roboto" panose="02000000000000000000" pitchFamily="2" charset="0"/>
                </a:rPr>
                <a:t>Spend some time thinking about the people you love and the people who love you. </a:t>
              </a:r>
            </a:p>
          </p:txBody>
        </p:sp>
      </p:grpSp>
      <p:grpSp>
        <p:nvGrpSpPr>
          <p:cNvPr id="17" name="Group 16">
            <a:extLst>
              <a:ext uri="{FF2B5EF4-FFF2-40B4-BE49-F238E27FC236}">
                <a16:creationId xmlns:a16="http://schemas.microsoft.com/office/drawing/2014/main" id="{D7A1EDC4-E894-47D1-A501-C4F597EA9A53}"/>
              </a:ext>
            </a:extLst>
          </p:cNvPr>
          <p:cNvGrpSpPr/>
          <p:nvPr/>
        </p:nvGrpSpPr>
        <p:grpSpPr>
          <a:xfrm flipH="1">
            <a:off x="145051" y="2492896"/>
            <a:ext cx="8428529" cy="1361452"/>
            <a:chOff x="6974162" y="3994797"/>
            <a:chExt cx="2011235" cy="607537"/>
          </a:xfrm>
        </p:grpSpPr>
        <p:sp>
          <p:nvSpPr>
            <p:cNvPr id="18" name="Rectangle 17">
              <a:extLst>
                <a:ext uri="{FF2B5EF4-FFF2-40B4-BE49-F238E27FC236}">
                  <a16:creationId xmlns:a16="http://schemas.microsoft.com/office/drawing/2014/main" id="{17B03E94-2ADC-4EB4-9EB6-0874B37E2AC4}"/>
                </a:ext>
              </a:extLst>
            </p:cNvPr>
            <p:cNvSpPr/>
            <p:nvPr/>
          </p:nvSpPr>
          <p:spPr>
            <a:xfrm>
              <a:off x="6974162" y="3994797"/>
              <a:ext cx="2011234" cy="473426"/>
            </a:xfrm>
            <a:custGeom>
              <a:avLst/>
              <a:gdLst>
                <a:gd name="connsiteX0" fmla="*/ 0 w 8468718"/>
                <a:gd name="connsiteY0" fmla="*/ 0 h 1060918"/>
                <a:gd name="connsiteX1" fmla="*/ 8468718 w 8468718"/>
                <a:gd name="connsiteY1" fmla="*/ 0 h 1060918"/>
                <a:gd name="connsiteX2" fmla="*/ 8468718 w 8468718"/>
                <a:gd name="connsiteY2" fmla="*/ 1060918 h 1060918"/>
                <a:gd name="connsiteX3" fmla="*/ 0 w 8468718"/>
                <a:gd name="connsiteY3" fmla="*/ 1060918 h 1060918"/>
                <a:gd name="connsiteX4" fmla="*/ 0 w 8468718"/>
                <a:gd name="connsiteY4" fmla="*/ 0 h 1060918"/>
                <a:gd name="connsiteX0" fmla="*/ 0 w 8468718"/>
                <a:gd name="connsiteY0" fmla="*/ 0 h 1060918"/>
                <a:gd name="connsiteX1" fmla="*/ 8468718 w 8468718"/>
                <a:gd name="connsiteY1" fmla="*/ 0 h 1060918"/>
                <a:gd name="connsiteX2" fmla="*/ 8468718 w 8468718"/>
                <a:gd name="connsiteY2" fmla="*/ 1060918 h 1060918"/>
                <a:gd name="connsiteX3" fmla="*/ 221064 w 8468718"/>
                <a:gd name="connsiteY3" fmla="*/ 1060918 h 1060918"/>
                <a:gd name="connsiteX4" fmla="*/ 0 w 8468718"/>
                <a:gd name="connsiteY4" fmla="*/ 0 h 1060918"/>
                <a:gd name="connsiteX0" fmla="*/ 0 w 8428524"/>
                <a:gd name="connsiteY0" fmla="*/ 0 h 1060918"/>
                <a:gd name="connsiteX1" fmla="*/ 8428524 w 8428524"/>
                <a:gd name="connsiteY1" fmla="*/ 0 h 1060918"/>
                <a:gd name="connsiteX2" fmla="*/ 8428524 w 8428524"/>
                <a:gd name="connsiteY2" fmla="*/ 1060918 h 1060918"/>
                <a:gd name="connsiteX3" fmla="*/ 180870 w 8428524"/>
                <a:gd name="connsiteY3" fmla="*/ 1060918 h 1060918"/>
                <a:gd name="connsiteX4" fmla="*/ 0 w 8428524"/>
                <a:gd name="connsiteY4" fmla="*/ 0 h 10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8524" h="1060918">
                  <a:moveTo>
                    <a:pt x="0" y="0"/>
                  </a:moveTo>
                  <a:lnTo>
                    <a:pt x="8428524" y="0"/>
                  </a:lnTo>
                  <a:lnTo>
                    <a:pt x="8428524" y="1060918"/>
                  </a:lnTo>
                  <a:lnTo>
                    <a:pt x="180870" y="1060918"/>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The heart symbol is often used to represent love. Ancient Egyptians believed the heart showed life and morality. Many believe that love gives people energy just like the heart supplies blood to the body.</a:t>
              </a:r>
            </a:p>
          </p:txBody>
        </p:sp>
        <p:sp>
          <p:nvSpPr>
            <p:cNvPr id="19" name="Right Triangle 18">
              <a:extLst>
                <a:ext uri="{FF2B5EF4-FFF2-40B4-BE49-F238E27FC236}">
                  <a16:creationId xmlns:a16="http://schemas.microsoft.com/office/drawing/2014/main" id="{363D1643-23CB-4C83-ABFD-47F7C66D1EB9}"/>
                </a:ext>
              </a:extLst>
            </p:cNvPr>
            <p:cNvSpPr/>
            <p:nvPr/>
          </p:nvSpPr>
          <p:spPr>
            <a:xfrm flipV="1">
              <a:off x="8914097" y="4464177"/>
              <a:ext cx="71300" cy="138157"/>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a:extLst>
              <a:ext uri="{FF2B5EF4-FFF2-40B4-BE49-F238E27FC236}">
                <a16:creationId xmlns:a16="http://schemas.microsoft.com/office/drawing/2014/main" id="{EAFEB34C-9381-43B3-A962-C479BD7ED7A5}"/>
              </a:ext>
            </a:extLst>
          </p:cNvPr>
          <p:cNvGrpSpPr/>
          <p:nvPr/>
        </p:nvGrpSpPr>
        <p:grpSpPr>
          <a:xfrm flipH="1">
            <a:off x="158141" y="4046795"/>
            <a:ext cx="4867509" cy="957472"/>
            <a:chOff x="7823901" y="4035678"/>
            <a:chExt cx="1161496" cy="625648"/>
          </a:xfrm>
        </p:grpSpPr>
        <p:sp>
          <p:nvSpPr>
            <p:cNvPr id="21" name="Rectangle 20">
              <a:extLst>
                <a:ext uri="{FF2B5EF4-FFF2-40B4-BE49-F238E27FC236}">
                  <a16:creationId xmlns:a16="http://schemas.microsoft.com/office/drawing/2014/main" id="{47596A65-E47F-409C-92C6-56D3FAD65DD6}"/>
                </a:ext>
              </a:extLst>
            </p:cNvPr>
            <p:cNvSpPr/>
            <p:nvPr/>
          </p:nvSpPr>
          <p:spPr>
            <a:xfrm>
              <a:off x="7823901" y="4035678"/>
              <a:ext cx="1161496" cy="432545"/>
            </a:xfrm>
            <a:prstGeom prst="rect">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We are going to make a class ‘Love Heart’.</a:t>
              </a:r>
            </a:p>
          </p:txBody>
        </p:sp>
        <p:sp>
          <p:nvSpPr>
            <p:cNvPr id="22" name="Right Triangle 21">
              <a:extLst>
                <a:ext uri="{FF2B5EF4-FFF2-40B4-BE49-F238E27FC236}">
                  <a16:creationId xmlns:a16="http://schemas.microsoft.com/office/drawing/2014/main" id="{A1F31D83-DF6A-4C05-BA5F-EAE4DEDECBEF}"/>
                </a:ext>
              </a:extLst>
            </p:cNvPr>
            <p:cNvSpPr/>
            <p:nvPr/>
          </p:nvSpPr>
          <p:spPr>
            <a:xfrm flipV="1">
              <a:off x="8914097" y="4460131"/>
              <a:ext cx="71300"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 name="Group 22">
            <a:extLst>
              <a:ext uri="{FF2B5EF4-FFF2-40B4-BE49-F238E27FC236}">
                <a16:creationId xmlns:a16="http://schemas.microsoft.com/office/drawing/2014/main" id="{549DA723-A9D0-4A9E-A11C-1FF1685C5D0E}"/>
              </a:ext>
            </a:extLst>
          </p:cNvPr>
          <p:cNvGrpSpPr/>
          <p:nvPr/>
        </p:nvGrpSpPr>
        <p:grpSpPr>
          <a:xfrm flipH="1">
            <a:off x="155099" y="4045248"/>
            <a:ext cx="6156252" cy="1067416"/>
            <a:chOff x="7516378" y="3695158"/>
            <a:chExt cx="1469019" cy="697489"/>
          </a:xfrm>
        </p:grpSpPr>
        <p:sp>
          <p:nvSpPr>
            <p:cNvPr id="24" name="Rectangle 23">
              <a:extLst>
                <a:ext uri="{FF2B5EF4-FFF2-40B4-BE49-F238E27FC236}">
                  <a16:creationId xmlns:a16="http://schemas.microsoft.com/office/drawing/2014/main" id="{5F3D885B-6DF7-42D6-87B8-202BC68C40CC}"/>
                </a:ext>
              </a:extLst>
            </p:cNvPr>
            <p:cNvSpPr/>
            <p:nvPr/>
          </p:nvSpPr>
          <p:spPr>
            <a:xfrm>
              <a:off x="7516378" y="3695158"/>
              <a:ext cx="1469019" cy="493998"/>
            </a:xfrm>
            <a:prstGeom prst="rect">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These notes will then be collected to make a class love heart to show the VIPs we have, collectively, as a class.</a:t>
              </a:r>
            </a:p>
          </p:txBody>
        </p:sp>
        <p:sp>
          <p:nvSpPr>
            <p:cNvPr id="25" name="Right Triangle 24">
              <a:extLst>
                <a:ext uri="{FF2B5EF4-FFF2-40B4-BE49-F238E27FC236}">
                  <a16:creationId xmlns:a16="http://schemas.microsoft.com/office/drawing/2014/main" id="{68F155EE-9708-4E01-8BAC-FE1B50CAFDEB}"/>
                </a:ext>
              </a:extLst>
            </p:cNvPr>
            <p:cNvSpPr/>
            <p:nvPr/>
          </p:nvSpPr>
          <p:spPr>
            <a:xfrm flipV="1">
              <a:off x="8914097" y="4191452"/>
              <a:ext cx="71300"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D98063D8-1BC7-443E-86E3-ADCD81299FE0}"/>
              </a:ext>
            </a:extLst>
          </p:cNvPr>
          <p:cNvGrpSpPr/>
          <p:nvPr/>
        </p:nvGrpSpPr>
        <p:grpSpPr>
          <a:xfrm flipH="1">
            <a:off x="145051" y="2408113"/>
            <a:ext cx="8474029" cy="1492682"/>
            <a:chOff x="7394334" y="4035678"/>
            <a:chExt cx="1591063" cy="975375"/>
          </a:xfrm>
        </p:grpSpPr>
        <p:sp>
          <p:nvSpPr>
            <p:cNvPr id="27" name="Rectangle 26">
              <a:extLst>
                <a:ext uri="{FF2B5EF4-FFF2-40B4-BE49-F238E27FC236}">
                  <a16:creationId xmlns:a16="http://schemas.microsoft.com/office/drawing/2014/main" id="{8B94A0B7-5922-4A80-A09A-D9BE321DFB00}"/>
                </a:ext>
              </a:extLst>
            </p:cNvPr>
            <p:cNvSpPr/>
            <p:nvPr/>
          </p:nvSpPr>
          <p:spPr>
            <a:xfrm>
              <a:off x="7394334" y="4035678"/>
              <a:ext cx="1591063" cy="777572"/>
            </a:xfrm>
            <a:custGeom>
              <a:avLst/>
              <a:gdLst>
                <a:gd name="connsiteX0" fmla="*/ 0 w 8474029"/>
                <a:gd name="connsiteY0" fmla="*/ 0 h 1179922"/>
                <a:gd name="connsiteX1" fmla="*/ 8474029 w 8474029"/>
                <a:gd name="connsiteY1" fmla="*/ 0 h 1179922"/>
                <a:gd name="connsiteX2" fmla="*/ 8474029 w 8474029"/>
                <a:gd name="connsiteY2" fmla="*/ 1179922 h 1179922"/>
                <a:gd name="connsiteX3" fmla="*/ 0 w 8474029"/>
                <a:gd name="connsiteY3" fmla="*/ 1179922 h 1179922"/>
                <a:gd name="connsiteX4" fmla="*/ 0 w 8474029"/>
                <a:gd name="connsiteY4" fmla="*/ 0 h 1179922"/>
                <a:gd name="connsiteX0" fmla="*/ 0 w 8474029"/>
                <a:gd name="connsiteY0" fmla="*/ 0 h 1189970"/>
                <a:gd name="connsiteX1" fmla="*/ 8474029 w 8474029"/>
                <a:gd name="connsiteY1" fmla="*/ 0 h 1189970"/>
                <a:gd name="connsiteX2" fmla="*/ 8474029 w 8474029"/>
                <a:gd name="connsiteY2" fmla="*/ 1179922 h 1189970"/>
                <a:gd name="connsiteX3" fmla="*/ 261257 w 8474029"/>
                <a:gd name="connsiteY3" fmla="*/ 1189970 h 1189970"/>
                <a:gd name="connsiteX4" fmla="*/ 0 w 8474029"/>
                <a:gd name="connsiteY4" fmla="*/ 0 h 1189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4029" h="1189970">
                  <a:moveTo>
                    <a:pt x="0" y="0"/>
                  </a:moveTo>
                  <a:lnTo>
                    <a:pt x="8474029" y="0"/>
                  </a:lnTo>
                  <a:lnTo>
                    <a:pt x="8474029" y="1179922"/>
                  </a:lnTo>
                  <a:lnTo>
                    <a:pt x="261257" y="1189970"/>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spcBef>
                  <a:spcPts val="1000"/>
                </a:spcBef>
                <a:spcAft>
                  <a:spcPts val="0"/>
                </a:spcAft>
                <a:buClr>
                  <a:srgbClr val="1C1C1C"/>
                </a:buClr>
                <a:buSzPts val="1395"/>
              </a:pPr>
              <a:r>
                <a:rPr lang="en-GB" dirty="0"/>
                <a:t>On your sticky note, write about or draw a person you love. You might want to just add some keywords about why you love them or you might want to write about or draw them in detail.</a:t>
              </a:r>
              <a:endParaRPr lang="en-GB" sz="1800" dirty="0">
                <a:ea typeface="Arial"/>
                <a:cs typeface="Arial"/>
                <a:sym typeface="Arial"/>
              </a:endParaRPr>
            </a:p>
          </p:txBody>
        </p:sp>
        <p:sp>
          <p:nvSpPr>
            <p:cNvPr id="28" name="Right Triangle 27">
              <a:extLst>
                <a:ext uri="{FF2B5EF4-FFF2-40B4-BE49-F238E27FC236}">
                  <a16:creationId xmlns:a16="http://schemas.microsoft.com/office/drawing/2014/main" id="{BC517052-BA4F-43A4-80E8-F3829782456A}"/>
                </a:ext>
              </a:extLst>
            </p:cNvPr>
            <p:cNvSpPr/>
            <p:nvPr/>
          </p:nvSpPr>
          <p:spPr>
            <a:xfrm flipV="1">
              <a:off x="8929094" y="4809858"/>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380232" y="3429000"/>
            <a:ext cx="4297042" cy="2968430"/>
          </a:xfrm>
          <a:prstGeom prst="rect">
            <a:avLst/>
          </a:prstGeom>
        </p:spPr>
      </p:pic>
      <p:sp>
        <p:nvSpPr>
          <p:cNvPr id="29" name="Heart 28">
            <a:extLst>
              <a:ext uri="{FF2B5EF4-FFF2-40B4-BE49-F238E27FC236}">
                <a16:creationId xmlns:a16="http://schemas.microsoft.com/office/drawing/2014/main" id="{A9FDC155-6A13-440B-9F09-053AAC79F244}"/>
              </a:ext>
            </a:extLst>
          </p:cNvPr>
          <p:cNvSpPr/>
          <p:nvPr/>
        </p:nvSpPr>
        <p:spPr>
          <a:xfrm>
            <a:off x="6262827" y="3869065"/>
            <a:ext cx="2341621" cy="2132467"/>
          </a:xfrm>
          <a:prstGeom prst="heart">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Whole Class">
            <a:extLst>
              <a:ext uri="{FF2B5EF4-FFF2-40B4-BE49-F238E27FC236}">
                <a16:creationId xmlns:a16="http://schemas.microsoft.com/office/drawing/2014/main" id="{2B619D75-0027-4192-A821-AD7A47D14D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993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6" presetClass="entr" presetSubtype="37"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out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22" presetClass="entr" presetSubtype="8"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0">
            <a:extLst>
              <a:ext uri="{FF2B5EF4-FFF2-40B4-BE49-F238E27FC236}">
                <a16:creationId xmlns:a16="http://schemas.microsoft.com/office/drawing/2014/main" id="{46BD3F00-705F-4865-B10B-21B19B6D2EC7}"/>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Reflecting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3ADC86-3561-4EE5-AAB6-E90229E726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560" y="1171501"/>
            <a:ext cx="7929706" cy="5143574"/>
          </a:xfrm>
          <a:prstGeom prst="rect">
            <a:avLst/>
          </a:prstGeom>
        </p:spPr>
      </p:pic>
      <p:sp>
        <p:nvSpPr>
          <p:cNvPr id="16386" name="Title 1">
            <a:extLst>
              <a:ext uri="{FF2B5EF4-FFF2-40B4-BE49-F238E27FC236}">
                <a16:creationId xmlns:a16="http://schemas.microsoft.com/office/drawing/2014/main" id="{A7049039-B2A1-408B-B0CA-1D2F6405984E}"/>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Love Yourself</a:t>
            </a:r>
          </a:p>
        </p:txBody>
      </p:sp>
      <p:cxnSp>
        <p:nvCxnSpPr>
          <p:cNvPr id="9" name="Straight Connector 8">
            <a:extLst>
              <a:ext uri="{FF2B5EF4-FFF2-40B4-BE49-F238E27FC236}">
                <a16:creationId xmlns:a16="http://schemas.microsoft.com/office/drawing/2014/main" id="{F0A55460-AE49-4907-AA40-5AD1E25098E6}"/>
              </a:ext>
            </a:extLst>
          </p:cNvPr>
          <p:cNvCxnSpPr/>
          <p:nvPr/>
        </p:nvCxnSpPr>
        <p:spPr>
          <a:xfrm flipV="1">
            <a:off x="3673757" y="1002768"/>
            <a:ext cx="2554427" cy="5375807"/>
          </a:xfrm>
          <a:prstGeom prst="line">
            <a:avLst/>
          </a:prstGeom>
          <a:ln w="133350">
            <a:solidFill>
              <a:srgbClr val="F4EBF4"/>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49DA723-A9D0-4A9E-A11C-1FF1685C5D0E}"/>
              </a:ext>
            </a:extLst>
          </p:cNvPr>
          <p:cNvGrpSpPr/>
          <p:nvPr/>
        </p:nvGrpSpPr>
        <p:grpSpPr>
          <a:xfrm flipH="1">
            <a:off x="137314" y="3951125"/>
            <a:ext cx="7537146" cy="1067416"/>
            <a:chOff x="7186866" y="3695158"/>
            <a:chExt cx="1798531" cy="697489"/>
          </a:xfrm>
        </p:grpSpPr>
        <p:sp>
          <p:nvSpPr>
            <p:cNvPr id="24" name="Rectangle 23">
              <a:extLst>
                <a:ext uri="{FF2B5EF4-FFF2-40B4-BE49-F238E27FC236}">
                  <a16:creationId xmlns:a16="http://schemas.microsoft.com/office/drawing/2014/main" id="{5F3D885B-6DF7-42D6-87B8-202BC68C40CC}"/>
                </a:ext>
              </a:extLst>
            </p:cNvPr>
            <p:cNvSpPr/>
            <p:nvPr/>
          </p:nvSpPr>
          <p:spPr>
            <a:xfrm>
              <a:off x="7186866" y="3695158"/>
              <a:ext cx="1798531" cy="493998"/>
            </a:xfrm>
            <a:custGeom>
              <a:avLst/>
              <a:gdLst>
                <a:gd name="connsiteX0" fmla="*/ 0 w 7416566"/>
                <a:gd name="connsiteY0" fmla="*/ 0 h 756000"/>
                <a:gd name="connsiteX1" fmla="*/ 7416566 w 7416566"/>
                <a:gd name="connsiteY1" fmla="*/ 0 h 756000"/>
                <a:gd name="connsiteX2" fmla="*/ 7416566 w 7416566"/>
                <a:gd name="connsiteY2" fmla="*/ 756000 h 756000"/>
                <a:gd name="connsiteX3" fmla="*/ 0 w 7416566"/>
                <a:gd name="connsiteY3" fmla="*/ 756000 h 756000"/>
                <a:gd name="connsiteX4" fmla="*/ 0 w 7416566"/>
                <a:gd name="connsiteY4" fmla="*/ 0 h 756000"/>
                <a:gd name="connsiteX0" fmla="*/ 0 w 7537146"/>
                <a:gd name="connsiteY0" fmla="*/ 0 h 756000"/>
                <a:gd name="connsiteX1" fmla="*/ 7537146 w 7537146"/>
                <a:gd name="connsiteY1" fmla="*/ 0 h 756000"/>
                <a:gd name="connsiteX2" fmla="*/ 7537146 w 7537146"/>
                <a:gd name="connsiteY2" fmla="*/ 756000 h 756000"/>
                <a:gd name="connsiteX3" fmla="*/ 120580 w 7537146"/>
                <a:gd name="connsiteY3" fmla="*/ 756000 h 756000"/>
                <a:gd name="connsiteX4" fmla="*/ 0 w 7537146"/>
                <a:gd name="connsiteY4" fmla="*/ 0 h 7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7146" h="756000">
                  <a:moveTo>
                    <a:pt x="0" y="0"/>
                  </a:moveTo>
                  <a:lnTo>
                    <a:pt x="7537146" y="0"/>
                  </a:lnTo>
                  <a:lnTo>
                    <a:pt x="7537146" y="756000"/>
                  </a:lnTo>
                  <a:lnTo>
                    <a:pt x="120580" y="756000"/>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Think about how you talk to yourself when something goes wrong. </a:t>
              </a:r>
            </a:p>
          </p:txBody>
        </p:sp>
        <p:sp>
          <p:nvSpPr>
            <p:cNvPr id="25" name="Right Triangle 24">
              <a:extLst>
                <a:ext uri="{FF2B5EF4-FFF2-40B4-BE49-F238E27FC236}">
                  <a16:creationId xmlns:a16="http://schemas.microsoft.com/office/drawing/2014/main" id="{68F155EE-9708-4E01-8BAC-FE1B50CAFDEB}"/>
                </a:ext>
              </a:extLst>
            </p:cNvPr>
            <p:cNvSpPr/>
            <p:nvPr/>
          </p:nvSpPr>
          <p:spPr>
            <a:xfrm flipV="1">
              <a:off x="8914097" y="4191452"/>
              <a:ext cx="71300"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D98063D8-1BC7-443E-86E3-ADCD81299FE0}"/>
              </a:ext>
            </a:extLst>
          </p:cNvPr>
          <p:cNvGrpSpPr/>
          <p:nvPr/>
        </p:nvGrpSpPr>
        <p:grpSpPr>
          <a:xfrm flipH="1">
            <a:off x="137314" y="2368368"/>
            <a:ext cx="7773375" cy="1482634"/>
            <a:chOff x="7525887" y="4035678"/>
            <a:chExt cx="1459510" cy="968809"/>
          </a:xfrm>
        </p:grpSpPr>
        <p:sp>
          <p:nvSpPr>
            <p:cNvPr id="27" name="Rectangle 26">
              <a:extLst>
                <a:ext uri="{FF2B5EF4-FFF2-40B4-BE49-F238E27FC236}">
                  <a16:creationId xmlns:a16="http://schemas.microsoft.com/office/drawing/2014/main" id="{8B94A0B7-5922-4A80-A09A-D9BE321DFB00}"/>
                </a:ext>
              </a:extLst>
            </p:cNvPr>
            <p:cNvSpPr/>
            <p:nvPr/>
          </p:nvSpPr>
          <p:spPr>
            <a:xfrm>
              <a:off x="7525887" y="4035678"/>
              <a:ext cx="1459510" cy="771006"/>
            </a:xfrm>
            <a:custGeom>
              <a:avLst/>
              <a:gdLst>
                <a:gd name="connsiteX0" fmla="*/ 0 w 7632699"/>
                <a:gd name="connsiteY0" fmla="*/ 0 h 1179923"/>
                <a:gd name="connsiteX1" fmla="*/ 7632699 w 7632699"/>
                <a:gd name="connsiteY1" fmla="*/ 0 h 1179923"/>
                <a:gd name="connsiteX2" fmla="*/ 7632699 w 7632699"/>
                <a:gd name="connsiteY2" fmla="*/ 1179923 h 1179923"/>
                <a:gd name="connsiteX3" fmla="*/ 0 w 7632699"/>
                <a:gd name="connsiteY3" fmla="*/ 1179923 h 1179923"/>
                <a:gd name="connsiteX4" fmla="*/ 0 w 7632699"/>
                <a:gd name="connsiteY4" fmla="*/ 0 h 1179923"/>
                <a:gd name="connsiteX0" fmla="*/ 0 w 7773376"/>
                <a:gd name="connsiteY0" fmla="*/ 0 h 1179923"/>
                <a:gd name="connsiteX1" fmla="*/ 7773376 w 7773376"/>
                <a:gd name="connsiteY1" fmla="*/ 0 h 1179923"/>
                <a:gd name="connsiteX2" fmla="*/ 7773376 w 7773376"/>
                <a:gd name="connsiteY2" fmla="*/ 1179923 h 1179923"/>
                <a:gd name="connsiteX3" fmla="*/ 140677 w 7773376"/>
                <a:gd name="connsiteY3" fmla="*/ 1179923 h 1179923"/>
                <a:gd name="connsiteX4" fmla="*/ 0 w 7773376"/>
                <a:gd name="connsiteY4" fmla="*/ 0 h 117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3376" h="1179923">
                  <a:moveTo>
                    <a:pt x="0" y="0"/>
                  </a:moveTo>
                  <a:lnTo>
                    <a:pt x="7773376" y="0"/>
                  </a:lnTo>
                  <a:lnTo>
                    <a:pt x="7773376" y="1179923"/>
                  </a:lnTo>
                  <a:lnTo>
                    <a:pt x="140677" y="1179923"/>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The way in which we treat ourselves and speak about (or to) ourselves will impact how we expect to be treated by other people.</a:t>
              </a:r>
            </a:p>
          </p:txBody>
        </p:sp>
        <p:sp>
          <p:nvSpPr>
            <p:cNvPr id="28" name="Right Triangle 27">
              <a:extLst>
                <a:ext uri="{FF2B5EF4-FFF2-40B4-BE49-F238E27FC236}">
                  <a16:creationId xmlns:a16="http://schemas.microsoft.com/office/drawing/2014/main" id="{BC517052-BA4F-43A4-80E8-F3829782456A}"/>
                </a:ext>
              </a:extLst>
            </p:cNvPr>
            <p:cNvSpPr/>
            <p:nvPr/>
          </p:nvSpPr>
          <p:spPr>
            <a:xfrm flipV="1">
              <a:off x="8929094" y="4803292"/>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 name="Group 2">
            <a:extLst>
              <a:ext uri="{FF2B5EF4-FFF2-40B4-BE49-F238E27FC236}">
                <a16:creationId xmlns:a16="http://schemas.microsoft.com/office/drawing/2014/main" id="{72F8BBB4-C21D-44D6-8FF1-7FEF0E167454}"/>
              </a:ext>
            </a:extLst>
          </p:cNvPr>
          <p:cNvGrpSpPr>
            <a:grpSpLocks/>
          </p:cNvGrpSpPr>
          <p:nvPr/>
        </p:nvGrpSpPr>
        <p:grpSpPr bwMode="auto">
          <a:xfrm>
            <a:off x="755650" y="1509713"/>
            <a:ext cx="7632700" cy="678001"/>
            <a:chOff x="755836" y="1509712"/>
            <a:chExt cx="7632327" cy="1053578"/>
          </a:xfrm>
        </p:grpSpPr>
        <p:sp>
          <p:nvSpPr>
            <p:cNvPr id="2" name="Rectangle 1">
              <a:extLst>
                <a:ext uri="{FF2B5EF4-FFF2-40B4-BE49-F238E27FC236}">
                  <a16:creationId xmlns:a16="http://schemas.microsoft.com/office/drawing/2014/main" id="{BA79EBDD-A23C-4136-A574-3C66943DB2CF}"/>
                </a:ext>
              </a:extLst>
            </p:cNvPr>
            <p:cNvSpPr/>
            <p:nvPr/>
          </p:nvSpPr>
          <p:spPr>
            <a:xfrm>
              <a:off x="755836" y="1509712"/>
              <a:ext cx="7632327" cy="1053578"/>
            </a:xfrm>
            <a:prstGeom prst="rect">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399" name="TextBox 3">
              <a:extLst>
                <a:ext uri="{FF2B5EF4-FFF2-40B4-BE49-F238E27FC236}">
                  <a16:creationId xmlns:a16="http://schemas.microsoft.com/office/drawing/2014/main" id="{473CDBD2-9CD6-4BE6-9753-3A047C73FE3D}"/>
                </a:ext>
              </a:extLst>
            </p:cNvPr>
            <p:cNvSpPr txBox="1">
              <a:spLocks noChangeArrowheads="1"/>
            </p:cNvSpPr>
            <p:nvPr/>
          </p:nvSpPr>
          <p:spPr bwMode="auto">
            <a:xfrm>
              <a:off x="900113" y="1558926"/>
              <a:ext cx="7191375" cy="100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latin typeface="+mn-lt"/>
                  <a:ea typeface="Roboto" panose="02000000000000000000" pitchFamily="2" charset="0"/>
                </a:rPr>
                <a:t>In order for us to love other people, we need to be able to love ourselves and let ourselves be loved by others. </a:t>
              </a:r>
            </a:p>
          </p:txBody>
        </p:sp>
      </p:grpSp>
      <p:pic>
        <p:nvPicPr>
          <p:cNvPr id="5" name="Picture 4">
            <a:extLst>
              <a:ext uri="{FF2B5EF4-FFF2-40B4-BE49-F238E27FC236}">
                <a16:creationId xmlns:a16="http://schemas.microsoft.com/office/drawing/2014/main" id="{E1A0E623-1B12-41FD-8534-BDAFCC5D76C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8852721">
            <a:off x="4384976" y="3602015"/>
            <a:ext cx="4661439" cy="4661439"/>
          </a:xfrm>
          <a:prstGeom prst="rect">
            <a:avLst/>
          </a:prstGeom>
        </p:spPr>
      </p:pic>
      <p:sp>
        <p:nvSpPr>
          <p:cNvPr id="6" name="Speech Bubble: Rectangle 5">
            <a:extLst>
              <a:ext uri="{FF2B5EF4-FFF2-40B4-BE49-F238E27FC236}">
                <a16:creationId xmlns:a16="http://schemas.microsoft.com/office/drawing/2014/main" id="{56BBAFB2-C1B3-4B63-8A27-2BC9502CE184}"/>
              </a:ext>
            </a:extLst>
          </p:cNvPr>
          <p:cNvSpPr/>
          <p:nvPr/>
        </p:nvSpPr>
        <p:spPr>
          <a:xfrm>
            <a:off x="3068047" y="4903447"/>
            <a:ext cx="3647648" cy="1215306"/>
          </a:xfrm>
          <a:prstGeom prst="wedgeRectCallout">
            <a:avLst>
              <a:gd name="adj1" fmla="val 63023"/>
              <a:gd name="adj2" fmla="val -39632"/>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ea typeface="Arial"/>
                <a:cs typeface="Arial"/>
                <a:sym typeface="Arial"/>
              </a:rPr>
              <a:t>‘I can’t believe I’ve fallen over. </a:t>
            </a:r>
            <a:br>
              <a:rPr lang="en-GB" dirty="0">
                <a:solidFill>
                  <a:schemeClr val="tx1"/>
                </a:solidFill>
                <a:ea typeface="Arial"/>
                <a:cs typeface="Arial"/>
                <a:sym typeface="Arial"/>
              </a:rPr>
            </a:br>
            <a:r>
              <a:rPr lang="en-GB" dirty="0">
                <a:solidFill>
                  <a:schemeClr val="tx1"/>
                </a:solidFill>
                <a:ea typeface="Arial"/>
                <a:cs typeface="Arial"/>
                <a:sym typeface="Arial"/>
              </a:rPr>
              <a:t>I’m so clumsy. I’m an idiot.’</a:t>
            </a:r>
            <a:endParaRPr lang="en-GB" dirty="0">
              <a:solidFill>
                <a:schemeClr val="tx1"/>
              </a:solidFill>
            </a:endParaRPr>
          </a:p>
        </p:txBody>
      </p:sp>
      <p:grpSp>
        <p:nvGrpSpPr>
          <p:cNvPr id="31" name="Group 30">
            <a:extLst>
              <a:ext uri="{FF2B5EF4-FFF2-40B4-BE49-F238E27FC236}">
                <a16:creationId xmlns:a16="http://schemas.microsoft.com/office/drawing/2014/main" id="{55BA1E17-7244-4B26-8439-91D67DE5FD5F}"/>
              </a:ext>
            </a:extLst>
          </p:cNvPr>
          <p:cNvGrpSpPr/>
          <p:nvPr/>
        </p:nvGrpSpPr>
        <p:grpSpPr>
          <a:xfrm flipH="1">
            <a:off x="137314" y="5099232"/>
            <a:ext cx="5505487" cy="1067416"/>
            <a:chOff x="7671665" y="3695158"/>
            <a:chExt cx="1313732" cy="697489"/>
          </a:xfrm>
        </p:grpSpPr>
        <p:sp>
          <p:nvSpPr>
            <p:cNvPr id="32" name="Rectangle 31">
              <a:extLst>
                <a:ext uri="{FF2B5EF4-FFF2-40B4-BE49-F238E27FC236}">
                  <a16:creationId xmlns:a16="http://schemas.microsoft.com/office/drawing/2014/main" id="{89798F71-7D0E-46C5-9B94-206262268B59}"/>
                </a:ext>
              </a:extLst>
            </p:cNvPr>
            <p:cNvSpPr/>
            <p:nvPr/>
          </p:nvSpPr>
          <p:spPr>
            <a:xfrm>
              <a:off x="7671665" y="3695158"/>
              <a:ext cx="1313732" cy="493998"/>
            </a:xfrm>
            <a:custGeom>
              <a:avLst/>
              <a:gdLst>
                <a:gd name="connsiteX0" fmla="*/ 0 w 5505487"/>
                <a:gd name="connsiteY0" fmla="*/ 0 h 756000"/>
                <a:gd name="connsiteX1" fmla="*/ 5505487 w 5505487"/>
                <a:gd name="connsiteY1" fmla="*/ 0 h 756000"/>
                <a:gd name="connsiteX2" fmla="*/ 5505487 w 5505487"/>
                <a:gd name="connsiteY2" fmla="*/ 756000 h 756000"/>
                <a:gd name="connsiteX3" fmla="*/ 0 w 5505487"/>
                <a:gd name="connsiteY3" fmla="*/ 756000 h 756000"/>
                <a:gd name="connsiteX4" fmla="*/ 0 w 5505487"/>
                <a:gd name="connsiteY4" fmla="*/ 0 h 756000"/>
                <a:gd name="connsiteX0" fmla="*/ 0 w 5505487"/>
                <a:gd name="connsiteY0" fmla="*/ 0 h 756000"/>
                <a:gd name="connsiteX1" fmla="*/ 5505487 w 5505487"/>
                <a:gd name="connsiteY1" fmla="*/ 0 h 756000"/>
                <a:gd name="connsiteX2" fmla="*/ 5505487 w 5505487"/>
                <a:gd name="connsiteY2" fmla="*/ 756000 h 756000"/>
                <a:gd name="connsiteX3" fmla="*/ 140677 w 5505487"/>
                <a:gd name="connsiteY3" fmla="*/ 745952 h 756000"/>
                <a:gd name="connsiteX4" fmla="*/ 0 w 5505487"/>
                <a:gd name="connsiteY4" fmla="*/ 0 h 7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5487" h="756000">
                  <a:moveTo>
                    <a:pt x="0" y="0"/>
                  </a:moveTo>
                  <a:lnTo>
                    <a:pt x="5505487" y="0"/>
                  </a:lnTo>
                  <a:lnTo>
                    <a:pt x="5505487" y="756000"/>
                  </a:lnTo>
                  <a:lnTo>
                    <a:pt x="140677" y="745952"/>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lnSpc>
                  <a:spcPct val="90000"/>
                </a:lnSpc>
                <a:spcBef>
                  <a:spcPts val="1000"/>
                </a:spcBef>
                <a:spcAft>
                  <a:spcPts val="0"/>
                </a:spcAft>
                <a:buClr>
                  <a:srgbClr val="1C1C1C"/>
                </a:buClr>
                <a:buSzPts val="1800"/>
                <a:buNone/>
              </a:pPr>
              <a:r>
                <a:rPr lang="en-GB" sz="1800" dirty="0">
                  <a:ea typeface="Arial"/>
                  <a:cs typeface="Arial"/>
                  <a:sym typeface="Arial"/>
                </a:rPr>
                <a:t>Would you speak to your best friend in this way?</a:t>
              </a:r>
              <a:endParaRPr lang="en-GB" dirty="0"/>
            </a:p>
          </p:txBody>
        </p:sp>
        <p:sp>
          <p:nvSpPr>
            <p:cNvPr id="33" name="Right Triangle 32">
              <a:extLst>
                <a:ext uri="{FF2B5EF4-FFF2-40B4-BE49-F238E27FC236}">
                  <a16:creationId xmlns:a16="http://schemas.microsoft.com/office/drawing/2014/main" id="{20A64E90-1CBE-4B79-9481-2A7DE6E1DCEA}"/>
                </a:ext>
              </a:extLst>
            </p:cNvPr>
            <p:cNvSpPr/>
            <p:nvPr/>
          </p:nvSpPr>
          <p:spPr>
            <a:xfrm flipV="1">
              <a:off x="8914097" y="4191452"/>
              <a:ext cx="71300"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Whole Class">
            <a:extLst>
              <a:ext uri="{FF2B5EF4-FFF2-40B4-BE49-F238E27FC236}">
                <a16:creationId xmlns:a16="http://schemas.microsoft.com/office/drawing/2014/main" id="{4B55A09E-B295-4325-8DCA-A376691A2E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093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700000">
                                      <p:cBhvr>
                                        <p:cTn id="14" dur="500" fill="hold"/>
                                        <p:tgtEl>
                                          <p:spTgt spid="5"/>
                                        </p:tgtEl>
                                        <p:attrNameLst>
                                          <p:attrName>r</p:attrName>
                                        </p:attrNameLst>
                                      </p:cBhvr>
                                    </p:animRot>
                                  </p:childTnLst>
                                </p:cTn>
                              </p:par>
                            </p:childTnLst>
                          </p:cTn>
                        </p:par>
                        <p:par>
                          <p:cTn id="15" fill="hold">
                            <p:stCondLst>
                              <p:cond delay="500"/>
                            </p:stCondLst>
                            <p:childTnLst>
                              <p:par>
                                <p:cTn id="16" presetID="60" presetClass="path" presetSubtype="0" accel="50000" decel="50000" fill="hold" nodeType="afterEffect">
                                  <p:stCondLst>
                                    <p:cond delay="0"/>
                                  </p:stCondLst>
                                  <p:childTnLst>
                                    <p:animMotion origin="layout" path="M 5E-6 3.7037E-6 C 0.00035 0.01134 0.00174 0.02731 0.01007 0.02731 C 0.02153 0.02731 0.02223 -0.02547 0.03612 -0.02547 C 0.04862 -0.02547 0.04202 0.02014 0.05365 0.01967 C 0.06598 0.01967 0.05938 -0.01343 0.0724 -0.01343 C 0.08421 -0.01343 0.07796 0.00902 0.08803 0.00902 " pathEditMode="relative" rAng="0" ptsTypes="AAAAAA">
                                      <p:cBhvr>
                                        <p:cTn id="17" dur="1000" fill="hold"/>
                                        <p:tgtEl>
                                          <p:spTgt spid="5"/>
                                        </p:tgtEl>
                                        <p:attrNameLst>
                                          <p:attrName>ppt_x</p:attrName>
                                          <p:attrName>ppt_y</p:attrName>
                                        </p:attrNameLst>
                                      </p:cBhvr>
                                      <p:rCtr x="4392" y="93"/>
                                    </p:animMotion>
                                  </p:childTnLst>
                                </p:cTn>
                              </p:par>
                            </p:childTnLst>
                          </p:cTn>
                        </p:par>
                        <p:par>
                          <p:cTn id="18" fill="hold">
                            <p:stCondLst>
                              <p:cond delay="1500"/>
                            </p:stCondLst>
                            <p:childTnLst>
                              <p:par>
                                <p:cTn id="19" presetID="22" presetClass="entr" presetSubtype="2"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22" presetClass="entr" presetSubtype="8"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22" presetClass="entr" presetSubtype="8"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nual Input 3">
            <a:extLst>
              <a:ext uri="{FF2B5EF4-FFF2-40B4-BE49-F238E27FC236}">
                <a16:creationId xmlns:a16="http://schemas.microsoft.com/office/drawing/2014/main" id="{257A515A-87B5-4624-AE42-762DB76E275C}"/>
              </a:ext>
            </a:extLst>
          </p:cNvPr>
          <p:cNvSpPr/>
          <p:nvPr/>
        </p:nvSpPr>
        <p:spPr>
          <a:xfrm rot="5400000">
            <a:off x="755548" y="2120429"/>
            <a:ext cx="4032449" cy="4320431"/>
          </a:xfrm>
          <a:prstGeom prst="flowChartManualInpu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lowchart: Manual Input 4">
            <a:extLst>
              <a:ext uri="{FF2B5EF4-FFF2-40B4-BE49-F238E27FC236}">
                <a16:creationId xmlns:a16="http://schemas.microsoft.com/office/drawing/2014/main" id="{2FBDF2E8-AB35-44AF-A73A-2DA529520B5D}"/>
              </a:ext>
            </a:extLst>
          </p:cNvPr>
          <p:cNvSpPr/>
          <p:nvPr/>
        </p:nvSpPr>
        <p:spPr>
          <a:xfrm rot="5400000" flipH="1" flipV="1">
            <a:off x="4356000" y="2120429"/>
            <a:ext cx="4032449" cy="4320431"/>
          </a:xfrm>
          <a:prstGeom prst="flowChartManualInput">
            <a:avLst/>
          </a:prstGeom>
          <a:solidFill>
            <a:srgbClr val="F0811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10" name="Title 1">
            <a:extLst>
              <a:ext uri="{FF2B5EF4-FFF2-40B4-BE49-F238E27FC236}">
                <a16:creationId xmlns:a16="http://schemas.microsoft.com/office/drawing/2014/main" id="{F6B0B6B6-F004-4F27-A724-49155F1DE9F2}"/>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Love Yourself</a:t>
            </a:r>
          </a:p>
        </p:txBody>
      </p:sp>
      <p:grpSp>
        <p:nvGrpSpPr>
          <p:cNvPr id="2" name="Group 1">
            <a:extLst>
              <a:ext uri="{FF2B5EF4-FFF2-40B4-BE49-F238E27FC236}">
                <a16:creationId xmlns:a16="http://schemas.microsoft.com/office/drawing/2014/main" id="{EFC1D863-5911-4C14-BAF0-148CD9BD0822}"/>
              </a:ext>
            </a:extLst>
          </p:cNvPr>
          <p:cNvGrpSpPr>
            <a:grpSpLocks/>
          </p:cNvGrpSpPr>
          <p:nvPr/>
        </p:nvGrpSpPr>
        <p:grpSpPr bwMode="auto">
          <a:xfrm>
            <a:off x="577850" y="1419225"/>
            <a:ext cx="7954963" cy="713631"/>
            <a:chOff x="577572" y="1420018"/>
            <a:chExt cx="7954868" cy="1024732"/>
          </a:xfrm>
        </p:grpSpPr>
        <p:sp>
          <p:nvSpPr>
            <p:cNvPr id="10" name="Rectangle 9">
              <a:extLst>
                <a:ext uri="{FF2B5EF4-FFF2-40B4-BE49-F238E27FC236}">
                  <a16:creationId xmlns:a16="http://schemas.microsoft.com/office/drawing/2014/main" id="{0D1FFEA6-AC20-4C6F-9FEF-D744C3FD34A1}"/>
                </a:ext>
              </a:extLst>
            </p:cNvPr>
            <p:cNvSpPr/>
            <p:nvPr/>
          </p:nvSpPr>
          <p:spPr>
            <a:xfrm>
              <a:off x="577572" y="1420018"/>
              <a:ext cx="7954868" cy="1024732"/>
            </a:xfrm>
            <a:prstGeom prst="rect">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421" name="TextBox 3">
              <a:extLst>
                <a:ext uri="{FF2B5EF4-FFF2-40B4-BE49-F238E27FC236}">
                  <a16:creationId xmlns:a16="http://schemas.microsoft.com/office/drawing/2014/main" id="{E6FC57A7-8EF4-49A2-B571-45459C11D371}"/>
                </a:ext>
              </a:extLst>
            </p:cNvPr>
            <p:cNvSpPr txBox="1">
              <a:spLocks noChangeArrowheads="1"/>
            </p:cNvSpPr>
            <p:nvPr/>
          </p:nvSpPr>
          <p:spPr bwMode="auto">
            <a:xfrm>
              <a:off x="688975" y="1470421"/>
              <a:ext cx="7766050" cy="92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eaLnBrk="1" hangingPunct="1">
                <a:lnSpc>
                  <a:spcPct val="100000"/>
                </a:lnSpc>
                <a:spcBef>
                  <a:spcPct val="0"/>
                </a:spcBef>
                <a:buFontTx/>
                <a:buNone/>
              </a:pPr>
              <a:r>
                <a:rPr lang="en-GB" altLang="en-US" dirty="0">
                  <a:solidFill>
                    <a:schemeClr val="tx1"/>
                  </a:solidFill>
                  <a:latin typeface="+mn-lt"/>
                  <a:ea typeface="Roboto" panose="02000000000000000000" pitchFamily="2" charset="0"/>
                </a:rPr>
                <a:t>We are often our own biggest critics and can be quite unkind in our words to ourselves. This impacts how we feel and the relationships we make. </a:t>
              </a:r>
            </a:p>
          </p:txBody>
        </p:sp>
      </p:grpSp>
      <p:grpSp>
        <p:nvGrpSpPr>
          <p:cNvPr id="33" name="Group 32">
            <a:extLst>
              <a:ext uri="{FF2B5EF4-FFF2-40B4-BE49-F238E27FC236}">
                <a16:creationId xmlns:a16="http://schemas.microsoft.com/office/drawing/2014/main" id="{68AD0168-70EA-4AD2-8530-B853E9B1811D}"/>
              </a:ext>
            </a:extLst>
          </p:cNvPr>
          <p:cNvGrpSpPr/>
          <p:nvPr/>
        </p:nvGrpSpPr>
        <p:grpSpPr>
          <a:xfrm flipH="1">
            <a:off x="132904" y="2296358"/>
            <a:ext cx="7632699" cy="1492682"/>
            <a:chOff x="7552300" y="4035678"/>
            <a:chExt cx="1433097" cy="975375"/>
          </a:xfrm>
        </p:grpSpPr>
        <p:sp>
          <p:nvSpPr>
            <p:cNvPr id="34" name="Rectangle 33">
              <a:extLst>
                <a:ext uri="{FF2B5EF4-FFF2-40B4-BE49-F238E27FC236}">
                  <a16:creationId xmlns:a16="http://schemas.microsoft.com/office/drawing/2014/main" id="{8B0C9A9A-6D9C-4740-AEC1-7DA18CCB24B0}"/>
                </a:ext>
              </a:extLst>
            </p:cNvPr>
            <p:cNvSpPr/>
            <p:nvPr/>
          </p:nvSpPr>
          <p:spPr>
            <a:xfrm>
              <a:off x="7552300" y="4035678"/>
              <a:ext cx="1433097" cy="771006"/>
            </a:xfrm>
            <a:custGeom>
              <a:avLst/>
              <a:gdLst>
                <a:gd name="connsiteX0" fmla="*/ 0 w 7632699"/>
                <a:gd name="connsiteY0" fmla="*/ 0 h 1179922"/>
                <a:gd name="connsiteX1" fmla="*/ 7632699 w 7632699"/>
                <a:gd name="connsiteY1" fmla="*/ 0 h 1179922"/>
                <a:gd name="connsiteX2" fmla="*/ 7632699 w 7632699"/>
                <a:gd name="connsiteY2" fmla="*/ 1179922 h 1179922"/>
                <a:gd name="connsiteX3" fmla="*/ 0 w 7632699"/>
                <a:gd name="connsiteY3" fmla="*/ 1179922 h 1179922"/>
                <a:gd name="connsiteX4" fmla="*/ 0 w 7632699"/>
                <a:gd name="connsiteY4" fmla="*/ 0 h 1179922"/>
                <a:gd name="connsiteX0" fmla="*/ 0 w 7632699"/>
                <a:gd name="connsiteY0" fmla="*/ 0 h 1179922"/>
                <a:gd name="connsiteX1" fmla="*/ 7632699 w 7632699"/>
                <a:gd name="connsiteY1" fmla="*/ 0 h 1179922"/>
                <a:gd name="connsiteX2" fmla="*/ 7632699 w 7632699"/>
                <a:gd name="connsiteY2" fmla="*/ 1179922 h 1179922"/>
                <a:gd name="connsiteX3" fmla="*/ 221064 w 7632699"/>
                <a:gd name="connsiteY3" fmla="*/ 1179922 h 1179922"/>
                <a:gd name="connsiteX4" fmla="*/ 0 w 7632699"/>
                <a:gd name="connsiteY4" fmla="*/ 0 h 117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2699" h="1179922">
                  <a:moveTo>
                    <a:pt x="0" y="0"/>
                  </a:moveTo>
                  <a:lnTo>
                    <a:pt x="7632699" y="0"/>
                  </a:lnTo>
                  <a:lnTo>
                    <a:pt x="7632699" y="1179922"/>
                  </a:lnTo>
                  <a:lnTo>
                    <a:pt x="221064" y="1179922"/>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spcBef>
                  <a:spcPts val="1000"/>
                </a:spcBef>
                <a:spcAft>
                  <a:spcPts val="0"/>
                </a:spcAft>
                <a:buClr>
                  <a:srgbClr val="1C1C1C"/>
                </a:buClr>
                <a:buSzPts val="1395"/>
                <a:buNone/>
              </a:pPr>
              <a:r>
                <a:rPr lang="en-GB" sz="1800" dirty="0">
                  <a:ea typeface="Arial"/>
                  <a:cs typeface="Arial"/>
                  <a:sym typeface="Arial"/>
                </a:rPr>
                <a:t>It is important for our wellbeing for us to speak kindly and with love to ourselves. This then helps us to recognise how we deserve to be treated by ourselves and by other people. </a:t>
              </a:r>
            </a:p>
          </p:txBody>
        </p:sp>
        <p:sp>
          <p:nvSpPr>
            <p:cNvPr id="35" name="Right Triangle 34">
              <a:extLst>
                <a:ext uri="{FF2B5EF4-FFF2-40B4-BE49-F238E27FC236}">
                  <a16:creationId xmlns:a16="http://schemas.microsoft.com/office/drawing/2014/main" id="{BD6012B2-9FF7-4AD2-95BA-0F239AB8925C}"/>
                </a:ext>
              </a:extLst>
            </p:cNvPr>
            <p:cNvSpPr/>
            <p:nvPr/>
          </p:nvSpPr>
          <p:spPr>
            <a:xfrm flipV="1">
              <a:off x="8929094" y="4809858"/>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 name="Picture 2">
            <a:extLst>
              <a:ext uri="{FF2B5EF4-FFF2-40B4-BE49-F238E27FC236}">
                <a16:creationId xmlns:a16="http://schemas.microsoft.com/office/drawing/2014/main" id="{0F4B108F-034C-4626-AF94-3823F377FC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51210" y="3476280"/>
            <a:ext cx="3495957" cy="4124824"/>
          </a:xfrm>
          <a:prstGeom prst="rect">
            <a:avLst/>
          </a:prstGeom>
        </p:spPr>
      </p:pic>
      <p:grpSp>
        <p:nvGrpSpPr>
          <p:cNvPr id="36" name="Group 35">
            <a:extLst>
              <a:ext uri="{FF2B5EF4-FFF2-40B4-BE49-F238E27FC236}">
                <a16:creationId xmlns:a16="http://schemas.microsoft.com/office/drawing/2014/main" id="{1E08BCB8-F720-4B37-B1C4-7BA784C84598}"/>
              </a:ext>
            </a:extLst>
          </p:cNvPr>
          <p:cNvGrpSpPr/>
          <p:nvPr/>
        </p:nvGrpSpPr>
        <p:grpSpPr>
          <a:xfrm>
            <a:off x="1156075" y="4797152"/>
            <a:ext cx="7833666" cy="1492682"/>
            <a:chOff x="7514567" y="4035678"/>
            <a:chExt cx="1470830" cy="975375"/>
          </a:xfrm>
        </p:grpSpPr>
        <p:sp>
          <p:nvSpPr>
            <p:cNvPr id="37" name="Rectangle 36">
              <a:extLst>
                <a:ext uri="{FF2B5EF4-FFF2-40B4-BE49-F238E27FC236}">
                  <a16:creationId xmlns:a16="http://schemas.microsoft.com/office/drawing/2014/main" id="{585BEFB6-DDE4-4838-9936-9286B283465A}"/>
                </a:ext>
              </a:extLst>
            </p:cNvPr>
            <p:cNvSpPr/>
            <p:nvPr/>
          </p:nvSpPr>
          <p:spPr>
            <a:xfrm>
              <a:off x="7514567" y="4035678"/>
              <a:ext cx="1470830" cy="771006"/>
            </a:xfrm>
            <a:custGeom>
              <a:avLst/>
              <a:gdLst>
                <a:gd name="connsiteX0" fmla="*/ 0 w 7632699"/>
                <a:gd name="connsiteY0" fmla="*/ 0 h 1179922"/>
                <a:gd name="connsiteX1" fmla="*/ 7632699 w 7632699"/>
                <a:gd name="connsiteY1" fmla="*/ 0 h 1179922"/>
                <a:gd name="connsiteX2" fmla="*/ 7632699 w 7632699"/>
                <a:gd name="connsiteY2" fmla="*/ 1179922 h 1179922"/>
                <a:gd name="connsiteX3" fmla="*/ 0 w 7632699"/>
                <a:gd name="connsiteY3" fmla="*/ 1179922 h 1179922"/>
                <a:gd name="connsiteX4" fmla="*/ 0 w 7632699"/>
                <a:gd name="connsiteY4" fmla="*/ 0 h 1179922"/>
                <a:gd name="connsiteX0" fmla="*/ 0 w 7833666"/>
                <a:gd name="connsiteY0" fmla="*/ 0 h 1179922"/>
                <a:gd name="connsiteX1" fmla="*/ 7833666 w 7833666"/>
                <a:gd name="connsiteY1" fmla="*/ 0 h 1179922"/>
                <a:gd name="connsiteX2" fmla="*/ 7833666 w 7833666"/>
                <a:gd name="connsiteY2" fmla="*/ 1179922 h 1179922"/>
                <a:gd name="connsiteX3" fmla="*/ 200967 w 7833666"/>
                <a:gd name="connsiteY3" fmla="*/ 1179922 h 1179922"/>
                <a:gd name="connsiteX4" fmla="*/ 0 w 7833666"/>
                <a:gd name="connsiteY4" fmla="*/ 0 h 117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666" h="1179922">
                  <a:moveTo>
                    <a:pt x="0" y="0"/>
                  </a:moveTo>
                  <a:lnTo>
                    <a:pt x="7833666" y="0"/>
                  </a:lnTo>
                  <a:lnTo>
                    <a:pt x="7833666" y="1179922"/>
                  </a:lnTo>
                  <a:lnTo>
                    <a:pt x="200967" y="1179922"/>
                  </a:lnTo>
                  <a:lnTo>
                    <a:pt x="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1463" lvl="0" algn="l" rtl="0">
                <a:lnSpc>
                  <a:spcPct val="90000"/>
                </a:lnSpc>
                <a:spcBef>
                  <a:spcPts val="1000"/>
                </a:spcBef>
                <a:spcAft>
                  <a:spcPts val="0"/>
                </a:spcAft>
                <a:buClr>
                  <a:srgbClr val="1C1C1C"/>
                </a:buClr>
                <a:buSzPts val="1800"/>
                <a:buNone/>
              </a:pPr>
              <a:r>
                <a:rPr lang="en-GB" sz="1800" dirty="0">
                  <a:ea typeface="Arial"/>
                  <a:cs typeface="Arial"/>
                  <a:sym typeface="Arial"/>
                </a:rPr>
                <a:t>Once we </a:t>
              </a:r>
              <a:r>
                <a:rPr lang="en-GB" dirty="0">
                  <a:ea typeface="Arial"/>
                  <a:cs typeface="Arial"/>
                  <a:sym typeface="Arial"/>
                </a:rPr>
                <a:t>know how to </a:t>
              </a:r>
              <a:r>
                <a:rPr lang="en-GB">
                  <a:ea typeface="Arial"/>
                  <a:cs typeface="Arial"/>
                  <a:sym typeface="Arial"/>
                </a:rPr>
                <a:t>love ourselves, </a:t>
              </a:r>
              <a:r>
                <a:rPr lang="en-GB" dirty="0">
                  <a:ea typeface="Arial"/>
                  <a:cs typeface="Arial"/>
                  <a:sym typeface="Arial"/>
                </a:rPr>
                <a:t>we can effectively love and care for other people and love and care for the planet.</a:t>
              </a:r>
              <a:endParaRPr lang="en-GB" sz="1800" dirty="0">
                <a:ea typeface="Arial"/>
                <a:cs typeface="Arial"/>
                <a:sym typeface="Arial"/>
              </a:endParaRPr>
            </a:p>
          </p:txBody>
        </p:sp>
        <p:sp>
          <p:nvSpPr>
            <p:cNvPr id="38" name="Right Triangle 37">
              <a:extLst>
                <a:ext uri="{FF2B5EF4-FFF2-40B4-BE49-F238E27FC236}">
                  <a16:creationId xmlns:a16="http://schemas.microsoft.com/office/drawing/2014/main" id="{B1297ADB-AD8F-46E5-91B3-875864324BF3}"/>
                </a:ext>
              </a:extLst>
            </p:cNvPr>
            <p:cNvSpPr/>
            <p:nvPr/>
          </p:nvSpPr>
          <p:spPr>
            <a:xfrm flipV="1">
              <a:off x="8929094" y="4809858"/>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6" name="Whole Class">
            <a:extLst>
              <a:ext uri="{FF2B5EF4-FFF2-40B4-BE49-F238E27FC236}">
                <a16:creationId xmlns:a16="http://schemas.microsoft.com/office/drawing/2014/main" id="{1841A19D-5024-449A-ADE9-0E7162B0F68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946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Manual Input 11">
            <a:extLst>
              <a:ext uri="{FF2B5EF4-FFF2-40B4-BE49-F238E27FC236}">
                <a16:creationId xmlns:a16="http://schemas.microsoft.com/office/drawing/2014/main" id="{4974FAC0-8D5F-43DA-A0FD-5414412D25DA}"/>
              </a:ext>
            </a:extLst>
          </p:cNvPr>
          <p:cNvSpPr/>
          <p:nvPr/>
        </p:nvSpPr>
        <p:spPr>
          <a:xfrm rot="5400000">
            <a:off x="755548" y="2120429"/>
            <a:ext cx="4032449" cy="4320431"/>
          </a:xfrm>
          <a:prstGeom prst="flowChartManualInput">
            <a:avLst/>
          </a:prstGeom>
          <a:solidFill>
            <a:srgbClr val="F0811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Manual Input 12">
            <a:extLst>
              <a:ext uri="{FF2B5EF4-FFF2-40B4-BE49-F238E27FC236}">
                <a16:creationId xmlns:a16="http://schemas.microsoft.com/office/drawing/2014/main" id="{0EA9D8F7-2131-4107-B706-935339844C22}"/>
              </a:ext>
            </a:extLst>
          </p:cNvPr>
          <p:cNvSpPr/>
          <p:nvPr/>
        </p:nvSpPr>
        <p:spPr>
          <a:xfrm rot="5400000" flipH="1" flipV="1">
            <a:off x="4356000" y="2120429"/>
            <a:ext cx="4032449" cy="4320431"/>
          </a:xfrm>
          <a:prstGeom prst="flowChartManualInput">
            <a:avLst/>
          </a:prstGeom>
          <a:solidFill>
            <a:srgbClr val="DE1E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2034D961-B046-4F5E-9275-FFE2CD3951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0851314">
            <a:off x="326121" y="3187061"/>
            <a:ext cx="4661439" cy="4661439"/>
          </a:xfrm>
          <a:prstGeom prst="rect">
            <a:avLst/>
          </a:prstGeom>
        </p:spPr>
      </p:pic>
      <p:pic>
        <p:nvPicPr>
          <p:cNvPr id="20" name="Picture 19">
            <a:extLst>
              <a:ext uri="{FF2B5EF4-FFF2-40B4-BE49-F238E27FC236}">
                <a16:creationId xmlns:a16="http://schemas.microsoft.com/office/drawing/2014/main" id="{49BAA693-AF70-4637-A05D-D3CCD7A31B4E}"/>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0851314">
            <a:off x="4891670" y="3187060"/>
            <a:ext cx="4661439" cy="4661439"/>
          </a:xfrm>
          <a:prstGeom prst="rect">
            <a:avLst/>
          </a:prstGeom>
        </p:spPr>
      </p:pic>
      <p:sp>
        <p:nvSpPr>
          <p:cNvPr id="17410" name="Title 1">
            <a:extLst>
              <a:ext uri="{FF2B5EF4-FFF2-40B4-BE49-F238E27FC236}">
                <a16:creationId xmlns:a16="http://schemas.microsoft.com/office/drawing/2014/main" id="{F6B0B6B6-F004-4F27-A724-49155F1DE9F2}"/>
              </a:ext>
            </a:extLst>
          </p:cNvPr>
          <p:cNvSpPr>
            <a:spLocks noGrp="1" noChangeArrowheads="1"/>
          </p:cNvSpPr>
          <p:nvPr>
            <p:ph type="title"/>
          </p:nvPr>
        </p:nvSpPr>
        <p:spPr>
          <a:xfrm>
            <a:off x="457200" y="479425"/>
            <a:ext cx="8220075" cy="993775"/>
          </a:xfrm>
        </p:spPr>
        <p:txBody>
          <a:bodyPr/>
          <a:lstStyle/>
          <a:p>
            <a:pPr eaLnBrk="1" hangingPunct="1"/>
            <a:r>
              <a:rPr lang="en-GB" altLang="en-US" dirty="0"/>
              <a:t>Love Yourself</a:t>
            </a:r>
          </a:p>
        </p:txBody>
      </p:sp>
      <p:grpSp>
        <p:nvGrpSpPr>
          <p:cNvPr id="28" name="Group 27">
            <a:extLst>
              <a:ext uri="{FF2B5EF4-FFF2-40B4-BE49-F238E27FC236}">
                <a16:creationId xmlns:a16="http://schemas.microsoft.com/office/drawing/2014/main" id="{ACD76495-B10F-4749-9B6C-6370A80660AB}"/>
              </a:ext>
            </a:extLst>
          </p:cNvPr>
          <p:cNvGrpSpPr/>
          <p:nvPr/>
        </p:nvGrpSpPr>
        <p:grpSpPr>
          <a:xfrm flipH="1">
            <a:off x="146625" y="1500437"/>
            <a:ext cx="5396298" cy="1047538"/>
            <a:chOff x="7717440" y="3695158"/>
            <a:chExt cx="1267958" cy="684500"/>
          </a:xfrm>
        </p:grpSpPr>
        <p:sp>
          <p:nvSpPr>
            <p:cNvPr id="29" name="Rectangle 28">
              <a:extLst>
                <a:ext uri="{FF2B5EF4-FFF2-40B4-BE49-F238E27FC236}">
                  <a16:creationId xmlns:a16="http://schemas.microsoft.com/office/drawing/2014/main" id="{46FB60F8-9A73-4582-A744-25D4C5CE633D}"/>
                </a:ext>
              </a:extLst>
            </p:cNvPr>
            <p:cNvSpPr/>
            <p:nvPr/>
          </p:nvSpPr>
          <p:spPr>
            <a:xfrm>
              <a:off x="7717440" y="3695158"/>
              <a:ext cx="1267958" cy="493998"/>
            </a:xfrm>
            <a:custGeom>
              <a:avLst/>
              <a:gdLst>
                <a:gd name="connsiteX0" fmla="*/ 0 w 5225475"/>
                <a:gd name="connsiteY0" fmla="*/ 0 h 756000"/>
                <a:gd name="connsiteX1" fmla="*/ 5225475 w 5225475"/>
                <a:gd name="connsiteY1" fmla="*/ 0 h 756000"/>
                <a:gd name="connsiteX2" fmla="*/ 5225475 w 5225475"/>
                <a:gd name="connsiteY2" fmla="*/ 756000 h 756000"/>
                <a:gd name="connsiteX3" fmla="*/ 0 w 5225475"/>
                <a:gd name="connsiteY3" fmla="*/ 756000 h 756000"/>
                <a:gd name="connsiteX4" fmla="*/ 0 w 5225475"/>
                <a:gd name="connsiteY4" fmla="*/ 0 h 756000"/>
                <a:gd name="connsiteX0" fmla="*/ 0 w 5396297"/>
                <a:gd name="connsiteY0" fmla="*/ 10048 h 756000"/>
                <a:gd name="connsiteX1" fmla="*/ 5396297 w 5396297"/>
                <a:gd name="connsiteY1" fmla="*/ 0 h 756000"/>
                <a:gd name="connsiteX2" fmla="*/ 5396297 w 5396297"/>
                <a:gd name="connsiteY2" fmla="*/ 756000 h 756000"/>
                <a:gd name="connsiteX3" fmla="*/ 170822 w 5396297"/>
                <a:gd name="connsiteY3" fmla="*/ 756000 h 756000"/>
                <a:gd name="connsiteX4" fmla="*/ 0 w 5396297"/>
                <a:gd name="connsiteY4" fmla="*/ 10048 h 7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6297" h="756000">
                  <a:moveTo>
                    <a:pt x="0" y="10048"/>
                  </a:moveTo>
                  <a:lnTo>
                    <a:pt x="5396297" y="0"/>
                  </a:lnTo>
                  <a:lnTo>
                    <a:pt x="5396297" y="756000"/>
                  </a:lnTo>
                  <a:lnTo>
                    <a:pt x="170822" y="756000"/>
                  </a:lnTo>
                  <a:lnTo>
                    <a:pt x="0" y="10048"/>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rtl="0">
                <a:lnSpc>
                  <a:spcPct val="97000"/>
                </a:lnSpc>
                <a:spcBef>
                  <a:spcPts val="0"/>
                </a:spcBef>
                <a:spcAft>
                  <a:spcPts val="0"/>
                </a:spcAft>
                <a:buClr>
                  <a:srgbClr val="1C1C1C"/>
                </a:buClr>
                <a:buSzPts val="1530"/>
                <a:buNone/>
              </a:pPr>
              <a:r>
                <a:rPr lang="en-GB" sz="1800" dirty="0">
                  <a:ea typeface="Arial"/>
                  <a:cs typeface="Arial"/>
                  <a:sym typeface="Arial"/>
                </a:rPr>
                <a:t>   The way you talk to yourself is called self-talk. </a:t>
              </a:r>
              <a:endParaRPr lang="en-GB" dirty="0"/>
            </a:p>
          </p:txBody>
        </p:sp>
        <p:sp>
          <p:nvSpPr>
            <p:cNvPr id="30" name="Right Triangle 29">
              <a:extLst>
                <a:ext uri="{FF2B5EF4-FFF2-40B4-BE49-F238E27FC236}">
                  <a16:creationId xmlns:a16="http://schemas.microsoft.com/office/drawing/2014/main" id="{07D6AB3F-D3B5-4D01-9792-F9C6EC3E76CC}"/>
                </a:ext>
              </a:extLst>
            </p:cNvPr>
            <p:cNvSpPr/>
            <p:nvPr/>
          </p:nvSpPr>
          <p:spPr>
            <a:xfrm flipV="1">
              <a:off x="8914097" y="4178463"/>
              <a:ext cx="71300"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4" name="Picture 23">
            <a:extLst>
              <a:ext uri="{FF2B5EF4-FFF2-40B4-BE49-F238E27FC236}">
                <a16:creationId xmlns:a16="http://schemas.microsoft.com/office/drawing/2014/main" id="{93CD44FF-9901-4775-ACCE-68380C0830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375999">
            <a:off x="3393458" y="2466954"/>
            <a:ext cx="2400143" cy="3393673"/>
          </a:xfrm>
          <a:prstGeom prst="rect">
            <a:avLst/>
          </a:prstGeom>
        </p:spPr>
      </p:pic>
      <p:grpSp>
        <p:nvGrpSpPr>
          <p:cNvPr id="31" name="Group 30">
            <a:extLst>
              <a:ext uri="{FF2B5EF4-FFF2-40B4-BE49-F238E27FC236}">
                <a16:creationId xmlns:a16="http://schemas.microsoft.com/office/drawing/2014/main" id="{13062AC3-4C8B-43B7-9977-B0ED9D46A87E}"/>
              </a:ext>
            </a:extLst>
          </p:cNvPr>
          <p:cNvGrpSpPr/>
          <p:nvPr/>
        </p:nvGrpSpPr>
        <p:grpSpPr>
          <a:xfrm>
            <a:off x="1979709" y="5085184"/>
            <a:ext cx="6849963" cy="1054715"/>
            <a:chOff x="7350845" y="3695158"/>
            <a:chExt cx="1634554" cy="689190"/>
          </a:xfrm>
        </p:grpSpPr>
        <p:sp>
          <p:nvSpPr>
            <p:cNvPr id="32" name="Rectangle 31">
              <a:extLst>
                <a:ext uri="{FF2B5EF4-FFF2-40B4-BE49-F238E27FC236}">
                  <a16:creationId xmlns:a16="http://schemas.microsoft.com/office/drawing/2014/main" id="{D0B3B665-2234-46D9-810B-6EC4F71A3CB3}"/>
                </a:ext>
              </a:extLst>
            </p:cNvPr>
            <p:cNvSpPr/>
            <p:nvPr/>
          </p:nvSpPr>
          <p:spPr>
            <a:xfrm>
              <a:off x="7350845" y="3695158"/>
              <a:ext cx="1634554" cy="493998"/>
            </a:xfrm>
            <a:custGeom>
              <a:avLst/>
              <a:gdLst>
                <a:gd name="connsiteX0" fmla="*/ 0 w 7553326"/>
                <a:gd name="connsiteY0" fmla="*/ 0 h 755999"/>
                <a:gd name="connsiteX1" fmla="*/ 7553326 w 7553326"/>
                <a:gd name="connsiteY1" fmla="*/ 0 h 755999"/>
                <a:gd name="connsiteX2" fmla="*/ 7553326 w 7553326"/>
                <a:gd name="connsiteY2" fmla="*/ 755999 h 755999"/>
                <a:gd name="connsiteX3" fmla="*/ 0 w 7553326"/>
                <a:gd name="connsiteY3" fmla="*/ 755999 h 755999"/>
                <a:gd name="connsiteX4" fmla="*/ 0 w 7553326"/>
                <a:gd name="connsiteY4" fmla="*/ 0 h 755999"/>
                <a:gd name="connsiteX0" fmla="*/ 0 w 7714100"/>
                <a:gd name="connsiteY0" fmla="*/ 0 h 755999"/>
                <a:gd name="connsiteX1" fmla="*/ 7714100 w 7714100"/>
                <a:gd name="connsiteY1" fmla="*/ 0 h 755999"/>
                <a:gd name="connsiteX2" fmla="*/ 7714100 w 7714100"/>
                <a:gd name="connsiteY2" fmla="*/ 755999 h 755999"/>
                <a:gd name="connsiteX3" fmla="*/ 160774 w 7714100"/>
                <a:gd name="connsiteY3" fmla="*/ 755999 h 755999"/>
                <a:gd name="connsiteX4" fmla="*/ 0 w 7714100"/>
                <a:gd name="connsiteY4" fmla="*/ 0 h 755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4100" h="755999">
                  <a:moveTo>
                    <a:pt x="0" y="0"/>
                  </a:moveTo>
                  <a:lnTo>
                    <a:pt x="7714100" y="0"/>
                  </a:lnTo>
                  <a:lnTo>
                    <a:pt x="7714100" y="755999"/>
                  </a:lnTo>
                  <a:lnTo>
                    <a:pt x="160774" y="755999"/>
                  </a:lnTo>
                  <a:lnTo>
                    <a:pt x="0"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lvl="0" indent="0" algn="l" rtl="0">
                <a:lnSpc>
                  <a:spcPct val="97000"/>
                </a:lnSpc>
                <a:spcBef>
                  <a:spcPts val="0"/>
                </a:spcBef>
                <a:spcAft>
                  <a:spcPts val="0"/>
                </a:spcAft>
                <a:buClr>
                  <a:srgbClr val="1C1C1C"/>
                </a:buClr>
                <a:buSzPts val="1530"/>
                <a:buNone/>
              </a:pPr>
              <a:r>
                <a:rPr lang="en-GB" sz="1800" dirty="0">
                  <a:ea typeface="Arial"/>
                  <a:cs typeface="Arial"/>
                  <a:sym typeface="Arial"/>
                </a:rPr>
                <a:t>In pairs, look at the </a:t>
              </a:r>
              <a:r>
                <a:rPr lang="en-GB" sz="1800" b="1" dirty="0">
                  <a:solidFill>
                    <a:schemeClr val="accent1"/>
                  </a:solidFill>
                  <a:ea typeface="Arial"/>
                  <a:cs typeface="Arial"/>
                  <a:sym typeface="Arial"/>
                </a:rPr>
                <a:t>Self-Talk Activity Sheet</a:t>
              </a:r>
              <a:r>
                <a:rPr lang="en-GB" sz="1800" dirty="0">
                  <a:ea typeface="Arial"/>
                  <a:cs typeface="Arial"/>
                  <a:sym typeface="Arial"/>
                </a:rPr>
                <a:t>. Can you create alternative self-talk that shows self-love and self-respect?</a:t>
              </a:r>
            </a:p>
          </p:txBody>
        </p:sp>
        <p:sp>
          <p:nvSpPr>
            <p:cNvPr id="33" name="Right Triangle 32">
              <a:extLst>
                <a:ext uri="{FF2B5EF4-FFF2-40B4-BE49-F238E27FC236}">
                  <a16:creationId xmlns:a16="http://schemas.microsoft.com/office/drawing/2014/main" id="{D9B2A636-B77E-4769-80D2-F034D7C4DC85}"/>
                </a:ext>
              </a:extLst>
            </p:cNvPr>
            <p:cNvSpPr/>
            <p:nvPr/>
          </p:nvSpPr>
          <p:spPr>
            <a:xfrm flipV="1">
              <a:off x="8914097" y="4183153"/>
              <a:ext cx="71300" cy="201195"/>
            </a:xfrm>
            <a:prstGeom prst="rtTriangl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Speech Bubble: Rectangle 18">
            <a:extLst>
              <a:ext uri="{FF2B5EF4-FFF2-40B4-BE49-F238E27FC236}">
                <a16:creationId xmlns:a16="http://schemas.microsoft.com/office/drawing/2014/main" id="{62CD1776-7542-418B-A742-A9F5E20F7E35}"/>
              </a:ext>
            </a:extLst>
          </p:cNvPr>
          <p:cNvSpPr/>
          <p:nvPr/>
        </p:nvSpPr>
        <p:spPr>
          <a:xfrm>
            <a:off x="746301" y="2331714"/>
            <a:ext cx="2328920" cy="1397381"/>
          </a:xfrm>
          <a:prstGeom prst="wedgeRectCallout">
            <a:avLst>
              <a:gd name="adj1" fmla="val 52780"/>
              <a:gd name="adj2" fmla="val 82706"/>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ea typeface="Arial"/>
                <a:cs typeface="Arial"/>
                <a:sym typeface="Arial"/>
              </a:rPr>
              <a:t>‘I can’t believe I’ve fallen over. </a:t>
            </a:r>
            <a:br>
              <a:rPr lang="en-GB" dirty="0">
                <a:solidFill>
                  <a:schemeClr val="tx1"/>
                </a:solidFill>
                <a:ea typeface="Arial"/>
                <a:cs typeface="Arial"/>
                <a:sym typeface="Arial"/>
              </a:rPr>
            </a:br>
            <a:r>
              <a:rPr lang="en-GB" dirty="0">
                <a:solidFill>
                  <a:schemeClr val="tx1"/>
                </a:solidFill>
                <a:ea typeface="Arial"/>
                <a:cs typeface="Arial"/>
                <a:sym typeface="Arial"/>
              </a:rPr>
              <a:t>I’m so clumsy. </a:t>
            </a:r>
            <a:br>
              <a:rPr lang="en-GB" dirty="0">
                <a:solidFill>
                  <a:schemeClr val="tx1"/>
                </a:solidFill>
                <a:ea typeface="Arial"/>
                <a:cs typeface="Arial"/>
                <a:sym typeface="Arial"/>
              </a:rPr>
            </a:br>
            <a:r>
              <a:rPr lang="en-GB" dirty="0">
                <a:solidFill>
                  <a:schemeClr val="tx1"/>
                </a:solidFill>
                <a:ea typeface="Arial"/>
                <a:cs typeface="Arial"/>
                <a:sym typeface="Arial"/>
              </a:rPr>
              <a:t>I’m an idiot.’</a:t>
            </a:r>
            <a:endParaRPr lang="en-GB" dirty="0">
              <a:solidFill>
                <a:schemeClr val="tx1"/>
              </a:solidFill>
            </a:endParaRPr>
          </a:p>
        </p:txBody>
      </p:sp>
      <p:sp>
        <p:nvSpPr>
          <p:cNvPr id="21" name="Speech Bubble: Rectangle 20">
            <a:extLst>
              <a:ext uri="{FF2B5EF4-FFF2-40B4-BE49-F238E27FC236}">
                <a16:creationId xmlns:a16="http://schemas.microsoft.com/office/drawing/2014/main" id="{8E665EE3-8771-4D61-91A8-CB58D0469094}"/>
              </a:ext>
            </a:extLst>
          </p:cNvPr>
          <p:cNvSpPr/>
          <p:nvPr/>
        </p:nvSpPr>
        <p:spPr>
          <a:xfrm>
            <a:off x="3809947" y="2331714"/>
            <a:ext cx="3465952" cy="1889374"/>
          </a:xfrm>
          <a:prstGeom prst="wedgeRectCallout">
            <a:avLst>
              <a:gd name="adj1" fmla="val 64730"/>
              <a:gd name="adj2" fmla="val 49988"/>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ea typeface="Arial"/>
                <a:cs typeface="Arial"/>
                <a:sym typeface="Arial"/>
              </a:rPr>
              <a:t>‘I can’t believe I’ve fallen over. I was running so fast that I lost control. Luckily I’m OK and I landed safely. I’ll feel better if I have a little rest and remember that everyone has accidents.’</a:t>
            </a:r>
          </a:p>
        </p:txBody>
      </p:sp>
      <p:grpSp>
        <p:nvGrpSpPr>
          <p:cNvPr id="14" name="Group 13">
            <a:extLst>
              <a:ext uri="{FF2B5EF4-FFF2-40B4-BE49-F238E27FC236}">
                <a16:creationId xmlns:a16="http://schemas.microsoft.com/office/drawing/2014/main" id="{33C064D3-3F20-4AD8-9773-2F90AB58D832}"/>
              </a:ext>
            </a:extLst>
          </p:cNvPr>
          <p:cNvGrpSpPr/>
          <p:nvPr/>
        </p:nvGrpSpPr>
        <p:grpSpPr>
          <a:xfrm flipH="1">
            <a:off x="318820" y="5097884"/>
            <a:ext cx="7553326" cy="1067420"/>
            <a:chOff x="7183007" y="3695156"/>
            <a:chExt cx="1802392" cy="697491"/>
          </a:xfrm>
        </p:grpSpPr>
        <p:sp>
          <p:nvSpPr>
            <p:cNvPr id="15" name="Rectangle 14">
              <a:extLst>
                <a:ext uri="{FF2B5EF4-FFF2-40B4-BE49-F238E27FC236}">
                  <a16:creationId xmlns:a16="http://schemas.microsoft.com/office/drawing/2014/main" id="{2A519EBA-AD02-4C10-90DF-D17C0B8B9A9F}"/>
                </a:ext>
              </a:extLst>
            </p:cNvPr>
            <p:cNvSpPr/>
            <p:nvPr/>
          </p:nvSpPr>
          <p:spPr>
            <a:xfrm>
              <a:off x="7183007" y="3695156"/>
              <a:ext cx="1802392" cy="493998"/>
            </a:xfrm>
            <a:custGeom>
              <a:avLst/>
              <a:gdLst>
                <a:gd name="connsiteX0" fmla="*/ 0 w 7553326"/>
                <a:gd name="connsiteY0" fmla="*/ 0 h 756000"/>
                <a:gd name="connsiteX1" fmla="*/ 7553326 w 7553326"/>
                <a:gd name="connsiteY1" fmla="*/ 0 h 756000"/>
                <a:gd name="connsiteX2" fmla="*/ 7553326 w 7553326"/>
                <a:gd name="connsiteY2" fmla="*/ 756000 h 756000"/>
                <a:gd name="connsiteX3" fmla="*/ 0 w 7553326"/>
                <a:gd name="connsiteY3" fmla="*/ 756000 h 756000"/>
                <a:gd name="connsiteX4" fmla="*/ 0 w 7553326"/>
                <a:gd name="connsiteY4" fmla="*/ 0 h 756000"/>
                <a:gd name="connsiteX0" fmla="*/ 0 w 7553326"/>
                <a:gd name="connsiteY0" fmla="*/ 0 h 756000"/>
                <a:gd name="connsiteX1" fmla="*/ 7553326 w 7553326"/>
                <a:gd name="connsiteY1" fmla="*/ 0 h 756000"/>
                <a:gd name="connsiteX2" fmla="*/ 7553326 w 7553326"/>
                <a:gd name="connsiteY2" fmla="*/ 756000 h 756000"/>
                <a:gd name="connsiteX3" fmla="*/ 261257 w 7553326"/>
                <a:gd name="connsiteY3" fmla="*/ 756000 h 756000"/>
                <a:gd name="connsiteX4" fmla="*/ 0 w 7553326"/>
                <a:gd name="connsiteY4" fmla="*/ 0 h 7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3326" h="756000">
                  <a:moveTo>
                    <a:pt x="0" y="0"/>
                  </a:moveTo>
                  <a:lnTo>
                    <a:pt x="7553326" y="0"/>
                  </a:lnTo>
                  <a:lnTo>
                    <a:pt x="7553326" y="756000"/>
                  </a:lnTo>
                  <a:lnTo>
                    <a:pt x="261257" y="756000"/>
                  </a:lnTo>
                  <a:lnTo>
                    <a:pt x="0" y="0"/>
                  </a:lnTo>
                  <a:close/>
                </a:path>
              </a:pathLst>
            </a:custGeom>
            <a:solidFill>
              <a:srgbClr val="019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lnSpc>
                  <a:spcPct val="97000"/>
                </a:lnSpc>
                <a:spcBef>
                  <a:spcPts val="0"/>
                </a:spcBef>
                <a:spcAft>
                  <a:spcPts val="0"/>
                </a:spcAft>
                <a:buClr>
                  <a:srgbClr val="1C1C1C"/>
                </a:buClr>
                <a:buSzPts val="1530"/>
                <a:buNone/>
              </a:pPr>
              <a:r>
                <a:rPr lang="en-GB" sz="1800" dirty="0">
                  <a:ea typeface="Arial"/>
                  <a:cs typeface="Arial"/>
                  <a:sym typeface="Arial"/>
                </a:rPr>
                <a:t>In this example, this child is talking to themselves in a way that is </a:t>
              </a:r>
              <a:br>
                <a:rPr lang="en-GB" sz="1800" dirty="0">
                  <a:ea typeface="Arial"/>
                  <a:cs typeface="Arial"/>
                  <a:sym typeface="Arial"/>
                </a:rPr>
              </a:br>
              <a:r>
                <a:rPr lang="en-GB" sz="1800" dirty="0">
                  <a:ea typeface="Arial"/>
                  <a:cs typeface="Arial"/>
                  <a:sym typeface="Arial"/>
                </a:rPr>
                <a:t>not kind or positive to their wellbeing. This could be changed to:</a:t>
              </a:r>
            </a:p>
          </p:txBody>
        </p:sp>
        <p:sp>
          <p:nvSpPr>
            <p:cNvPr id="16" name="Right Triangle 15">
              <a:extLst>
                <a:ext uri="{FF2B5EF4-FFF2-40B4-BE49-F238E27FC236}">
                  <a16:creationId xmlns:a16="http://schemas.microsoft.com/office/drawing/2014/main" id="{8F3F7F15-90A0-46A1-894A-96DF2611F754}"/>
                </a:ext>
              </a:extLst>
            </p:cNvPr>
            <p:cNvSpPr/>
            <p:nvPr/>
          </p:nvSpPr>
          <p:spPr>
            <a:xfrm flipV="1">
              <a:off x="8914097" y="4191452"/>
              <a:ext cx="71300" cy="201195"/>
            </a:xfrm>
            <a:prstGeom prst="rtTriangle">
              <a:avLst/>
            </a:prstGeom>
            <a:solidFill>
              <a:srgbClr val="E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 name="Individual Work">
            <a:extLst>
              <a:ext uri="{FF2B5EF4-FFF2-40B4-BE49-F238E27FC236}">
                <a16:creationId xmlns:a16="http://schemas.microsoft.com/office/drawing/2014/main" id="{839B85F0-559F-4280-A650-CF68D9B726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0450" y="562491"/>
            <a:ext cx="864000" cy="86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par>
                                <p:cTn id="24" presetID="47"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righ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35"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2000"/>
                                        <p:tgtEl>
                                          <p:spTgt spid="24"/>
                                        </p:tgtEl>
                                      </p:cBhvr>
                                    </p:animEffect>
                                    <p:anim calcmode="lin" valueType="num">
                                      <p:cBhvr>
                                        <p:cTn id="47" dur="2000" fill="hold"/>
                                        <p:tgtEl>
                                          <p:spTgt spid="24"/>
                                        </p:tgtEl>
                                        <p:attrNameLst>
                                          <p:attrName>style.rotation</p:attrName>
                                        </p:attrNameLst>
                                      </p:cBhvr>
                                      <p:tavLst>
                                        <p:tav tm="0">
                                          <p:val>
                                            <p:fltVal val="720"/>
                                          </p:val>
                                        </p:tav>
                                        <p:tav tm="100000">
                                          <p:val>
                                            <p:fltVal val="0"/>
                                          </p:val>
                                        </p:tav>
                                      </p:tavLst>
                                    </p:anim>
                                    <p:anim calcmode="lin" valueType="num">
                                      <p:cBhvr>
                                        <p:cTn id="48" dur="2000" fill="hold"/>
                                        <p:tgtEl>
                                          <p:spTgt spid="24"/>
                                        </p:tgtEl>
                                        <p:attrNameLst>
                                          <p:attrName>ppt_h</p:attrName>
                                        </p:attrNameLst>
                                      </p:cBhvr>
                                      <p:tavLst>
                                        <p:tav tm="0">
                                          <p:val>
                                            <p:fltVal val="0"/>
                                          </p:val>
                                        </p:tav>
                                        <p:tav tm="100000">
                                          <p:val>
                                            <p:strVal val="#ppt_h"/>
                                          </p:val>
                                        </p:tav>
                                      </p:tavLst>
                                    </p:anim>
                                    <p:anim calcmode="lin" valueType="num">
                                      <p:cBhvr>
                                        <p:cTn id="49" dur="2000" fill="hold"/>
                                        <p:tgtEl>
                                          <p:spTgt spid="24"/>
                                        </p:tgtEl>
                                        <p:attrNameLst>
                                          <p:attrName>ppt_w</p:attrName>
                                        </p:attrNameLst>
                                      </p:cBhvr>
                                      <p:tavLst>
                                        <p:tav tm="0">
                                          <p:val>
                                            <p:fltVal val="0"/>
                                          </p:val>
                                        </p:tav>
                                        <p:tav tm="100000">
                                          <p:val>
                                            <p:strVal val="#ppt_w"/>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22" presetClass="entr" presetSubtype="8"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left)">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1" grpId="0" animBg="1"/>
      <p:bldP spid="2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0E0C7E10-E313-4BF5-90EE-5EA45CCC13CE}"/>
              </a:ext>
            </a:extLst>
          </p:cNvPr>
          <p:cNvSpPr/>
          <p:nvPr/>
        </p:nvSpPr>
        <p:spPr>
          <a:xfrm rot="16200000" flipV="1">
            <a:off x="365494" y="1730376"/>
            <a:ext cx="4812556" cy="4320431"/>
          </a:xfrm>
          <a:prstGeom prst="flowChartManualInput">
            <a:avLst/>
          </a:prstGeom>
          <a:solidFill>
            <a:srgbClr val="E5C8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lowchart: Manual Input 3">
            <a:extLst>
              <a:ext uri="{FF2B5EF4-FFF2-40B4-BE49-F238E27FC236}">
                <a16:creationId xmlns:a16="http://schemas.microsoft.com/office/drawing/2014/main" id="{DEEB459E-1502-47D2-B61E-717110BCB1A2}"/>
              </a:ext>
            </a:extLst>
          </p:cNvPr>
          <p:cNvSpPr/>
          <p:nvPr/>
        </p:nvSpPr>
        <p:spPr>
          <a:xfrm rot="16200000" flipH="1">
            <a:off x="4041392" y="1730376"/>
            <a:ext cx="4812556" cy="4320431"/>
          </a:xfrm>
          <a:prstGeom prst="flowChartManualInput">
            <a:avLst/>
          </a:prstGeom>
          <a:solidFill>
            <a:srgbClr val="0195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26" name="Title 1">
            <a:extLst>
              <a:ext uri="{FF2B5EF4-FFF2-40B4-BE49-F238E27FC236}">
                <a16:creationId xmlns:a16="http://schemas.microsoft.com/office/drawing/2014/main" id="{F8329F36-C00E-44BC-9DB2-650E4EB3E0EA}"/>
              </a:ext>
            </a:extLst>
          </p:cNvPr>
          <p:cNvSpPr>
            <a:spLocks noGrp="1" noChangeArrowheads="1"/>
          </p:cNvSpPr>
          <p:nvPr>
            <p:ph type="title"/>
          </p:nvPr>
        </p:nvSpPr>
        <p:spPr>
          <a:xfrm>
            <a:off x="457200" y="479425"/>
            <a:ext cx="8220075" cy="993775"/>
          </a:xfrm>
        </p:spPr>
        <p:txBody>
          <a:bodyPr/>
          <a:lstStyle/>
          <a:p>
            <a:pPr eaLnBrk="1" hangingPunct="1"/>
            <a:r>
              <a:rPr lang="en-GB" dirty="0"/>
              <a:t>Love Yourself</a:t>
            </a:r>
            <a:endParaRPr lang="en-GB" altLang="en-US" dirty="0"/>
          </a:p>
        </p:txBody>
      </p:sp>
      <p:pic>
        <p:nvPicPr>
          <p:cNvPr id="26627" name="Whole Class">
            <a:extLst>
              <a:ext uri="{FF2B5EF4-FFF2-40B4-BE49-F238E27FC236}">
                <a16:creationId xmlns:a16="http://schemas.microsoft.com/office/drawing/2014/main" id="{D696E01D-F166-49F0-8998-F0EB721AD2D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EDF5357-C2B0-4BD9-8140-6503CD2124BA}"/>
              </a:ext>
            </a:extLst>
          </p:cNvPr>
          <p:cNvGrpSpPr/>
          <p:nvPr/>
        </p:nvGrpSpPr>
        <p:grpSpPr>
          <a:xfrm rot="416663">
            <a:off x="4783077" y="1860425"/>
            <a:ext cx="878906" cy="656378"/>
            <a:chOff x="5652120" y="3035857"/>
            <a:chExt cx="878906" cy="656378"/>
          </a:xfrm>
        </p:grpSpPr>
        <p:sp>
          <p:nvSpPr>
            <p:cNvPr id="5" name="Oval 4">
              <a:extLst>
                <a:ext uri="{FF2B5EF4-FFF2-40B4-BE49-F238E27FC236}">
                  <a16:creationId xmlns:a16="http://schemas.microsoft.com/office/drawing/2014/main" id="{C9D41A75-7246-4E3E-AF02-7C924B85CC87}"/>
                </a:ext>
              </a:extLst>
            </p:cNvPr>
            <p:cNvSpPr/>
            <p:nvPr/>
          </p:nvSpPr>
          <p:spPr>
            <a:xfrm>
              <a:off x="6213973" y="3035857"/>
              <a:ext cx="317053" cy="316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77593D8-EFB5-4ED4-A972-B081E2DCFF21}"/>
                </a:ext>
              </a:extLst>
            </p:cNvPr>
            <p:cNvSpPr/>
            <p:nvPr/>
          </p:nvSpPr>
          <p:spPr>
            <a:xfrm>
              <a:off x="5896920" y="3299729"/>
              <a:ext cx="244800" cy="244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C015F62-13A7-41C0-9DCA-4AEBAE3EEAFD}"/>
                </a:ext>
              </a:extLst>
            </p:cNvPr>
            <p:cNvSpPr/>
            <p:nvPr/>
          </p:nvSpPr>
          <p:spPr>
            <a:xfrm>
              <a:off x="5652120" y="3519435"/>
              <a:ext cx="172800" cy="172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D7234DA5-D207-41B4-A9BE-9A8945137A36}"/>
              </a:ext>
            </a:extLst>
          </p:cNvPr>
          <p:cNvGrpSpPr/>
          <p:nvPr/>
        </p:nvGrpSpPr>
        <p:grpSpPr>
          <a:xfrm rot="3963505" flipH="1" flipV="1">
            <a:off x="3392082" y="1858297"/>
            <a:ext cx="878906" cy="656378"/>
            <a:chOff x="5652120" y="3035857"/>
            <a:chExt cx="878906" cy="656378"/>
          </a:xfrm>
        </p:grpSpPr>
        <p:sp>
          <p:nvSpPr>
            <p:cNvPr id="24" name="Oval 23">
              <a:extLst>
                <a:ext uri="{FF2B5EF4-FFF2-40B4-BE49-F238E27FC236}">
                  <a16:creationId xmlns:a16="http://schemas.microsoft.com/office/drawing/2014/main" id="{4E506BF5-66D2-4784-905F-4094A68104CD}"/>
                </a:ext>
              </a:extLst>
            </p:cNvPr>
            <p:cNvSpPr/>
            <p:nvPr/>
          </p:nvSpPr>
          <p:spPr>
            <a:xfrm>
              <a:off x="6213973" y="3035857"/>
              <a:ext cx="317053" cy="316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FF8812F1-A939-4CA9-9000-D0782821BC5B}"/>
                </a:ext>
              </a:extLst>
            </p:cNvPr>
            <p:cNvSpPr/>
            <p:nvPr/>
          </p:nvSpPr>
          <p:spPr>
            <a:xfrm>
              <a:off x="5896920" y="3299729"/>
              <a:ext cx="244800" cy="244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A3E9A0F-7BDD-41CC-9B50-3D0C0476E3F4}"/>
                </a:ext>
              </a:extLst>
            </p:cNvPr>
            <p:cNvSpPr/>
            <p:nvPr/>
          </p:nvSpPr>
          <p:spPr>
            <a:xfrm>
              <a:off x="5652120" y="3519435"/>
              <a:ext cx="172800" cy="172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5F04A23C-ED01-49C5-B20C-A05A392CF8BD}"/>
              </a:ext>
            </a:extLst>
          </p:cNvPr>
          <p:cNvGrpSpPr/>
          <p:nvPr/>
        </p:nvGrpSpPr>
        <p:grpSpPr>
          <a:xfrm>
            <a:off x="179512" y="1512044"/>
            <a:ext cx="3256318" cy="3213100"/>
            <a:chOff x="373797" y="1273564"/>
            <a:chExt cx="2997787" cy="3024805"/>
          </a:xfrm>
        </p:grpSpPr>
        <p:sp>
          <p:nvSpPr>
            <p:cNvPr id="22" name="Heart 21">
              <a:extLst>
                <a:ext uri="{FF2B5EF4-FFF2-40B4-BE49-F238E27FC236}">
                  <a16:creationId xmlns:a16="http://schemas.microsoft.com/office/drawing/2014/main" id="{54C7B86E-9AAA-4227-9CDB-DC0ECB3B9647}"/>
                </a:ext>
              </a:extLst>
            </p:cNvPr>
            <p:cNvSpPr/>
            <p:nvPr/>
          </p:nvSpPr>
          <p:spPr>
            <a:xfrm>
              <a:off x="373797" y="1273564"/>
              <a:ext cx="2997787" cy="3024805"/>
            </a:xfrm>
            <a:prstGeom prst="heart">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4">
              <a:extLst>
                <a:ext uri="{FF2B5EF4-FFF2-40B4-BE49-F238E27FC236}">
                  <a16:creationId xmlns:a16="http://schemas.microsoft.com/office/drawing/2014/main" id="{5ADEAE1D-1106-4DF7-A556-C9EA6D182DE5}"/>
                </a:ext>
              </a:extLst>
            </p:cNvPr>
            <p:cNvSpPr txBox="1">
              <a:spLocks noChangeArrowheads="1"/>
            </p:cNvSpPr>
            <p:nvPr/>
          </p:nvSpPr>
          <p:spPr bwMode="auto">
            <a:xfrm>
              <a:off x="511928" y="2155782"/>
              <a:ext cx="2698650" cy="149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indent="0" algn="ctr">
                <a:buNone/>
              </a:pP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Remember, the way you speak to yourself should be in the same way you would speak to a </a:t>
              </a:r>
              <a:br>
                <a:rPr lang="en-GB" b="1" dirty="0">
                  <a:solidFill>
                    <a:schemeClr val="bg1"/>
                  </a:solidFill>
                  <a:latin typeface="Twinkl" panose="020B0604020202020204" charset="0"/>
                  <a:ea typeface="Calibri" panose="020F0502020204030204" pitchFamily="34" charset="0"/>
                  <a:cs typeface="Times New Roman" panose="02020603050405020304" pitchFamily="18" charset="0"/>
                </a:rPr>
              </a:b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friend or member </a:t>
              </a:r>
              <a:br>
                <a:rPr lang="en-GB" b="1" dirty="0">
                  <a:solidFill>
                    <a:schemeClr val="bg1"/>
                  </a:solidFill>
                  <a:latin typeface="Twinkl" panose="020B0604020202020204" charset="0"/>
                  <a:ea typeface="Calibri" panose="020F0502020204030204" pitchFamily="34" charset="0"/>
                  <a:cs typeface="Times New Roman" panose="02020603050405020304" pitchFamily="18" charset="0"/>
                </a:rPr>
              </a:b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of your family.</a:t>
              </a:r>
            </a:p>
          </p:txBody>
        </p:sp>
      </p:grpSp>
      <p:grpSp>
        <p:nvGrpSpPr>
          <p:cNvPr id="34" name="Group 33">
            <a:extLst>
              <a:ext uri="{FF2B5EF4-FFF2-40B4-BE49-F238E27FC236}">
                <a16:creationId xmlns:a16="http://schemas.microsoft.com/office/drawing/2014/main" id="{B1599FD3-30A8-45AB-887A-CD36ABE9D571}"/>
              </a:ext>
            </a:extLst>
          </p:cNvPr>
          <p:cNvGrpSpPr/>
          <p:nvPr/>
        </p:nvGrpSpPr>
        <p:grpSpPr>
          <a:xfrm>
            <a:off x="5674364" y="1512044"/>
            <a:ext cx="3256318" cy="3213100"/>
            <a:chOff x="373797" y="1273564"/>
            <a:chExt cx="2997787" cy="3024805"/>
          </a:xfrm>
        </p:grpSpPr>
        <p:sp>
          <p:nvSpPr>
            <p:cNvPr id="35" name="Heart 34">
              <a:extLst>
                <a:ext uri="{FF2B5EF4-FFF2-40B4-BE49-F238E27FC236}">
                  <a16:creationId xmlns:a16="http://schemas.microsoft.com/office/drawing/2014/main" id="{5FFE93DD-87B5-4D6C-BD48-68EE160EA74E}"/>
                </a:ext>
              </a:extLst>
            </p:cNvPr>
            <p:cNvSpPr/>
            <p:nvPr/>
          </p:nvSpPr>
          <p:spPr>
            <a:xfrm>
              <a:off x="373797" y="1273564"/>
              <a:ext cx="2997787" cy="3024805"/>
            </a:xfrm>
            <a:prstGeom prst="heart">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4">
              <a:extLst>
                <a:ext uri="{FF2B5EF4-FFF2-40B4-BE49-F238E27FC236}">
                  <a16:creationId xmlns:a16="http://schemas.microsoft.com/office/drawing/2014/main" id="{D8F278C7-32FA-4C21-A812-5F95D3956087}"/>
                </a:ext>
              </a:extLst>
            </p:cNvPr>
            <p:cNvSpPr txBox="1">
              <a:spLocks noChangeArrowheads="1"/>
            </p:cNvSpPr>
            <p:nvPr/>
          </p:nvSpPr>
          <p:spPr bwMode="auto">
            <a:xfrm>
              <a:off x="519226" y="2041975"/>
              <a:ext cx="2584343" cy="196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indent="0" algn="ctr">
                <a:buNone/>
              </a:pP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If your words would upset or hurt your friend or family then it is important to stop and remember to be kind </a:t>
              </a:r>
              <a:br>
                <a:rPr lang="en-GB" b="1" dirty="0">
                  <a:solidFill>
                    <a:schemeClr val="bg1"/>
                  </a:solidFill>
                  <a:latin typeface="Twinkl" panose="020B0604020202020204" charset="0"/>
                  <a:ea typeface="Calibri" panose="020F0502020204030204" pitchFamily="34" charset="0"/>
                  <a:cs typeface="Times New Roman" panose="02020603050405020304" pitchFamily="18" charset="0"/>
                </a:rPr>
              </a:b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and loving to </a:t>
              </a:r>
              <a:br>
                <a:rPr lang="en-GB" b="1" dirty="0">
                  <a:solidFill>
                    <a:schemeClr val="bg1"/>
                  </a:solidFill>
                  <a:latin typeface="Twinkl" panose="020B0604020202020204" charset="0"/>
                  <a:ea typeface="Calibri" panose="020F0502020204030204" pitchFamily="34" charset="0"/>
                  <a:cs typeface="Times New Roman" panose="02020603050405020304" pitchFamily="18" charset="0"/>
                </a:rPr>
              </a:b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yourself</a:t>
              </a:r>
              <a:br>
                <a:rPr lang="en-GB" b="1" dirty="0">
                  <a:solidFill>
                    <a:schemeClr val="bg1"/>
                  </a:solidFill>
                  <a:latin typeface="Twinkl" panose="020B0604020202020204" charset="0"/>
                  <a:ea typeface="Calibri" panose="020F0502020204030204" pitchFamily="34" charset="0"/>
                  <a:cs typeface="Times New Roman" panose="02020603050405020304" pitchFamily="18" charset="0"/>
                </a:rPr>
              </a:br>
              <a:r>
                <a:rPr lang="en-GB" b="1" dirty="0">
                  <a:solidFill>
                    <a:schemeClr val="bg1"/>
                  </a:solidFill>
                  <a:latin typeface="Twinkl" panose="020B0604020202020204" charset="0"/>
                  <a:ea typeface="Calibri" panose="020F0502020204030204" pitchFamily="34" charset="0"/>
                  <a:cs typeface="Times New Roman" panose="02020603050405020304" pitchFamily="18" charset="0"/>
                </a:rPr>
                <a:t> as well. </a:t>
              </a:r>
            </a:p>
          </p:txBody>
        </p:sp>
      </p:grpSp>
      <p:pic>
        <p:nvPicPr>
          <p:cNvPr id="13" name="Picture 12">
            <a:extLst>
              <a:ext uri="{FF2B5EF4-FFF2-40B4-BE49-F238E27FC236}">
                <a16:creationId xmlns:a16="http://schemas.microsoft.com/office/drawing/2014/main" id="{671F0104-B9FD-4095-86F6-120E2856CC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9792" y="2519909"/>
            <a:ext cx="3495957" cy="4124824"/>
          </a:xfrm>
          <a:prstGeom prst="rect">
            <a:avLst/>
          </a:prstGeom>
        </p:spPr>
      </p:pic>
    </p:spTree>
    <p:extLst>
      <p:ext uri="{BB962C8B-B14F-4D97-AF65-F5344CB8AC3E}">
        <p14:creationId xmlns:p14="http://schemas.microsoft.com/office/powerpoint/2010/main" val="240992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0">
            <a:extLst>
              <a:ext uri="{FF2B5EF4-FFF2-40B4-BE49-F238E27FC236}">
                <a16:creationId xmlns:a16="http://schemas.microsoft.com/office/drawing/2014/main" id="{95084888-8A90-4F7E-B518-AFFD724BABEC}"/>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The Big 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9E427F66-5909-4B4F-B346-87979B9F2046}"/>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The Big Questions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801E0BC9-639F-4F94-A8CE-38738096A736}"/>
              </a:ext>
            </a:extLst>
          </p:cNvPr>
          <p:cNvSpPr/>
          <p:nvPr/>
        </p:nvSpPr>
        <p:spPr>
          <a:xfrm rot="5400000">
            <a:off x="365494" y="1730376"/>
            <a:ext cx="4812556" cy="4320431"/>
          </a:xfrm>
          <a:prstGeom prst="flowChartManualInput">
            <a:avLst/>
          </a:prstGeom>
          <a:solidFill>
            <a:srgbClr val="F0811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lowchart: Manual Input 2">
            <a:extLst>
              <a:ext uri="{FF2B5EF4-FFF2-40B4-BE49-F238E27FC236}">
                <a16:creationId xmlns:a16="http://schemas.microsoft.com/office/drawing/2014/main" id="{31702D83-A86E-49C9-93DA-EEE51CA9037D}"/>
              </a:ext>
            </a:extLst>
          </p:cNvPr>
          <p:cNvSpPr/>
          <p:nvPr/>
        </p:nvSpPr>
        <p:spPr>
          <a:xfrm rot="5400000" flipH="1" flipV="1">
            <a:off x="3965947" y="1730375"/>
            <a:ext cx="4812556" cy="4320431"/>
          </a:xfrm>
          <a:prstGeom prst="flowChartManualInput">
            <a:avLst/>
          </a:prstGeom>
          <a:solidFill>
            <a:srgbClr val="DE1E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674" name="Picture 2">
            <a:extLst>
              <a:ext uri="{FF2B5EF4-FFF2-40B4-BE49-F238E27FC236}">
                <a16:creationId xmlns:a16="http://schemas.microsoft.com/office/drawing/2014/main" id="{C76D5297-8D6B-4446-8A46-E831EA49C9B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7">
            <a:extLst>
              <a:ext uri="{FF2B5EF4-FFF2-40B4-BE49-F238E27FC236}">
                <a16:creationId xmlns:a16="http://schemas.microsoft.com/office/drawing/2014/main" id="{3938D4DC-1169-4C7D-B76D-3D63E158E635}"/>
              </a:ext>
            </a:extLst>
          </p:cNvPr>
          <p:cNvGrpSpPr>
            <a:grpSpLocks/>
          </p:cNvGrpSpPr>
          <p:nvPr/>
        </p:nvGrpSpPr>
        <p:grpSpPr bwMode="auto">
          <a:xfrm>
            <a:off x="1169988" y="561975"/>
            <a:ext cx="3117850" cy="2089150"/>
            <a:chOff x="1209795" y="1407600"/>
            <a:chExt cx="3116764" cy="2088232"/>
          </a:xfrm>
        </p:grpSpPr>
        <p:sp>
          <p:nvSpPr>
            <p:cNvPr id="15" name="Thought Bubble: Cloud 14">
              <a:extLst>
                <a:ext uri="{FF2B5EF4-FFF2-40B4-BE49-F238E27FC236}">
                  <a16:creationId xmlns:a16="http://schemas.microsoft.com/office/drawing/2014/main" id="{D95C8BA6-AF92-430C-B752-E522A82C86F0}"/>
                </a:ext>
              </a:extLst>
            </p:cNvPr>
            <p:cNvSpPr/>
            <p:nvPr/>
          </p:nvSpPr>
          <p:spPr>
            <a:xfrm>
              <a:off x="1209795" y="1407600"/>
              <a:ext cx="3116764" cy="2088232"/>
            </a:xfrm>
            <a:prstGeom prst="cloudCallout">
              <a:avLst>
                <a:gd name="adj1" fmla="val -15168"/>
                <a:gd name="adj2" fmla="val 79876"/>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8" name="Freeform: Shape 17">
              <a:extLst>
                <a:ext uri="{FF2B5EF4-FFF2-40B4-BE49-F238E27FC236}">
                  <a16:creationId xmlns:a16="http://schemas.microsoft.com/office/drawing/2014/main" id="{C39BD7AE-1969-4B11-90BA-F9B733467317}"/>
                </a:ext>
              </a:extLst>
            </p:cNvPr>
            <p:cNvSpPr/>
            <p:nvPr/>
          </p:nvSpPr>
          <p:spPr>
            <a:xfrm>
              <a:off x="1374837" y="1513916"/>
              <a:ext cx="2824766" cy="1789913"/>
            </a:xfrm>
            <a:custGeom>
              <a:avLst/>
              <a:gdLst>
                <a:gd name="connsiteX0" fmla="*/ 2084438 w 2880851"/>
                <a:gd name="connsiteY0" fmla="*/ 49161 h 1789471"/>
                <a:gd name="connsiteX1" fmla="*/ 2084438 w 2880851"/>
                <a:gd name="connsiteY1" fmla="*/ 49161 h 1789471"/>
                <a:gd name="connsiteX2" fmla="*/ 1995948 w 2880851"/>
                <a:gd name="connsiteY2" fmla="*/ 29497 h 1789471"/>
                <a:gd name="connsiteX3" fmla="*/ 1936954 w 2880851"/>
                <a:gd name="connsiteY3" fmla="*/ 9832 h 1789471"/>
                <a:gd name="connsiteX4" fmla="*/ 1907458 w 2880851"/>
                <a:gd name="connsiteY4" fmla="*/ 0 h 1789471"/>
                <a:gd name="connsiteX5" fmla="*/ 1691148 w 2880851"/>
                <a:gd name="connsiteY5" fmla="*/ 9832 h 1789471"/>
                <a:gd name="connsiteX6" fmla="*/ 1641987 w 2880851"/>
                <a:gd name="connsiteY6" fmla="*/ 19664 h 1789471"/>
                <a:gd name="connsiteX7" fmla="*/ 1563329 w 2880851"/>
                <a:gd name="connsiteY7" fmla="*/ 29497 h 1789471"/>
                <a:gd name="connsiteX8" fmla="*/ 1504335 w 2880851"/>
                <a:gd name="connsiteY8" fmla="*/ 49161 h 1789471"/>
                <a:gd name="connsiteX9" fmla="*/ 1474838 w 2880851"/>
                <a:gd name="connsiteY9" fmla="*/ 68826 h 1789471"/>
                <a:gd name="connsiteX10" fmla="*/ 1278193 w 2880851"/>
                <a:gd name="connsiteY10" fmla="*/ 78658 h 1789471"/>
                <a:gd name="connsiteX11" fmla="*/ 1229032 w 2880851"/>
                <a:gd name="connsiteY11" fmla="*/ 88490 h 1789471"/>
                <a:gd name="connsiteX12" fmla="*/ 1199535 w 2880851"/>
                <a:gd name="connsiteY12" fmla="*/ 108155 h 1789471"/>
                <a:gd name="connsiteX13" fmla="*/ 1140542 w 2880851"/>
                <a:gd name="connsiteY13" fmla="*/ 117987 h 1789471"/>
                <a:gd name="connsiteX14" fmla="*/ 1101213 w 2880851"/>
                <a:gd name="connsiteY14" fmla="*/ 127819 h 1789471"/>
                <a:gd name="connsiteX15" fmla="*/ 1071716 w 2880851"/>
                <a:gd name="connsiteY15" fmla="*/ 147484 h 1789471"/>
                <a:gd name="connsiteX16" fmla="*/ 953729 w 2880851"/>
                <a:gd name="connsiteY16" fmla="*/ 147484 h 1789471"/>
                <a:gd name="connsiteX17" fmla="*/ 884903 w 2880851"/>
                <a:gd name="connsiteY17" fmla="*/ 147484 h 1789471"/>
                <a:gd name="connsiteX18" fmla="*/ 825909 w 2880851"/>
                <a:gd name="connsiteY18" fmla="*/ 167148 h 1789471"/>
                <a:gd name="connsiteX19" fmla="*/ 806245 w 2880851"/>
                <a:gd name="connsiteY19" fmla="*/ 196645 h 1789471"/>
                <a:gd name="connsiteX20" fmla="*/ 747251 w 2880851"/>
                <a:gd name="connsiteY20" fmla="*/ 216309 h 1789471"/>
                <a:gd name="connsiteX21" fmla="*/ 717754 w 2880851"/>
                <a:gd name="connsiteY21" fmla="*/ 226142 h 1789471"/>
                <a:gd name="connsiteX22" fmla="*/ 688258 w 2880851"/>
                <a:gd name="connsiteY22" fmla="*/ 245806 h 1789471"/>
                <a:gd name="connsiteX23" fmla="*/ 648929 w 2880851"/>
                <a:gd name="connsiteY23" fmla="*/ 255638 h 1789471"/>
                <a:gd name="connsiteX24" fmla="*/ 619432 w 2880851"/>
                <a:gd name="connsiteY24" fmla="*/ 275303 h 1789471"/>
                <a:gd name="connsiteX25" fmla="*/ 580103 w 2880851"/>
                <a:gd name="connsiteY25" fmla="*/ 304800 h 1789471"/>
                <a:gd name="connsiteX26" fmla="*/ 530942 w 2880851"/>
                <a:gd name="connsiteY26" fmla="*/ 324464 h 1789471"/>
                <a:gd name="connsiteX27" fmla="*/ 471948 w 2880851"/>
                <a:gd name="connsiteY27" fmla="*/ 353961 h 1789471"/>
                <a:gd name="connsiteX28" fmla="*/ 442451 w 2880851"/>
                <a:gd name="connsiteY28" fmla="*/ 373626 h 1789471"/>
                <a:gd name="connsiteX29" fmla="*/ 422787 w 2880851"/>
                <a:gd name="connsiteY29" fmla="*/ 403122 h 1789471"/>
                <a:gd name="connsiteX30" fmla="*/ 334296 w 2880851"/>
                <a:gd name="connsiteY30" fmla="*/ 452284 h 1789471"/>
                <a:gd name="connsiteX31" fmla="*/ 265471 w 2880851"/>
                <a:gd name="connsiteY31" fmla="*/ 491613 h 1789471"/>
                <a:gd name="connsiteX32" fmla="*/ 235974 w 2880851"/>
                <a:gd name="connsiteY32" fmla="*/ 501445 h 1789471"/>
                <a:gd name="connsiteX33" fmla="*/ 206477 w 2880851"/>
                <a:gd name="connsiteY33" fmla="*/ 530942 h 1789471"/>
                <a:gd name="connsiteX34" fmla="*/ 196645 w 2880851"/>
                <a:gd name="connsiteY34" fmla="*/ 560438 h 1789471"/>
                <a:gd name="connsiteX35" fmla="*/ 137651 w 2880851"/>
                <a:gd name="connsiteY35" fmla="*/ 599767 h 1789471"/>
                <a:gd name="connsiteX36" fmla="*/ 108154 w 2880851"/>
                <a:gd name="connsiteY36" fmla="*/ 619432 h 1789471"/>
                <a:gd name="connsiteX37" fmla="*/ 68825 w 2880851"/>
                <a:gd name="connsiteY37" fmla="*/ 688258 h 1789471"/>
                <a:gd name="connsiteX38" fmla="*/ 49161 w 2880851"/>
                <a:gd name="connsiteY38" fmla="*/ 757084 h 1789471"/>
                <a:gd name="connsiteX39" fmla="*/ 39329 w 2880851"/>
                <a:gd name="connsiteY39" fmla="*/ 904567 h 1789471"/>
                <a:gd name="connsiteX40" fmla="*/ 19664 w 2880851"/>
                <a:gd name="connsiteY40" fmla="*/ 963561 h 1789471"/>
                <a:gd name="connsiteX41" fmla="*/ 9832 w 2880851"/>
                <a:gd name="connsiteY41" fmla="*/ 1042219 h 1789471"/>
                <a:gd name="connsiteX42" fmla="*/ 0 w 2880851"/>
                <a:gd name="connsiteY42" fmla="*/ 1071716 h 1789471"/>
                <a:gd name="connsiteX43" fmla="*/ 29496 w 2880851"/>
                <a:gd name="connsiteY43" fmla="*/ 1179871 h 1789471"/>
                <a:gd name="connsiteX44" fmla="*/ 49161 w 2880851"/>
                <a:gd name="connsiteY44" fmla="*/ 1238864 h 1789471"/>
                <a:gd name="connsiteX45" fmla="*/ 58993 w 2880851"/>
                <a:gd name="connsiteY45" fmla="*/ 1268361 h 1789471"/>
                <a:gd name="connsiteX46" fmla="*/ 88490 w 2880851"/>
                <a:gd name="connsiteY46" fmla="*/ 1297858 h 1789471"/>
                <a:gd name="connsiteX47" fmla="*/ 127819 w 2880851"/>
                <a:gd name="connsiteY47" fmla="*/ 1356851 h 1789471"/>
                <a:gd name="connsiteX48" fmla="*/ 157316 w 2880851"/>
                <a:gd name="connsiteY48" fmla="*/ 1376516 h 1789471"/>
                <a:gd name="connsiteX49" fmla="*/ 186813 w 2880851"/>
                <a:gd name="connsiteY49" fmla="*/ 1435509 h 1789471"/>
                <a:gd name="connsiteX50" fmla="*/ 206477 w 2880851"/>
                <a:gd name="connsiteY50" fmla="*/ 1494503 h 1789471"/>
                <a:gd name="connsiteX51" fmla="*/ 255638 w 2880851"/>
                <a:gd name="connsiteY51" fmla="*/ 1582993 h 1789471"/>
                <a:gd name="connsiteX52" fmla="*/ 285135 w 2880851"/>
                <a:gd name="connsiteY52" fmla="*/ 1592826 h 1789471"/>
                <a:gd name="connsiteX53" fmla="*/ 324464 w 2880851"/>
                <a:gd name="connsiteY53" fmla="*/ 1641987 h 1789471"/>
                <a:gd name="connsiteX54" fmla="*/ 353961 w 2880851"/>
                <a:gd name="connsiteY54" fmla="*/ 1671484 h 1789471"/>
                <a:gd name="connsiteX55" fmla="*/ 393290 w 2880851"/>
                <a:gd name="connsiteY55" fmla="*/ 1681316 h 1789471"/>
                <a:gd name="connsiteX56" fmla="*/ 452283 w 2880851"/>
                <a:gd name="connsiteY56" fmla="*/ 1700980 h 1789471"/>
                <a:gd name="connsiteX57" fmla="*/ 511277 w 2880851"/>
                <a:gd name="connsiteY57" fmla="*/ 1740309 h 1789471"/>
                <a:gd name="connsiteX58" fmla="*/ 570271 w 2880851"/>
                <a:gd name="connsiteY58" fmla="*/ 1759974 h 1789471"/>
                <a:gd name="connsiteX59" fmla="*/ 619432 w 2880851"/>
                <a:gd name="connsiteY59" fmla="*/ 1769806 h 1789471"/>
                <a:gd name="connsiteX60" fmla="*/ 678425 w 2880851"/>
                <a:gd name="connsiteY60" fmla="*/ 1789471 h 1789471"/>
                <a:gd name="connsiteX61" fmla="*/ 1120877 w 2880851"/>
                <a:gd name="connsiteY61" fmla="*/ 1769806 h 1789471"/>
                <a:gd name="connsiteX62" fmla="*/ 1150374 w 2880851"/>
                <a:gd name="connsiteY62" fmla="*/ 1759974 h 1789471"/>
                <a:gd name="connsiteX63" fmla="*/ 1602658 w 2880851"/>
                <a:gd name="connsiteY63" fmla="*/ 1750142 h 1789471"/>
                <a:gd name="connsiteX64" fmla="*/ 1661651 w 2880851"/>
                <a:gd name="connsiteY64" fmla="*/ 1720645 h 1789471"/>
                <a:gd name="connsiteX65" fmla="*/ 1720645 w 2880851"/>
                <a:gd name="connsiteY65" fmla="*/ 1700980 h 1789471"/>
                <a:gd name="connsiteX66" fmla="*/ 1750142 w 2880851"/>
                <a:gd name="connsiteY66" fmla="*/ 1691148 h 1789471"/>
                <a:gd name="connsiteX67" fmla="*/ 1877961 w 2880851"/>
                <a:gd name="connsiteY67" fmla="*/ 1681316 h 1789471"/>
                <a:gd name="connsiteX68" fmla="*/ 1927122 w 2880851"/>
                <a:gd name="connsiteY68" fmla="*/ 1671484 h 1789471"/>
                <a:gd name="connsiteX69" fmla="*/ 1986116 w 2880851"/>
                <a:gd name="connsiteY69" fmla="*/ 1661651 h 1789471"/>
                <a:gd name="connsiteX70" fmla="*/ 2015613 w 2880851"/>
                <a:gd name="connsiteY70" fmla="*/ 1651819 h 1789471"/>
                <a:gd name="connsiteX71" fmla="*/ 2054942 w 2880851"/>
                <a:gd name="connsiteY71" fmla="*/ 1641987 h 1789471"/>
                <a:gd name="connsiteX72" fmla="*/ 2084438 w 2880851"/>
                <a:gd name="connsiteY72" fmla="*/ 1632155 h 1789471"/>
                <a:gd name="connsiteX73" fmla="*/ 2153264 w 2880851"/>
                <a:gd name="connsiteY73" fmla="*/ 1612490 h 1789471"/>
                <a:gd name="connsiteX74" fmla="*/ 2182761 w 2880851"/>
                <a:gd name="connsiteY74" fmla="*/ 1592826 h 1789471"/>
                <a:gd name="connsiteX75" fmla="*/ 2212258 w 2880851"/>
                <a:gd name="connsiteY75" fmla="*/ 1582993 h 1789471"/>
                <a:gd name="connsiteX76" fmla="*/ 2281083 w 2880851"/>
                <a:gd name="connsiteY76" fmla="*/ 1553497 h 1789471"/>
                <a:gd name="connsiteX77" fmla="*/ 2310580 w 2880851"/>
                <a:gd name="connsiteY77" fmla="*/ 1533832 h 1789471"/>
                <a:gd name="connsiteX78" fmla="*/ 2340077 w 2880851"/>
                <a:gd name="connsiteY78" fmla="*/ 1524000 h 1789471"/>
                <a:gd name="connsiteX79" fmla="*/ 2399071 w 2880851"/>
                <a:gd name="connsiteY79" fmla="*/ 1484671 h 1789471"/>
                <a:gd name="connsiteX80" fmla="*/ 2418735 w 2880851"/>
                <a:gd name="connsiteY80" fmla="*/ 1455174 h 1789471"/>
                <a:gd name="connsiteX81" fmla="*/ 2448232 w 2880851"/>
                <a:gd name="connsiteY81" fmla="*/ 1445342 h 1789471"/>
                <a:gd name="connsiteX82" fmla="*/ 2458064 w 2880851"/>
                <a:gd name="connsiteY82" fmla="*/ 1415845 h 1789471"/>
                <a:gd name="connsiteX83" fmla="*/ 2487561 w 2880851"/>
                <a:gd name="connsiteY83" fmla="*/ 1396180 h 1789471"/>
                <a:gd name="connsiteX84" fmla="*/ 2517058 w 2880851"/>
                <a:gd name="connsiteY84" fmla="*/ 1337187 h 1789471"/>
                <a:gd name="connsiteX85" fmla="*/ 2605548 w 2880851"/>
                <a:gd name="connsiteY85" fmla="*/ 1288026 h 1789471"/>
                <a:gd name="connsiteX86" fmla="*/ 2635045 w 2880851"/>
                <a:gd name="connsiteY86" fmla="*/ 1258529 h 1789471"/>
                <a:gd name="connsiteX87" fmla="*/ 2664542 w 2880851"/>
                <a:gd name="connsiteY87" fmla="*/ 1248697 h 1789471"/>
                <a:gd name="connsiteX88" fmla="*/ 2674374 w 2880851"/>
                <a:gd name="connsiteY88" fmla="*/ 1219200 h 1789471"/>
                <a:gd name="connsiteX89" fmla="*/ 2733367 w 2880851"/>
                <a:gd name="connsiteY89" fmla="*/ 1179871 h 1789471"/>
                <a:gd name="connsiteX90" fmla="*/ 2772696 w 2880851"/>
                <a:gd name="connsiteY90" fmla="*/ 1120877 h 1789471"/>
                <a:gd name="connsiteX91" fmla="*/ 2792361 w 2880851"/>
                <a:gd name="connsiteY91" fmla="*/ 1091380 h 1789471"/>
                <a:gd name="connsiteX92" fmla="*/ 2841522 w 2880851"/>
                <a:gd name="connsiteY92" fmla="*/ 1022555 h 1789471"/>
                <a:gd name="connsiteX93" fmla="*/ 2871019 w 2880851"/>
                <a:gd name="connsiteY93" fmla="*/ 934064 h 1789471"/>
                <a:gd name="connsiteX94" fmla="*/ 2880851 w 2880851"/>
                <a:gd name="connsiteY94" fmla="*/ 904567 h 1789471"/>
                <a:gd name="connsiteX95" fmla="*/ 2871019 w 2880851"/>
                <a:gd name="connsiteY95" fmla="*/ 747251 h 1789471"/>
                <a:gd name="connsiteX96" fmla="*/ 2861187 w 2880851"/>
                <a:gd name="connsiteY96" fmla="*/ 717755 h 1789471"/>
                <a:gd name="connsiteX97" fmla="*/ 2851354 w 2880851"/>
                <a:gd name="connsiteY97" fmla="*/ 599767 h 1789471"/>
                <a:gd name="connsiteX98" fmla="*/ 2841522 w 2880851"/>
                <a:gd name="connsiteY98" fmla="*/ 540774 h 1789471"/>
                <a:gd name="connsiteX99" fmla="*/ 2821858 w 2880851"/>
                <a:gd name="connsiteY99" fmla="*/ 462116 h 1789471"/>
                <a:gd name="connsiteX100" fmla="*/ 2812025 w 2880851"/>
                <a:gd name="connsiteY100" fmla="*/ 373626 h 1789471"/>
                <a:gd name="connsiteX101" fmla="*/ 2802193 w 2880851"/>
                <a:gd name="connsiteY101" fmla="*/ 334297 h 1789471"/>
                <a:gd name="connsiteX102" fmla="*/ 2772696 w 2880851"/>
                <a:gd name="connsiteY102" fmla="*/ 324464 h 1789471"/>
                <a:gd name="connsiteX103" fmla="*/ 2713703 w 2880851"/>
                <a:gd name="connsiteY103" fmla="*/ 285135 h 1789471"/>
                <a:gd name="connsiteX104" fmla="*/ 2664542 w 2880851"/>
                <a:gd name="connsiteY104" fmla="*/ 245806 h 1789471"/>
                <a:gd name="connsiteX105" fmla="*/ 2635045 w 2880851"/>
                <a:gd name="connsiteY105" fmla="*/ 216309 h 1789471"/>
                <a:gd name="connsiteX106" fmla="*/ 2576051 w 2880851"/>
                <a:gd name="connsiteY106" fmla="*/ 196645 h 1789471"/>
                <a:gd name="connsiteX107" fmla="*/ 2546554 w 2880851"/>
                <a:gd name="connsiteY107" fmla="*/ 176980 h 1789471"/>
                <a:gd name="connsiteX108" fmla="*/ 2487561 w 2880851"/>
                <a:gd name="connsiteY108" fmla="*/ 157316 h 1789471"/>
                <a:gd name="connsiteX109" fmla="*/ 2379406 w 2880851"/>
                <a:gd name="connsiteY109" fmla="*/ 117987 h 1789471"/>
                <a:gd name="connsiteX110" fmla="*/ 2192593 w 2880851"/>
                <a:gd name="connsiteY110" fmla="*/ 88490 h 1789471"/>
                <a:gd name="connsiteX111" fmla="*/ 2084438 w 2880851"/>
                <a:gd name="connsiteY111" fmla="*/ 4916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880851" h="1789471">
                  <a:moveTo>
                    <a:pt x="2084438" y="49161"/>
                  </a:moveTo>
                  <a:lnTo>
                    <a:pt x="2084438" y="49161"/>
                  </a:lnTo>
                  <a:cubicBezTo>
                    <a:pt x="2054941" y="42606"/>
                    <a:pt x="2025144" y="37283"/>
                    <a:pt x="1995948" y="29497"/>
                  </a:cubicBezTo>
                  <a:cubicBezTo>
                    <a:pt x="1975919" y="24156"/>
                    <a:pt x="1956619" y="16387"/>
                    <a:pt x="1936954" y="9832"/>
                  </a:cubicBezTo>
                  <a:lnTo>
                    <a:pt x="1907458" y="0"/>
                  </a:lnTo>
                  <a:cubicBezTo>
                    <a:pt x="1835355" y="3277"/>
                    <a:pt x="1763129" y="4500"/>
                    <a:pt x="1691148" y="9832"/>
                  </a:cubicBezTo>
                  <a:cubicBezTo>
                    <a:pt x="1674482" y="11066"/>
                    <a:pt x="1658504" y="17123"/>
                    <a:pt x="1641987" y="19664"/>
                  </a:cubicBezTo>
                  <a:cubicBezTo>
                    <a:pt x="1615871" y="23682"/>
                    <a:pt x="1589548" y="26219"/>
                    <a:pt x="1563329" y="29497"/>
                  </a:cubicBezTo>
                  <a:cubicBezTo>
                    <a:pt x="1543664" y="36052"/>
                    <a:pt x="1521582" y="37663"/>
                    <a:pt x="1504335" y="49161"/>
                  </a:cubicBezTo>
                  <a:cubicBezTo>
                    <a:pt x="1494503" y="55716"/>
                    <a:pt x="1486556" y="67298"/>
                    <a:pt x="1474838" y="68826"/>
                  </a:cubicBezTo>
                  <a:cubicBezTo>
                    <a:pt x="1409759" y="77315"/>
                    <a:pt x="1343741" y="75381"/>
                    <a:pt x="1278193" y="78658"/>
                  </a:cubicBezTo>
                  <a:cubicBezTo>
                    <a:pt x="1261806" y="81935"/>
                    <a:pt x="1244679" y="82622"/>
                    <a:pt x="1229032" y="88490"/>
                  </a:cubicBezTo>
                  <a:cubicBezTo>
                    <a:pt x="1217967" y="92639"/>
                    <a:pt x="1210746" y="104418"/>
                    <a:pt x="1199535" y="108155"/>
                  </a:cubicBezTo>
                  <a:cubicBezTo>
                    <a:pt x="1180622" y="114459"/>
                    <a:pt x="1160090" y="114077"/>
                    <a:pt x="1140542" y="117987"/>
                  </a:cubicBezTo>
                  <a:cubicBezTo>
                    <a:pt x="1127291" y="120637"/>
                    <a:pt x="1114323" y="124542"/>
                    <a:pt x="1101213" y="127819"/>
                  </a:cubicBezTo>
                  <a:cubicBezTo>
                    <a:pt x="1091381" y="134374"/>
                    <a:pt x="1082285" y="142199"/>
                    <a:pt x="1071716" y="147484"/>
                  </a:cubicBezTo>
                  <a:cubicBezTo>
                    <a:pt x="1029788" y="168448"/>
                    <a:pt x="1007492" y="153458"/>
                    <a:pt x="953729" y="147484"/>
                  </a:cubicBezTo>
                  <a:cubicBezTo>
                    <a:pt x="914401" y="134374"/>
                    <a:pt x="930390" y="133838"/>
                    <a:pt x="884903" y="147484"/>
                  </a:cubicBezTo>
                  <a:cubicBezTo>
                    <a:pt x="865049" y="153440"/>
                    <a:pt x="825909" y="167148"/>
                    <a:pt x="825909" y="167148"/>
                  </a:cubicBezTo>
                  <a:cubicBezTo>
                    <a:pt x="819354" y="176980"/>
                    <a:pt x="816266" y="190382"/>
                    <a:pt x="806245" y="196645"/>
                  </a:cubicBezTo>
                  <a:cubicBezTo>
                    <a:pt x="788667" y="207631"/>
                    <a:pt x="766916" y="209754"/>
                    <a:pt x="747251" y="216309"/>
                  </a:cubicBezTo>
                  <a:cubicBezTo>
                    <a:pt x="737419" y="219586"/>
                    <a:pt x="726378" y="220393"/>
                    <a:pt x="717754" y="226142"/>
                  </a:cubicBezTo>
                  <a:cubicBezTo>
                    <a:pt x="707922" y="232697"/>
                    <a:pt x="699119" y="241151"/>
                    <a:pt x="688258" y="245806"/>
                  </a:cubicBezTo>
                  <a:cubicBezTo>
                    <a:pt x="675837" y="251129"/>
                    <a:pt x="662039" y="252361"/>
                    <a:pt x="648929" y="255638"/>
                  </a:cubicBezTo>
                  <a:cubicBezTo>
                    <a:pt x="639097" y="262193"/>
                    <a:pt x="629048" y="268434"/>
                    <a:pt x="619432" y="275303"/>
                  </a:cubicBezTo>
                  <a:cubicBezTo>
                    <a:pt x="606097" y="284828"/>
                    <a:pt x="594428" y="296842"/>
                    <a:pt x="580103" y="304800"/>
                  </a:cubicBezTo>
                  <a:cubicBezTo>
                    <a:pt x="564675" y="313371"/>
                    <a:pt x="546728" y="316571"/>
                    <a:pt x="530942" y="324464"/>
                  </a:cubicBezTo>
                  <a:cubicBezTo>
                    <a:pt x="454701" y="362584"/>
                    <a:pt x="546089" y="329248"/>
                    <a:pt x="471948" y="353961"/>
                  </a:cubicBezTo>
                  <a:cubicBezTo>
                    <a:pt x="462116" y="360516"/>
                    <a:pt x="450807" y="365270"/>
                    <a:pt x="442451" y="373626"/>
                  </a:cubicBezTo>
                  <a:cubicBezTo>
                    <a:pt x="434095" y="381982"/>
                    <a:pt x="431680" y="395341"/>
                    <a:pt x="422787" y="403122"/>
                  </a:cubicBezTo>
                  <a:cubicBezTo>
                    <a:pt x="361473" y="456771"/>
                    <a:pt x="383450" y="431218"/>
                    <a:pt x="334296" y="452284"/>
                  </a:cubicBezTo>
                  <a:cubicBezTo>
                    <a:pt x="213613" y="504006"/>
                    <a:pt x="364230" y="442232"/>
                    <a:pt x="265471" y="491613"/>
                  </a:cubicBezTo>
                  <a:cubicBezTo>
                    <a:pt x="256201" y="496248"/>
                    <a:pt x="245806" y="498168"/>
                    <a:pt x="235974" y="501445"/>
                  </a:cubicBezTo>
                  <a:cubicBezTo>
                    <a:pt x="226142" y="511277"/>
                    <a:pt x="214190" y="519372"/>
                    <a:pt x="206477" y="530942"/>
                  </a:cubicBezTo>
                  <a:cubicBezTo>
                    <a:pt x="200728" y="539565"/>
                    <a:pt x="203973" y="553110"/>
                    <a:pt x="196645" y="560438"/>
                  </a:cubicBezTo>
                  <a:cubicBezTo>
                    <a:pt x="179933" y="577150"/>
                    <a:pt x="157316" y="586657"/>
                    <a:pt x="137651" y="599767"/>
                  </a:cubicBezTo>
                  <a:lnTo>
                    <a:pt x="108154" y="619432"/>
                  </a:lnTo>
                  <a:cubicBezTo>
                    <a:pt x="88407" y="649053"/>
                    <a:pt x="83793" y="653333"/>
                    <a:pt x="68825" y="688258"/>
                  </a:cubicBezTo>
                  <a:cubicBezTo>
                    <a:pt x="60363" y="708004"/>
                    <a:pt x="54150" y="737129"/>
                    <a:pt x="49161" y="757084"/>
                  </a:cubicBezTo>
                  <a:cubicBezTo>
                    <a:pt x="45884" y="806245"/>
                    <a:pt x="46297" y="855792"/>
                    <a:pt x="39329" y="904567"/>
                  </a:cubicBezTo>
                  <a:cubicBezTo>
                    <a:pt x="36398" y="925087"/>
                    <a:pt x="19664" y="963561"/>
                    <a:pt x="19664" y="963561"/>
                  </a:cubicBezTo>
                  <a:cubicBezTo>
                    <a:pt x="16387" y="989780"/>
                    <a:pt x="14559" y="1016222"/>
                    <a:pt x="9832" y="1042219"/>
                  </a:cubicBezTo>
                  <a:cubicBezTo>
                    <a:pt x="7978" y="1052416"/>
                    <a:pt x="0" y="1061352"/>
                    <a:pt x="0" y="1071716"/>
                  </a:cubicBezTo>
                  <a:cubicBezTo>
                    <a:pt x="0" y="1194233"/>
                    <a:pt x="228" y="1114018"/>
                    <a:pt x="29496" y="1179871"/>
                  </a:cubicBezTo>
                  <a:cubicBezTo>
                    <a:pt x="37914" y="1198813"/>
                    <a:pt x="42606" y="1219200"/>
                    <a:pt x="49161" y="1238864"/>
                  </a:cubicBezTo>
                  <a:cubicBezTo>
                    <a:pt x="52438" y="1248696"/>
                    <a:pt x="51664" y="1261032"/>
                    <a:pt x="58993" y="1268361"/>
                  </a:cubicBezTo>
                  <a:cubicBezTo>
                    <a:pt x="68825" y="1278193"/>
                    <a:pt x="79953" y="1286882"/>
                    <a:pt x="88490" y="1297858"/>
                  </a:cubicBezTo>
                  <a:cubicBezTo>
                    <a:pt x="103000" y="1316513"/>
                    <a:pt x="108155" y="1343741"/>
                    <a:pt x="127819" y="1356851"/>
                  </a:cubicBezTo>
                  <a:lnTo>
                    <a:pt x="157316" y="1376516"/>
                  </a:lnTo>
                  <a:cubicBezTo>
                    <a:pt x="193174" y="1484092"/>
                    <a:pt x="135986" y="1321148"/>
                    <a:pt x="186813" y="1435509"/>
                  </a:cubicBezTo>
                  <a:cubicBezTo>
                    <a:pt x="195232" y="1454451"/>
                    <a:pt x="199922" y="1474838"/>
                    <a:pt x="206477" y="1494503"/>
                  </a:cubicBezTo>
                  <a:cubicBezTo>
                    <a:pt x="215134" y="1520476"/>
                    <a:pt x="230280" y="1574540"/>
                    <a:pt x="255638" y="1582993"/>
                  </a:cubicBezTo>
                  <a:lnTo>
                    <a:pt x="285135" y="1592826"/>
                  </a:lnTo>
                  <a:cubicBezTo>
                    <a:pt x="301276" y="1641248"/>
                    <a:pt x="283412" y="1607776"/>
                    <a:pt x="324464" y="1641987"/>
                  </a:cubicBezTo>
                  <a:cubicBezTo>
                    <a:pt x="335146" y="1650889"/>
                    <a:pt x="341888" y="1664585"/>
                    <a:pt x="353961" y="1671484"/>
                  </a:cubicBezTo>
                  <a:cubicBezTo>
                    <a:pt x="365694" y="1678188"/>
                    <a:pt x="380347" y="1677433"/>
                    <a:pt x="393290" y="1681316"/>
                  </a:cubicBezTo>
                  <a:cubicBezTo>
                    <a:pt x="413144" y="1687272"/>
                    <a:pt x="452283" y="1700980"/>
                    <a:pt x="452283" y="1700980"/>
                  </a:cubicBezTo>
                  <a:cubicBezTo>
                    <a:pt x="471948" y="1714090"/>
                    <a:pt x="488856" y="1732835"/>
                    <a:pt x="511277" y="1740309"/>
                  </a:cubicBezTo>
                  <a:cubicBezTo>
                    <a:pt x="530942" y="1746864"/>
                    <a:pt x="549945" y="1755909"/>
                    <a:pt x="570271" y="1759974"/>
                  </a:cubicBezTo>
                  <a:cubicBezTo>
                    <a:pt x="586658" y="1763251"/>
                    <a:pt x="603309" y="1765409"/>
                    <a:pt x="619432" y="1769806"/>
                  </a:cubicBezTo>
                  <a:cubicBezTo>
                    <a:pt x="639430" y="1775260"/>
                    <a:pt x="678425" y="1789471"/>
                    <a:pt x="678425" y="1789471"/>
                  </a:cubicBezTo>
                  <a:lnTo>
                    <a:pt x="1120877" y="1769806"/>
                  </a:lnTo>
                  <a:cubicBezTo>
                    <a:pt x="1131205" y="1768945"/>
                    <a:pt x="1140018" y="1760397"/>
                    <a:pt x="1150374" y="1759974"/>
                  </a:cubicBezTo>
                  <a:cubicBezTo>
                    <a:pt x="1301046" y="1753824"/>
                    <a:pt x="1451897" y="1753419"/>
                    <a:pt x="1602658" y="1750142"/>
                  </a:cubicBezTo>
                  <a:cubicBezTo>
                    <a:pt x="1710248" y="1714275"/>
                    <a:pt x="1547270" y="1771480"/>
                    <a:pt x="1661651" y="1720645"/>
                  </a:cubicBezTo>
                  <a:cubicBezTo>
                    <a:pt x="1680593" y="1712226"/>
                    <a:pt x="1700980" y="1707535"/>
                    <a:pt x="1720645" y="1700980"/>
                  </a:cubicBezTo>
                  <a:cubicBezTo>
                    <a:pt x="1730477" y="1697703"/>
                    <a:pt x="1739808" y="1691943"/>
                    <a:pt x="1750142" y="1691148"/>
                  </a:cubicBezTo>
                  <a:lnTo>
                    <a:pt x="1877961" y="1681316"/>
                  </a:lnTo>
                  <a:lnTo>
                    <a:pt x="1927122" y="1671484"/>
                  </a:lnTo>
                  <a:cubicBezTo>
                    <a:pt x="1946736" y="1667918"/>
                    <a:pt x="1966655" y="1665976"/>
                    <a:pt x="1986116" y="1661651"/>
                  </a:cubicBezTo>
                  <a:cubicBezTo>
                    <a:pt x="1996233" y="1659403"/>
                    <a:pt x="2005648" y="1654666"/>
                    <a:pt x="2015613" y="1651819"/>
                  </a:cubicBezTo>
                  <a:cubicBezTo>
                    <a:pt x="2028606" y="1648107"/>
                    <a:pt x="2041949" y="1645699"/>
                    <a:pt x="2054942" y="1641987"/>
                  </a:cubicBezTo>
                  <a:cubicBezTo>
                    <a:pt x="2064907" y="1639140"/>
                    <a:pt x="2074473" y="1635002"/>
                    <a:pt x="2084438" y="1632155"/>
                  </a:cubicBezTo>
                  <a:cubicBezTo>
                    <a:pt x="2099134" y="1627956"/>
                    <a:pt x="2137551" y="1620346"/>
                    <a:pt x="2153264" y="1612490"/>
                  </a:cubicBezTo>
                  <a:cubicBezTo>
                    <a:pt x="2163833" y="1607205"/>
                    <a:pt x="2172192" y="1598111"/>
                    <a:pt x="2182761" y="1592826"/>
                  </a:cubicBezTo>
                  <a:cubicBezTo>
                    <a:pt x="2192031" y="1588191"/>
                    <a:pt x="2202732" y="1587076"/>
                    <a:pt x="2212258" y="1582993"/>
                  </a:cubicBezTo>
                  <a:cubicBezTo>
                    <a:pt x="2297297" y="1546547"/>
                    <a:pt x="2211915" y="1576553"/>
                    <a:pt x="2281083" y="1553497"/>
                  </a:cubicBezTo>
                  <a:cubicBezTo>
                    <a:pt x="2290915" y="1546942"/>
                    <a:pt x="2300011" y="1539117"/>
                    <a:pt x="2310580" y="1533832"/>
                  </a:cubicBezTo>
                  <a:cubicBezTo>
                    <a:pt x="2319850" y="1529197"/>
                    <a:pt x="2331017" y="1529033"/>
                    <a:pt x="2340077" y="1524000"/>
                  </a:cubicBezTo>
                  <a:cubicBezTo>
                    <a:pt x="2360737" y="1512522"/>
                    <a:pt x="2399071" y="1484671"/>
                    <a:pt x="2399071" y="1484671"/>
                  </a:cubicBezTo>
                  <a:cubicBezTo>
                    <a:pt x="2405626" y="1474839"/>
                    <a:pt x="2409508" y="1462556"/>
                    <a:pt x="2418735" y="1455174"/>
                  </a:cubicBezTo>
                  <a:cubicBezTo>
                    <a:pt x="2426828" y="1448700"/>
                    <a:pt x="2440903" y="1452671"/>
                    <a:pt x="2448232" y="1445342"/>
                  </a:cubicBezTo>
                  <a:cubicBezTo>
                    <a:pt x="2455561" y="1438013"/>
                    <a:pt x="2451590" y="1423938"/>
                    <a:pt x="2458064" y="1415845"/>
                  </a:cubicBezTo>
                  <a:cubicBezTo>
                    <a:pt x="2465446" y="1406617"/>
                    <a:pt x="2477729" y="1402735"/>
                    <a:pt x="2487561" y="1396180"/>
                  </a:cubicBezTo>
                  <a:cubicBezTo>
                    <a:pt x="2494575" y="1375139"/>
                    <a:pt x="2499118" y="1352884"/>
                    <a:pt x="2517058" y="1337187"/>
                  </a:cubicBezTo>
                  <a:cubicBezTo>
                    <a:pt x="2558669" y="1300777"/>
                    <a:pt x="2565034" y="1301530"/>
                    <a:pt x="2605548" y="1288026"/>
                  </a:cubicBezTo>
                  <a:cubicBezTo>
                    <a:pt x="2615380" y="1278194"/>
                    <a:pt x="2623475" y="1266242"/>
                    <a:pt x="2635045" y="1258529"/>
                  </a:cubicBezTo>
                  <a:cubicBezTo>
                    <a:pt x="2643669" y="1252780"/>
                    <a:pt x="2657213" y="1256026"/>
                    <a:pt x="2664542" y="1248697"/>
                  </a:cubicBezTo>
                  <a:cubicBezTo>
                    <a:pt x="2671871" y="1241368"/>
                    <a:pt x="2667045" y="1226529"/>
                    <a:pt x="2674374" y="1219200"/>
                  </a:cubicBezTo>
                  <a:cubicBezTo>
                    <a:pt x="2691085" y="1202488"/>
                    <a:pt x="2733367" y="1179871"/>
                    <a:pt x="2733367" y="1179871"/>
                  </a:cubicBezTo>
                  <a:lnTo>
                    <a:pt x="2772696" y="1120877"/>
                  </a:lnTo>
                  <a:cubicBezTo>
                    <a:pt x="2779251" y="1111045"/>
                    <a:pt x="2785271" y="1100834"/>
                    <a:pt x="2792361" y="1091380"/>
                  </a:cubicBezTo>
                  <a:cubicBezTo>
                    <a:pt x="2828948" y="1042598"/>
                    <a:pt x="2812768" y="1065686"/>
                    <a:pt x="2841522" y="1022555"/>
                  </a:cubicBezTo>
                  <a:lnTo>
                    <a:pt x="2871019" y="934064"/>
                  </a:lnTo>
                  <a:lnTo>
                    <a:pt x="2880851" y="904567"/>
                  </a:lnTo>
                  <a:cubicBezTo>
                    <a:pt x="2877574" y="852128"/>
                    <a:pt x="2876519" y="799503"/>
                    <a:pt x="2871019" y="747251"/>
                  </a:cubicBezTo>
                  <a:cubicBezTo>
                    <a:pt x="2869934" y="736944"/>
                    <a:pt x="2862557" y="728028"/>
                    <a:pt x="2861187" y="717755"/>
                  </a:cubicBezTo>
                  <a:cubicBezTo>
                    <a:pt x="2855971" y="678636"/>
                    <a:pt x="2855712" y="638991"/>
                    <a:pt x="2851354" y="599767"/>
                  </a:cubicBezTo>
                  <a:cubicBezTo>
                    <a:pt x="2849152" y="579953"/>
                    <a:pt x="2845699" y="560267"/>
                    <a:pt x="2841522" y="540774"/>
                  </a:cubicBezTo>
                  <a:cubicBezTo>
                    <a:pt x="2835859" y="514348"/>
                    <a:pt x="2821858" y="462116"/>
                    <a:pt x="2821858" y="462116"/>
                  </a:cubicBezTo>
                  <a:cubicBezTo>
                    <a:pt x="2818580" y="432619"/>
                    <a:pt x="2816538" y="402959"/>
                    <a:pt x="2812025" y="373626"/>
                  </a:cubicBezTo>
                  <a:cubicBezTo>
                    <a:pt x="2809970" y="360270"/>
                    <a:pt x="2810634" y="344849"/>
                    <a:pt x="2802193" y="334297"/>
                  </a:cubicBezTo>
                  <a:cubicBezTo>
                    <a:pt x="2795719" y="326204"/>
                    <a:pt x="2781756" y="329497"/>
                    <a:pt x="2772696" y="324464"/>
                  </a:cubicBezTo>
                  <a:cubicBezTo>
                    <a:pt x="2752037" y="312986"/>
                    <a:pt x="2713703" y="285135"/>
                    <a:pt x="2713703" y="285135"/>
                  </a:cubicBezTo>
                  <a:cubicBezTo>
                    <a:pt x="2669722" y="219165"/>
                    <a:pt x="2721532" y="283800"/>
                    <a:pt x="2664542" y="245806"/>
                  </a:cubicBezTo>
                  <a:cubicBezTo>
                    <a:pt x="2652972" y="238093"/>
                    <a:pt x="2647200" y="223062"/>
                    <a:pt x="2635045" y="216309"/>
                  </a:cubicBezTo>
                  <a:cubicBezTo>
                    <a:pt x="2616925" y="206243"/>
                    <a:pt x="2576051" y="196645"/>
                    <a:pt x="2576051" y="196645"/>
                  </a:cubicBezTo>
                  <a:cubicBezTo>
                    <a:pt x="2566219" y="190090"/>
                    <a:pt x="2557353" y="181779"/>
                    <a:pt x="2546554" y="176980"/>
                  </a:cubicBezTo>
                  <a:cubicBezTo>
                    <a:pt x="2527613" y="168562"/>
                    <a:pt x="2487561" y="157316"/>
                    <a:pt x="2487561" y="157316"/>
                  </a:cubicBezTo>
                  <a:cubicBezTo>
                    <a:pt x="2425723" y="116090"/>
                    <a:pt x="2492064" y="155541"/>
                    <a:pt x="2379406" y="117987"/>
                  </a:cubicBezTo>
                  <a:cubicBezTo>
                    <a:pt x="2279874" y="84808"/>
                    <a:pt x="2341080" y="99912"/>
                    <a:pt x="2192593" y="88490"/>
                  </a:cubicBezTo>
                  <a:cubicBezTo>
                    <a:pt x="2124456" y="77134"/>
                    <a:pt x="2102464" y="55716"/>
                    <a:pt x="2084438" y="491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8685" name="TextBox 3">
              <a:extLst>
                <a:ext uri="{FF2B5EF4-FFF2-40B4-BE49-F238E27FC236}">
                  <a16:creationId xmlns:a16="http://schemas.microsoft.com/office/drawing/2014/main" id="{80EAEFEE-8570-4295-9570-E2CC699580E5}"/>
                </a:ext>
              </a:extLst>
            </p:cNvPr>
            <p:cNvSpPr txBox="1">
              <a:spLocks noChangeArrowheads="1"/>
            </p:cNvSpPr>
            <p:nvPr/>
          </p:nvSpPr>
          <p:spPr bwMode="auto">
            <a:xfrm>
              <a:off x="1546615" y="1907081"/>
              <a:ext cx="2448272" cy="101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2000" dirty="0">
                  <a:solidFill>
                    <a:schemeClr val="tx1"/>
                  </a:solidFill>
                  <a:ea typeface="Roboto" panose="02000000000000000000" pitchFamily="2" charset="0"/>
                </a:rPr>
                <a:t>What does love mean? Who are the people we love?</a:t>
              </a:r>
            </a:p>
          </p:txBody>
        </p:sp>
      </p:grpSp>
      <p:grpSp>
        <p:nvGrpSpPr>
          <p:cNvPr id="20" name="Group 17">
            <a:extLst>
              <a:ext uri="{FF2B5EF4-FFF2-40B4-BE49-F238E27FC236}">
                <a16:creationId xmlns:a16="http://schemas.microsoft.com/office/drawing/2014/main" id="{08E855F4-53B5-4562-9414-4999A93EA18A}"/>
              </a:ext>
            </a:extLst>
          </p:cNvPr>
          <p:cNvGrpSpPr>
            <a:grpSpLocks/>
          </p:cNvGrpSpPr>
          <p:nvPr/>
        </p:nvGrpSpPr>
        <p:grpSpPr bwMode="auto">
          <a:xfrm>
            <a:off x="3956050" y="1347788"/>
            <a:ext cx="3478213" cy="2328862"/>
            <a:chOff x="4665265" y="561086"/>
            <a:chExt cx="3477717" cy="2330071"/>
          </a:xfrm>
        </p:grpSpPr>
        <p:sp>
          <p:nvSpPr>
            <p:cNvPr id="21" name="Thought Bubble: Cloud 20">
              <a:extLst>
                <a:ext uri="{FF2B5EF4-FFF2-40B4-BE49-F238E27FC236}">
                  <a16:creationId xmlns:a16="http://schemas.microsoft.com/office/drawing/2014/main" id="{CBD7480C-60B8-474E-8442-875F84094964}"/>
                </a:ext>
              </a:extLst>
            </p:cNvPr>
            <p:cNvSpPr/>
            <p:nvPr/>
          </p:nvSpPr>
          <p:spPr>
            <a:xfrm>
              <a:off x="4665265" y="561086"/>
              <a:ext cx="3477717" cy="2330071"/>
            </a:xfrm>
            <a:prstGeom prst="cloudCallout">
              <a:avLst>
                <a:gd name="adj1" fmla="val 33636"/>
                <a:gd name="adj2" fmla="val 71018"/>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2" name="Freeform: Shape 21">
              <a:extLst>
                <a:ext uri="{FF2B5EF4-FFF2-40B4-BE49-F238E27FC236}">
                  <a16:creationId xmlns:a16="http://schemas.microsoft.com/office/drawing/2014/main" id="{404D57FF-34D6-4E64-B55D-D406F8052A03}"/>
                </a:ext>
              </a:extLst>
            </p:cNvPr>
            <p:cNvSpPr/>
            <p:nvPr/>
          </p:nvSpPr>
          <p:spPr>
            <a:xfrm>
              <a:off x="4862087" y="697682"/>
              <a:ext cx="3160262" cy="1986993"/>
            </a:xfrm>
            <a:custGeom>
              <a:avLst/>
              <a:gdLst>
                <a:gd name="connsiteX0" fmla="*/ 1666855 w 3161359"/>
                <a:gd name="connsiteY0" fmla="*/ 68826 h 1986116"/>
                <a:gd name="connsiteX1" fmla="*/ 1666855 w 3161359"/>
                <a:gd name="connsiteY1" fmla="*/ 68826 h 1986116"/>
                <a:gd name="connsiteX2" fmla="*/ 1401384 w 3161359"/>
                <a:gd name="connsiteY2" fmla="*/ 68826 h 1986116"/>
                <a:gd name="connsiteX3" fmla="*/ 1371888 w 3161359"/>
                <a:gd name="connsiteY3" fmla="*/ 78658 h 1986116"/>
                <a:gd name="connsiteX4" fmla="*/ 1273565 w 3161359"/>
                <a:gd name="connsiteY4" fmla="*/ 108155 h 1986116"/>
                <a:gd name="connsiteX5" fmla="*/ 1244068 w 3161359"/>
                <a:gd name="connsiteY5" fmla="*/ 117987 h 1986116"/>
                <a:gd name="connsiteX6" fmla="*/ 978597 w 3161359"/>
                <a:gd name="connsiteY6" fmla="*/ 137652 h 1986116"/>
                <a:gd name="connsiteX7" fmla="*/ 919604 w 3161359"/>
                <a:gd name="connsiteY7" fmla="*/ 157316 h 1986116"/>
                <a:gd name="connsiteX8" fmla="*/ 890107 w 3161359"/>
                <a:gd name="connsiteY8" fmla="*/ 167149 h 1986116"/>
                <a:gd name="connsiteX9" fmla="*/ 831113 w 3161359"/>
                <a:gd name="connsiteY9" fmla="*/ 176981 h 1986116"/>
                <a:gd name="connsiteX10" fmla="*/ 762288 w 3161359"/>
                <a:gd name="connsiteY10" fmla="*/ 196645 h 1986116"/>
                <a:gd name="connsiteX11" fmla="*/ 624636 w 3161359"/>
                <a:gd name="connsiteY11" fmla="*/ 216310 h 1986116"/>
                <a:gd name="connsiteX12" fmla="*/ 555810 w 3161359"/>
                <a:gd name="connsiteY12" fmla="*/ 235975 h 1986116"/>
                <a:gd name="connsiteX13" fmla="*/ 516481 w 3161359"/>
                <a:gd name="connsiteY13" fmla="*/ 245807 h 1986116"/>
                <a:gd name="connsiteX14" fmla="*/ 447655 w 3161359"/>
                <a:gd name="connsiteY14" fmla="*/ 275304 h 1986116"/>
                <a:gd name="connsiteX15" fmla="*/ 388662 w 3161359"/>
                <a:gd name="connsiteY15" fmla="*/ 294968 h 1986116"/>
                <a:gd name="connsiteX16" fmla="*/ 329668 w 3161359"/>
                <a:gd name="connsiteY16" fmla="*/ 334297 h 1986116"/>
                <a:gd name="connsiteX17" fmla="*/ 310004 w 3161359"/>
                <a:gd name="connsiteY17" fmla="*/ 363794 h 1986116"/>
                <a:gd name="connsiteX18" fmla="*/ 251010 w 3161359"/>
                <a:gd name="connsiteY18" fmla="*/ 403123 h 1986116"/>
                <a:gd name="connsiteX19" fmla="*/ 231346 w 3161359"/>
                <a:gd name="connsiteY19" fmla="*/ 432620 h 1986116"/>
                <a:gd name="connsiteX20" fmla="*/ 201849 w 3161359"/>
                <a:gd name="connsiteY20" fmla="*/ 452284 h 1986116"/>
                <a:gd name="connsiteX21" fmla="*/ 182184 w 3161359"/>
                <a:gd name="connsiteY21" fmla="*/ 491613 h 1986116"/>
                <a:gd name="connsiteX22" fmla="*/ 162520 w 3161359"/>
                <a:gd name="connsiteY22" fmla="*/ 521110 h 1986116"/>
                <a:gd name="connsiteX23" fmla="*/ 152688 w 3161359"/>
                <a:gd name="connsiteY23" fmla="*/ 619433 h 1986116"/>
                <a:gd name="connsiteX24" fmla="*/ 123191 w 3161359"/>
                <a:gd name="connsiteY24" fmla="*/ 648929 h 1986116"/>
                <a:gd name="connsiteX25" fmla="*/ 103526 w 3161359"/>
                <a:gd name="connsiteY25" fmla="*/ 678426 h 1986116"/>
                <a:gd name="connsiteX26" fmla="*/ 83862 w 3161359"/>
                <a:gd name="connsiteY26" fmla="*/ 766916 h 1986116"/>
                <a:gd name="connsiteX27" fmla="*/ 74030 w 3161359"/>
                <a:gd name="connsiteY27" fmla="*/ 796413 h 1986116"/>
                <a:gd name="connsiteX28" fmla="*/ 54365 w 3161359"/>
                <a:gd name="connsiteY28" fmla="*/ 884904 h 1986116"/>
                <a:gd name="connsiteX29" fmla="*/ 24868 w 3161359"/>
                <a:gd name="connsiteY29" fmla="*/ 973394 h 1986116"/>
                <a:gd name="connsiteX30" fmla="*/ 15036 w 3161359"/>
                <a:gd name="connsiteY30" fmla="*/ 1002891 h 1986116"/>
                <a:gd name="connsiteX31" fmla="*/ 15036 w 3161359"/>
                <a:gd name="connsiteY31" fmla="*/ 1288026 h 1986116"/>
                <a:gd name="connsiteX32" fmla="*/ 44533 w 3161359"/>
                <a:gd name="connsiteY32" fmla="*/ 1317523 h 1986116"/>
                <a:gd name="connsiteX33" fmla="*/ 93694 w 3161359"/>
                <a:gd name="connsiteY33" fmla="*/ 1415845 h 1986116"/>
                <a:gd name="connsiteX34" fmla="*/ 113359 w 3161359"/>
                <a:gd name="connsiteY34" fmla="*/ 1445342 h 1986116"/>
                <a:gd name="connsiteX35" fmla="*/ 133023 w 3161359"/>
                <a:gd name="connsiteY35" fmla="*/ 1514168 h 1986116"/>
                <a:gd name="connsiteX36" fmla="*/ 142855 w 3161359"/>
                <a:gd name="connsiteY36" fmla="*/ 1543665 h 1986116"/>
                <a:gd name="connsiteX37" fmla="*/ 182184 w 3161359"/>
                <a:gd name="connsiteY37" fmla="*/ 1602658 h 1986116"/>
                <a:gd name="connsiteX38" fmla="*/ 201849 w 3161359"/>
                <a:gd name="connsiteY38" fmla="*/ 1632155 h 1986116"/>
                <a:gd name="connsiteX39" fmla="*/ 241178 w 3161359"/>
                <a:gd name="connsiteY39" fmla="*/ 1681316 h 1986116"/>
                <a:gd name="connsiteX40" fmla="*/ 270675 w 3161359"/>
                <a:gd name="connsiteY40" fmla="*/ 1740310 h 1986116"/>
                <a:gd name="connsiteX41" fmla="*/ 329668 w 3161359"/>
                <a:gd name="connsiteY41" fmla="*/ 1769807 h 1986116"/>
                <a:gd name="connsiteX42" fmla="*/ 359165 w 3161359"/>
                <a:gd name="connsiteY42" fmla="*/ 1789471 h 1986116"/>
                <a:gd name="connsiteX43" fmla="*/ 388662 w 3161359"/>
                <a:gd name="connsiteY43" fmla="*/ 1799304 h 1986116"/>
                <a:gd name="connsiteX44" fmla="*/ 447655 w 3161359"/>
                <a:gd name="connsiteY44" fmla="*/ 1838633 h 1986116"/>
                <a:gd name="connsiteX45" fmla="*/ 486984 w 3161359"/>
                <a:gd name="connsiteY45" fmla="*/ 1858297 h 1986116"/>
                <a:gd name="connsiteX46" fmla="*/ 516481 w 3161359"/>
                <a:gd name="connsiteY46" fmla="*/ 1877962 h 1986116"/>
                <a:gd name="connsiteX47" fmla="*/ 575475 w 3161359"/>
                <a:gd name="connsiteY47" fmla="*/ 1897626 h 1986116"/>
                <a:gd name="connsiteX48" fmla="*/ 722959 w 3161359"/>
                <a:gd name="connsiteY48" fmla="*/ 1927123 h 1986116"/>
                <a:gd name="connsiteX49" fmla="*/ 781952 w 3161359"/>
                <a:gd name="connsiteY49" fmla="*/ 1946787 h 1986116"/>
                <a:gd name="connsiteX50" fmla="*/ 811449 w 3161359"/>
                <a:gd name="connsiteY50" fmla="*/ 1956620 h 1986116"/>
                <a:gd name="connsiteX51" fmla="*/ 850778 w 3161359"/>
                <a:gd name="connsiteY51" fmla="*/ 1966452 h 1986116"/>
                <a:gd name="connsiteX52" fmla="*/ 909771 w 3161359"/>
                <a:gd name="connsiteY52" fmla="*/ 1986116 h 1986116"/>
                <a:gd name="connsiteX53" fmla="*/ 1076920 w 3161359"/>
                <a:gd name="connsiteY53" fmla="*/ 1976284 h 1986116"/>
                <a:gd name="connsiteX54" fmla="*/ 1135913 w 3161359"/>
                <a:gd name="connsiteY54" fmla="*/ 1956620 h 1986116"/>
                <a:gd name="connsiteX55" fmla="*/ 1283397 w 3161359"/>
                <a:gd name="connsiteY55" fmla="*/ 1946787 h 1986116"/>
                <a:gd name="connsiteX56" fmla="*/ 1381720 w 3161359"/>
                <a:gd name="connsiteY56" fmla="*/ 1927123 h 1986116"/>
                <a:gd name="connsiteX57" fmla="*/ 1883165 w 3161359"/>
                <a:gd name="connsiteY57" fmla="*/ 1907458 h 1986116"/>
                <a:gd name="connsiteX58" fmla="*/ 1932326 w 3161359"/>
                <a:gd name="connsiteY58" fmla="*/ 1897626 h 1986116"/>
                <a:gd name="connsiteX59" fmla="*/ 1991320 w 3161359"/>
                <a:gd name="connsiteY59" fmla="*/ 1877962 h 1986116"/>
                <a:gd name="connsiteX60" fmla="*/ 2050313 w 3161359"/>
                <a:gd name="connsiteY60" fmla="*/ 1858297 h 1986116"/>
                <a:gd name="connsiteX61" fmla="*/ 2079810 w 3161359"/>
                <a:gd name="connsiteY61" fmla="*/ 1848465 h 1986116"/>
                <a:gd name="connsiteX62" fmla="*/ 2109307 w 3161359"/>
                <a:gd name="connsiteY62" fmla="*/ 1838633 h 1986116"/>
                <a:gd name="connsiteX63" fmla="*/ 2207630 w 3161359"/>
                <a:gd name="connsiteY63" fmla="*/ 1818968 h 1986116"/>
                <a:gd name="connsiteX64" fmla="*/ 2256791 w 3161359"/>
                <a:gd name="connsiteY64" fmla="*/ 1809136 h 1986116"/>
                <a:gd name="connsiteX65" fmla="*/ 2345281 w 3161359"/>
                <a:gd name="connsiteY65" fmla="*/ 1769807 h 1986116"/>
                <a:gd name="connsiteX66" fmla="*/ 2404275 w 3161359"/>
                <a:gd name="connsiteY66" fmla="*/ 1750142 h 1986116"/>
                <a:gd name="connsiteX67" fmla="*/ 2433771 w 3161359"/>
                <a:gd name="connsiteY67" fmla="*/ 1740310 h 1986116"/>
                <a:gd name="connsiteX68" fmla="*/ 2532094 w 3161359"/>
                <a:gd name="connsiteY68" fmla="*/ 1691149 h 1986116"/>
                <a:gd name="connsiteX69" fmla="*/ 2591088 w 3161359"/>
                <a:gd name="connsiteY69" fmla="*/ 1651820 h 1986116"/>
                <a:gd name="connsiteX70" fmla="*/ 2620584 w 3161359"/>
                <a:gd name="connsiteY70" fmla="*/ 1632155 h 1986116"/>
                <a:gd name="connsiteX71" fmla="*/ 2650081 w 3161359"/>
                <a:gd name="connsiteY71" fmla="*/ 1622323 h 1986116"/>
                <a:gd name="connsiteX72" fmla="*/ 2709075 w 3161359"/>
                <a:gd name="connsiteY72" fmla="*/ 1582994 h 1986116"/>
                <a:gd name="connsiteX73" fmla="*/ 2748404 w 3161359"/>
                <a:gd name="connsiteY73" fmla="*/ 1533833 h 1986116"/>
                <a:gd name="connsiteX74" fmla="*/ 2768068 w 3161359"/>
                <a:gd name="connsiteY74" fmla="*/ 1504336 h 1986116"/>
                <a:gd name="connsiteX75" fmla="*/ 2797565 w 3161359"/>
                <a:gd name="connsiteY75" fmla="*/ 1484671 h 1986116"/>
                <a:gd name="connsiteX76" fmla="*/ 2807397 w 3161359"/>
                <a:gd name="connsiteY76" fmla="*/ 1455175 h 1986116"/>
                <a:gd name="connsiteX77" fmla="*/ 2836894 w 3161359"/>
                <a:gd name="connsiteY77" fmla="*/ 1425678 h 1986116"/>
                <a:gd name="connsiteX78" fmla="*/ 2905720 w 3161359"/>
                <a:gd name="connsiteY78" fmla="*/ 1347020 h 1986116"/>
                <a:gd name="connsiteX79" fmla="*/ 2945049 w 3161359"/>
                <a:gd name="connsiteY79" fmla="*/ 1297858 h 1986116"/>
                <a:gd name="connsiteX80" fmla="*/ 2994210 w 3161359"/>
                <a:gd name="connsiteY80" fmla="*/ 1258529 h 1986116"/>
                <a:gd name="connsiteX81" fmla="*/ 3063036 w 3161359"/>
                <a:gd name="connsiteY81" fmla="*/ 1170039 h 1986116"/>
                <a:gd name="connsiteX82" fmla="*/ 3092533 w 3161359"/>
                <a:gd name="connsiteY82" fmla="*/ 1111045 h 1986116"/>
                <a:gd name="connsiteX83" fmla="*/ 3102365 w 3161359"/>
                <a:gd name="connsiteY83" fmla="*/ 1081549 h 1986116"/>
                <a:gd name="connsiteX84" fmla="*/ 3122030 w 3161359"/>
                <a:gd name="connsiteY84" fmla="*/ 1042220 h 1986116"/>
                <a:gd name="connsiteX85" fmla="*/ 3151526 w 3161359"/>
                <a:gd name="connsiteY85" fmla="*/ 983226 h 1986116"/>
                <a:gd name="connsiteX86" fmla="*/ 3161359 w 3161359"/>
                <a:gd name="connsiteY86" fmla="*/ 943897 h 1986116"/>
                <a:gd name="connsiteX87" fmla="*/ 3141694 w 3161359"/>
                <a:gd name="connsiteY87" fmla="*/ 796413 h 1986116"/>
                <a:gd name="connsiteX88" fmla="*/ 3131862 w 3161359"/>
                <a:gd name="connsiteY88" fmla="*/ 766916 h 1986116"/>
                <a:gd name="connsiteX89" fmla="*/ 3122030 w 3161359"/>
                <a:gd name="connsiteY89" fmla="*/ 678426 h 1986116"/>
                <a:gd name="connsiteX90" fmla="*/ 3112197 w 3161359"/>
                <a:gd name="connsiteY90" fmla="*/ 648929 h 1986116"/>
                <a:gd name="connsiteX91" fmla="*/ 3102365 w 3161359"/>
                <a:gd name="connsiteY91" fmla="*/ 589936 h 1986116"/>
                <a:gd name="connsiteX92" fmla="*/ 3063036 w 3161359"/>
                <a:gd name="connsiteY92" fmla="*/ 501445 h 1986116"/>
                <a:gd name="connsiteX93" fmla="*/ 3013875 w 3161359"/>
                <a:gd name="connsiteY93" fmla="*/ 403123 h 1986116"/>
                <a:gd name="connsiteX94" fmla="*/ 3004042 w 3161359"/>
                <a:gd name="connsiteY94" fmla="*/ 373626 h 1986116"/>
                <a:gd name="connsiteX95" fmla="*/ 2974546 w 3161359"/>
                <a:gd name="connsiteY95" fmla="*/ 353962 h 1986116"/>
                <a:gd name="connsiteX96" fmla="*/ 2925384 w 3161359"/>
                <a:gd name="connsiteY96" fmla="*/ 275304 h 1986116"/>
                <a:gd name="connsiteX97" fmla="*/ 2886055 w 3161359"/>
                <a:gd name="connsiteY97" fmla="*/ 235975 h 1986116"/>
                <a:gd name="connsiteX98" fmla="*/ 2787733 w 3161359"/>
                <a:gd name="connsiteY98" fmla="*/ 186813 h 1986116"/>
                <a:gd name="connsiteX99" fmla="*/ 2738571 w 3161359"/>
                <a:gd name="connsiteY99" fmla="*/ 167149 h 1986116"/>
                <a:gd name="connsiteX100" fmla="*/ 2669746 w 3161359"/>
                <a:gd name="connsiteY100" fmla="*/ 127820 h 1986116"/>
                <a:gd name="connsiteX101" fmla="*/ 2581255 w 3161359"/>
                <a:gd name="connsiteY101" fmla="*/ 108155 h 1986116"/>
                <a:gd name="connsiteX102" fmla="*/ 2394442 w 3161359"/>
                <a:gd name="connsiteY102" fmla="*/ 78658 h 1986116"/>
                <a:gd name="connsiteX103" fmla="*/ 2335449 w 3161359"/>
                <a:gd name="connsiteY103" fmla="*/ 68826 h 1986116"/>
                <a:gd name="connsiteX104" fmla="*/ 2276455 w 3161359"/>
                <a:gd name="connsiteY104" fmla="*/ 49162 h 1986116"/>
                <a:gd name="connsiteX105" fmla="*/ 2187965 w 3161359"/>
                <a:gd name="connsiteY105" fmla="*/ 9833 h 1986116"/>
                <a:gd name="connsiteX106" fmla="*/ 2158468 w 3161359"/>
                <a:gd name="connsiteY106" fmla="*/ 0 h 1986116"/>
                <a:gd name="connsiteX107" fmla="*/ 2060146 w 3161359"/>
                <a:gd name="connsiteY107" fmla="*/ 9833 h 1986116"/>
                <a:gd name="connsiteX108" fmla="*/ 1804507 w 3161359"/>
                <a:gd name="connsiteY108" fmla="*/ 19665 h 1986116"/>
                <a:gd name="connsiteX109" fmla="*/ 1775010 w 3161359"/>
                <a:gd name="connsiteY109" fmla="*/ 29497 h 1986116"/>
                <a:gd name="connsiteX110" fmla="*/ 1716017 w 3161359"/>
                <a:gd name="connsiteY110" fmla="*/ 39329 h 1986116"/>
                <a:gd name="connsiteX111" fmla="*/ 1666855 w 3161359"/>
                <a:gd name="connsiteY111" fmla="*/ 68826 h 198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161359" h="1986116">
                  <a:moveTo>
                    <a:pt x="1666855" y="68826"/>
                  </a:moveTo>
                  <a:lnTo>
                    <a:pt x="1666855" y="68826"/>
                  </a:lnTo>
                  <a:cubicBezTo>
                    <a:pt x="1539600" y="54687"/>
                    <a:pt x="1568264" y="52933"/>
                    <a:pt x="1401384" y="68826"/>
                  </a:cubicBezTo>
                  <a:cubicBezTo>
                    <a:pt x="1391067" y="69809"/>
                    <a:pt x="1381853" y="75811"/>
                    <a:pt x="1371888" y="78658"/>
                  </a:cubicBezTo>
                  <a:cubicBezTo>
                    <a:pt x="1267861" y="108381"/>
                    <a:pt x="1413774" y="61420"/>
                    <a:pt x="1273565" y="108155"/>
                  </a:cubicBezTo>
                  <a:cubicBezTo>
                    <a:pt x="1263733" y="111432"/>
                    <a:pt x="1254328" y="116521"/>
                    <a:pt x="1244068" y="117987"/>
                  </a:cubicBezTo>
                  <a:cubicBezTo>
                    <a:pt x="1110271" y="137102"/>
                    <a:pt x="1198388" y="126663"/>
                    <a:pt x="978597" y="137652"/>
                  </a:cubicBezTo>
                  <a:lnTo>
                    <a:pt x="919604" y="157316"/>
                  </a:lnTo>
                  <a:cubicBezTo>
                    <a:pt x="909772" y="160594"/>
                    <a:pt x="900330" y="165445"/>
                    <a:pt x="890107" y="167149"/>
                  </a:cubicBezTo>
                  <a:lnTo>
                    <a:pt x="831113" y="176981"/>
                  </a:lnTo>
                  <a:cubicBezTo>
                    <a:pt x="807733" y="184774"/>
                    <a:pt x="786982" y="192529"/>
                    <a:pt x="762288" y="196645"/>
                  </a:cubicBezTo>
                  <a:cubicBezTo>
                    <a:pt x="716569" y="204265"/>
                    <a:pt x="669602" y="205069"/>
                    <a:pt x="624636" y="216310"/>
                  </a:cubicBezTo>
                  <a:cubicBezTo>
                    <a:pt x="501689" y="247046"/>
                    <a:pt x="654548" y="207763"/>
                    <a:pt x="555810" y="235975"/>
                  </a:cubicBezTo>
                  <a:cubicBezTo>
                    <a:pt x="542817" y="239687"/>
                    <a:pt x="529591" y="242530"/>
                    <a:pt x="516481" y="245807"/>
                  </a:cubicBezTo>
                  <a:cubicBezTo>
                    <a:pt x="469685" y="277003"/>
                    <a:pt x="505373" y="257988"/>
                    <a:pt x="447655" y="275304"/>
                  </a:cubicBezTo>
                  <a:cubicBezTo>
                    <a:pt x="427801" y="281260"/>
                    <a:pt x="388662" y="294968"/>
                    <a:pt x="388662" y="294968"/>
                  </a:cubicBezTo>
                  <a:cubicBezTo>
                    <a:pt x="368997" y="308078"/>
                    <a:pt x="342777" y="314632"/>
                    <a:pt x="329668" y="334297"/>
                  </a:cubicBezTo>
                  <a:cubicBezTo>
                    <a:pt x="323113" y="344129"/>
                    <a:pt x="318897" y="356013"/>
                    <a:pt x="310004" y="363794"/>
                  </a:cubicBezTo>
                  <a:cubicBezTo>
                    <a:pt x="292218" y="379357"/>
                    <a:pt x="251010" y="403123"/>
                    <a:pt x="251010" y="403123"/>
                  </a:cubicBezTo>
                  <a:cubicBezTo>
                    <a:pt x="244455" y="412955"/>
                    <a:pt x="239702" y="424264"/>
                    <a:pt x="231346" y="432620"/>
                  </a:cubicBezTo>
                  <a:cubicBezTo>
                    <a:pt x="222990" y="440976"/>
                    <a:pt x="209414" y="443206"/>
                    <a:pt x="201849" y="452284"/>
                  </a:cubicBezTo>
                  <a:cubicBezTo>
                    <a:pt x="192466" y="463544"/>
                    <a:pt x="189456" y="478887"/>
                    <a:pt x="182184" y="491613"/>
                  </a:cubicBezTo>
                  <a:cubicBezTo>
                    <a:pt x="176321" y="501873"/>
                    <a:pt x="169075" y="511278"/>
                    <a:pt x="162520" y="521110"/>
                  </a:cubicBezTo>
                  <a:cubicBezTo>
                    <a:pt x="159243" y="553884"/>
                    <a:pt x="162375" y="587952"/>
                    <a:pt x="152688" y="619433"/>
                  </a:cubicBezTo>
                  <a:cubicBezTo>
                    <a:pt x="148599" y="632723"/>
                    <a:pt x="132093" y="638247"/>
                    <a:pt x="123191" y="648929"/>
                  </a:cubicBezTo>
                  <a:cubicBezTo>
                    <a:pt x="115626" y="658007"/>
                    <a:pt x="110081" y="668594"/>
                    <a:pt x="103526" y="678426"/>
                  </a:cubicBezTo>
                  <a:cubicBezTo>
                    <a:pt x="81393" y="744828"/>
                    <a:pt x="106934" y="663091"/>
                    <a:pt x="83862" y="766916"/>
                  </a:cubicBezTo>
                  <a:cubicBezTo>
                    <a:pt x="81614" y="777033"/>
                    <a:pt x="76544" y="786358"/>
                    <a:pt x="74030" y="796413"/>
                  </a:cubicBezTo>
                  <a:cubicBezTo>
                    <a:pt x="59999" y="852536"/>
                    <a:pt x="69502" y="834448"/>
                    <a:pt x="54365" y="884904"/>
                  </a:cubicBezTo>
                  <a:cubicBezTo>
                    <a:pt x="54343" y="884977"/>
                    <a:pt x="29796" y="958610"/>
                    <a:pt x="24868" y="973394"/>
                  </a:cubicBezTo>
                  <a:lnTo>
                    <a:pt x="15036" y="1002891"/>
                  </a:lnTo>
                  <a:cubicBezTo>
                    <a:pt x="-849" y="1114089"/>
                    <a:pt x="-8787" y="1139135"/>
                    <a:pt x="15036" y="1288026"/>
                  </a:cubicBezTo>
                  <a:cubicBezTo>
                    <a:pt x="17233" y="1301756"/>
                    <a:pt x="34701" y="1307691"/>
                    <a:pt x="44533" y="1317523"/>
                  </a:cubicBezTo>
                  <a:cubicBezTo>
                    <a:pt x="60097" y="1379780"/>
                    <a:pt x="46869" y="1345609"/>
                    <a:pt x="93694" y="1415845"/>
                  </a:cubicBezTo>
                  <a:lnTo>
                    <a:pt x="113359" y="1445342"/>
                  </a:lnTo>
                  <a:cubicBezTo>
                    <a:pt x="136933" y="1516066"/>
                    <a:pt x="108332" y="1427746"/>
                    <a:pt x="133023" y="1514168"/>
                  </a:cubicBezTo>
                  <a:cubicBezTo>
                    <a:pt x="135870" y="1524133"/>
                    <a:pt x="137822" y="1534605"/>
                    <a:pt x="142855" y="1543665"/>
                  </a:cubicBezTo>
                  <a:cubicBezTo>
                    <a:pt x="154332" y="1564325"/>
                    <a:pt x="169074" y="1582994"/>
                    <a:pt x="182184" y="1602658"/>
                  </a:cubicBezTo>
                  <a:lnTo>
                    <a:pt x="201849" y="1632155"/>
                  </a:lnTo>
                  <a:cubicBezTo>
                    <a:pt x="226562" y="1706297"/>
                    <a:pt x="190351" y="1617783"/>
                    <a:pt x="241178" y="1681316"/>
                  </a:cubicBezTo>
                  <a:cubicBezTo>
                    <a:pt x="305165" y="1761299"/>
                    <a:pt x="187775" y="1657409"/>
                    <a:pt x="270675" y="1740310"/>
                  </a:cubicBezTo>
                  <a:cubicBezTo>
                    <a:pt x="298854" y="1768489"/>
                    <a:pt x="297679" y="1753813"/>
                    <a:pt x="329668" y="1769807"/>
                  </a:cubicBezTo>
                  <a:cubicBezTo>
                    <a:pt x="340237" y="1775092"/>
                    <a:pt x="348596" y="1784186"/>
                    <a:pt x="359165" y="1789471"/>
                  </a:cubicBezTo>
                  <a:cubicBezTo>
                    <a:pt x="368435" y="1794106"/>
                    <a:pt x="379602" y="1794271"/>
                    <a:pt x="388662" y="1799304"/>
                  </a:cubicBezTo>
                  <a:cubicBezTo>
                    <a:pt x="409321" y="1810782"/>
                    <a:pt x="426516" y="1828064"/>
                    <a:pt x="447655" y="1838633"/>
                  </a:cubicBezTo>
                  <a:cubicBezTo>
                    <a:pt x="460765" y="1845188"/>
                    <a:pt x="474258" y="1851025"/>
                    <a:pt x="486984" y="1858297"/>
                  </a:cubicBezTo>
                  <a:cubicBezTo>
                    <a:pt x="497244" y="1864160"/>
                    <a:pt x="505682" y="1873163"/>
                    <a:pt x="516481" y="1877962"/>
                  </a:cubicBezTo>
                  <a:cubicBezTo>
                    <a:pt x="535423" y="1886381"/>
                    <a:pt x="555366" y="1892599"/>
                    <a:pt x="575475" y="1897626"/>
                  </a:cubicBezTo>
                  <a:cubicBezTo>
                    <a:pt x="676616" y="1922912"/>
                    <a:pt x="627378" y="1913469"/>
                    <a:pt x="722959" y="1927123"/>
                  </a:cubicBezTo>
                  <a:lnTo>
                    <a:pt x="781952" y="1946787"/>
                  </a:lnTo>
                  <a:cubicBezTo>
                    <a:pt x="791784" y="1950065"/>
                    <a:pt x="801394" y="1954106"/>
                    <a:pt x="811449" y="1956620"/>
                  </a:cubicBezTo>
                  <a:cubicBezTo>
                    <a:pt x="824559" y="1959897"/>
                    <a:pt x="837835" y="1962569"/>
                    <a:pt x="850778" y="1966452"/>
                  </a:cubicBezTo>
                  <a:cubicBezTo>
                    <a:pt x="870632" y="1972408"/>
                    <a:pt x="909771" y="1986116"/>
                    <a:pt x="909771" y="1986116"/>
                  </a:cubicBezTo>
                  <a:cubicBezTo>
                    <a:pt x="965487" y="1982839"/>
                    <a:pt x="1021576" y="1983503"/>
                    <a:pt x="1076920" y="1976284"/>
                  </a:cubicBezTo>
                  <a:cubicBezTo>
                    <a:pt x="1097474" y="1973603"/>
                    <a:pt x="1115231" y="1957999"/>
                    <a:pt x="1135913" y="1956620"/>
                  </a:cubicBezTo>
                  <a:lnTo>
                    <a:pt x="1283397" y="1946787"/>
                  </a:lnTo>
                  <a:cubicBezTo>
                    <a:pt x="1337045" y="1928905"/>
                    <a:pt x="1297792" y="1940035"/>
                    <a:pt x="1381720" y="1927123"/>
                  </a:cubicBezTo>
                  <a:cubicBezTo>
                    <a:pt x="1606148" y="1892596"/>
                    <a:pt x="1273366" y="1921010"/>
                    <a:pt x="1883165" y="1907458"/>
                  </a:cubicBezTo>
                  <a:cubicBezTo>
                    <a:pt x="1899552" y="1904181"/>
                    <a:pt x="1916203" y="1902023"/>
                    <a:pt x="1932326" y="1897626"/>
                  </a:cubicBezTo>
                  <a:cubicBezTo>
                    <a:pt x="1952324" y="1892172"/>
                    <a:pt x="1971655" y="1884517"/>
                    <a:pt x="1991320" y="1877962"/>
                  </a:cubicBezTo>
                  <a:lnTo>
                    <a:pt x="2050313" y="1858297"/>
                  </a:lnTo>
                  <a:lnTo>
                    <a:pt x="2079810" y="1848465"/>
                  </a:lnTo>
                  <a:cubicBezTo>
                    <a:pt x="2089642" y="1845188"/>
                    <a:pt x="2099084" y="1840337"/>
                    <a:pt x="2109307" y="1838633"/>
                  </a:cubicBezTo>
                  <a:cubicBezTo>
                    <a:pt x="2224919" y="1819363"/>
                    <a:pt x="2119618" y="1838526"/>
                    <a:pt x="2207630" y="1818968"/>
                  </a:cubicBezTo>
                  <a:cubicBezTo>
                    <a:pt x="2223944" y="1815343"/>
                    <a:pt x="2240668" y="1813533"/>
                    <a:pt x="2256791" y="1809136"/>
                  </a:cubicBezTo>
                  <a:cubicBezTo>
                    <a:pt x="2408319" y="1767810"/>
                    <a:pt x="2252175" y="1811187"/>
                    <a:pt x="2345281" y="1769807"/>
                  </a:cubicBezTo>
                  <a:cubicBezTo>
                    <a:pt x="2364223" y="1761388"/>
                    <a:pt x="2384610" y="1756697"/>
                    <a:pt x="2404275" y="1750142"/>
                  </a:cubicBezTo>
                  <a:lnTo>
                    <a:pt x="2433771" y="1740310"/>
                  </a:lnTo>
                  <a:cubicBezTo>
                    <a:pt x="2504009" y="1693485"/>
                    <a:pt x="2469837" y="1706713"/>
                    <a:pt x="2532094" y="1691149"/>
                  </a:cubicBezTo>
                  <a:lnTo>
                    <a:pt x="2591088" y="1651820"/>
                  </a:lnTo>
                  <a:cubicBezTo>
                    <a:pt x="2600920" y="1645265"/>
                    <a:pt x="2609374" y="1635892"/>
                    <a:pt x="2620584" y="1632155"/>
                  </a:cubicBezTo>
                  <a:lnTo>
                    <a:pt x="2650081" y="1622323"/>
                  </a:lnTo>
                  <a:cubicBezTo>
                    <a:pt x="2669746" y="1609213"/>
                    <a:pt x="2701602" y="1605415"/>
                    <a:pt x="2709075" y="1582994"/>
                  </a:cubicBezTo>
                  <a:cubicBezTo>
                    <a:pt x="2722644" y="1542286"/>
                    <a:pt x="2710283" y="1559246"/>
                    <a:pt x="2748404" y="1533833"/>
                  </a:cubicBezTo>
                  <a:cubicBezTo>
                    <a:pt x="2754959" y="1524001"/>
                    <a:pt x="2759712" y="1512692"/>
                    <a:pt x="2768068" y="1504336"/>
                  </a:cubicBezTo>
                  <a:cubicBezTo>
                    <a:pt x="2776424" y="1495980"/>
                    <a:pt x="2790183" y="1493899"/>
                    <a:pt x="2797565" y="1484671"/>
                  </a:cubicBezTo>
                  <a:cubicBezTo>
                    <a:pt x="2804039" y="1476578"/>
                    <a:pt x="2801648" y="1463798"/>
                    <a:pt x="2807397" y="1455175"/>
                  </a:cubicBezTo>
                  <a:cubicBezTo>
                    <a:pt x="2815110" y="1443605"/>
                    <a:pt x="2828357" y="1436654"/>
                    <a:pt x="2836894" y="1425678"/>
                  </a:cubicBezTo>
                  <a:cubicBezTo>
                    <a:pt x="2898660" y="1346264"/>
                    <a:pt x="2848617" y="1385087"/>
                    <a:pt x="2905720" y="1347020"/>
                  </a:cubicBezTo>
                  <a:cubicBezTo>
                    <a:pt x="2930432" y="1272881"/>
                    <a:pt x="2894223" y="1361390"/>
                    <a:pt x="2945049" y="1297858"/>
                  </a:cubicBezTo>
                  <a:cubicBezTo>
                    <a:pt x="2983839" y="1249371"/>
                    <a:pt x="2912641" y="1278923"/>
                    <a:pt x="2994210" y="1258529"/>
                  </a:cubicBezTo>
                  <a:cubicBezTo>
                    <a:pt x="3041252" y="1187966"/>
                    <a:pt x="3016827" y="1216248"/>
                    <a:pt x="3063036" y="1170039"/>
                  </a:cubicBezTo>
                  <a:cubicBezTo>
                    <a:pt x="3087748" y="1095901"/>
                    <a:pt x="3054414" y="1187282"/>
                    <a:pt x="3092533" y="1111045"/>
                  </a:cubicBezTo>
                  <a:cubicBezTo>
                    <a:pt x="3097168" y="1101775"/>
                    <a:pt x="3098282" y="1091075"/>
                    <a:pt x="3102365" y="1081549"/>
                  </a:cubicBezTo>
                  <a:cubicBezTo>
                    <a:pt x="3108139" y="1068077"/>
                    <a:pt x="3116256" y="1055692"/>
                    <a:pt x="3122030" y="1042220"/>
                  </a:cubicBezTo>
                  <a:cubicBezTo>
                    <a:pt x="3146456" y="985226"/>
                    <a:pt x="3113734" y="1039916"/>
                    <a:pt x="3151526" y="983226"/>
                  </a:cubicBezTo>
                  <a:cubicBezTo>
                    <a:pt x="3154804" y="970116"/>
                    <a:pt x="3161359" y="957410"/>
                    <a:pt x="3161359" y="943897"/>
                  </a:cubicBezTo>
                  <a:cubicBezTo>
                    <a:pt x="3161359" y="907042"/>
                    <a:pt x="3152152" y="838248"/>
                    <a:pt x="3141694" y="796413"/>
                  </a:cubicBezTo>
                  <a:cubicBezTo>
                    <a:pt x="3139180" y="786358"/>
                    <a:pt x="3135139" y="776748"/>
                    <a:pt x="3131862" y="766916"/>
                  </a:cubicBezTo>
                  <a:cubicBezTo>
                    <a:pt x="3128585" y="737419"/>
                    <a:pt x="3126909" y="707700"/>
                    <a:pt x="3122030" y="678426"/>
                  </a:cubicBezTo>
                  <a:cubicBezTo>
                    <a:pt x="3120326" y="668203"/>
                    <a:pt x="3114445" y="659046"/>
                    <a:pt x="3112197" y="648929"/>
                  </a:cubicBezTo>
                  <a:cubicBezTo>
                    <a:pt x="3107872" y="629468"/>
                    <a:pt x="3107200" y="609276"/>
                    <a:pt x="3102365" y="589936"/>
                  </a:cubicBezTo>
                  <a:cubicBezTo>
                    <a:pt x="3088324" y="533771"/>
                    <a:pt x="3088863" y="540185"/>
                    <a:pt x="3063036" y="501445"/>
                  </a:cubicBezTo>
                  <a:cubicBezTo>
                    <a:pt x="3038189" y="426906"/>
                    <a:pt x="3055808" y="459035"/>
                    <a:pt x="3013875" y="403123"/>
                  </a:cubicBezTo>
                  <a:cubicBezTo>
                    <a:pt x="3010597" y="393291"/>
                    <a:pt x="3010517" y="381719"/>
                    <a:pt x="3004042" y="373626"/>
                  </a:cubicBezTo>
                  <a:cubicBezTo>
                    <a:pt x="2996660" y="364399"/>
                    <a:pt x="2980809" y="363982"/>
                    <a:pt x="2974546" y="353962"/>
                  </a:cubicBezTo>
                  <a:cubicBezTo>
                    <a:pt x="2916044" y="260358"/>
                    <a:pt x="2992138" y="319805"/>
                    <a:pt x="2925384" y="275304"/>
                  </a:cubicBezTo>
                  <a:cubicBezTo>
                    <a:pt x="2908699" y="225247"/>
                    <a:pt x="2928960" y="259812"/>
                    <a:pt x="2886055" y="235975"/>
                  </a:cubicBezTo>
                  <a:cubicBezTo>
                    <a:pt x="2739874" y="154762"/>
                    <a:pt x="2893413" y="222038"/>
                    <a:pt x="2787733" y="186813"/>
                  </a:cubicBezTo>
                  <a:cubicBezTo>
                    <a:pt x="2770989" y="181232"/>
                    <a:pt x="2754357" y="175042"/>
                    <a:pt x="2738571" y="167149"/>
                  </a:cubicBezTo>
                  <a:cubicBezTo>
                    <a:pt x="2681504" y="138615"/>
                    <a:pt x="2738716" y="153684"/>
                    <a:pt x="2669746" y="127820"/>
                  </a:cubicBezTo>
                  <a:cubicBezTo>
                    <a:pt x="2653869" y="121866"/>
                    <a:pt x="2594614" y="110827"/>
                    <a:pt x="2581255" y="108155"/>
                  </a:cubicBezTo>
                  <a:cubicBezTo>
                    <a:pt x="2494453" y="64755"/>
                    <a:pt x="2567993" y="95187"/>
                    <a:pt x="2394442" y="78658"/>
                  </a:cubicBezTo>
                  <a:cubicBezTo>
                    <a:pt x="2374596" y="76768"/>
                    <a:pt x="2354789" y="73661"/>
                    <a:pt x="2335449" y="68826"/>
                  </a:cubicBezTo>
                  <a:cubicBezTo>
                    <a:pt x="2315340" y="63799"/>
                    <a:pt x="2276455" y="49162"/>
                    <a:pt x="2276455" y="49162"/>
                  </a:cubicBezTo>
                  <a:cubicBezTo>
                    <a:pt x="2229711" y="17998"/>
                    <a:pt x="2258172" y="33235"/>
                    <a:pt x="2187965" y="9833"/>
                  </a:cubicBezTo>
                  <a:lnTo>
                    <a:pt x="2158468" y="0"/>
                  </a:lnTo>
                  <a:cubicBezTo>
                    <a:pt x="2125694" y="3278"/>
                    <a:pt x="2093033" y="8006"/>
                    <a:pt x="2060146" y="9833"/>
                  </a:cubicBezTo>
                  <a:cubicBezTo>
                    <a:pt x="1975001" y="14563"/>
                    <a:pt x="1889581" y="13798"/>
                    <a:pt x="1804507" y="19665"/>
                  </a:cubicBezTo>
                  <a:cubicBezTo>
                    <a:pt x="1794167" y="20378"/>
                    <a:pt x="1785127" y="27249"/>
                    <a:pt x="1775010" y="29497"/>
                  </a:cubicBezTo>
                  <a:cubicBezTo>
                    <a:pt x="1755549" y="33822"/>
                    <a:pt x="1735565" y="35419"/>
                    <a:pt x="1716017" y="39329"/>
                  </a:cubicBezTo>
                  <a:cubicBezTo>
                    <a:pt x="1658904" y="50752"/>
                    <a:pt x="1675049" y="63910"/>
                    <a:pt x="1666855" y="688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8682" name="TextBox 4">
              <a:extLst>
                <a:ext uri="{FF2B5EF4-FFF2-40B4-BE49-F238E27FC236}">
                  <a16:creationId xmlns:a16="http://schemas.microsoft.com/office/drawing/2014/main" id="{675DA5E5-8D15-492E-BC24-067959603CF8}"/>
                </a:ext>
              </a:extLst>
            </p:cNvPr>
            <p:cNvSpPr txBox="1">
              <a:spLocks noChangeArrowheads="1"/>
            </p:cNvSpPr>
            <p:nvPr/>
          </p:nvSpPr>
          <p:spPr bwMode="auto">
            <a:xfrm>
              <a:off x="5025737" y="1301840"/>
              <a:ext cx="2756934" cy="9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ea typeface="Roboto" panose="02000000000000000000" pitchFamily="2" charset="0"/>
                </a:rPr>
                <a:t>How do people show their VIPs that they </a:t>
              </a:r>
              <a:br>
                <a:rPr lang="en-GB" altLang="en-US" dirty="0">
                  <a:solidFill>
                    <a:schemeClr val="tx1"/>
                  </a:solidFill>
                  <a:ea typeface="Roboto" panose="02000000000000000000" pitchFamily="2" charset="0"/>
                </a:rPr>
              </a:br>
              <a:r>
                <a:rPr lang="en-GB" altLang="en-US" dirty="0">
                  <a:solidFill>
                    <a:schemeClr val="tx1"/>
                  </a:solidFill>
                  <a:ea typeface="Roboto" panose="02000000000000000000" pitchFamily="2" charset="0"/>
                </a:rPr>
                <a:t>love them?</a:t>
              </a:r>
            </a:p>
          </p:txBody>
        </p:sp>
      </p:grpSp>
      <p:pic>
        <p:nvPicPr>
          <p:cNvPr id="24" name="Picture 12">
            <a:extLst>
              <a:ext uri="{FF2B5EF4-FFF2-40B4-BE49-F238E27FC236}">
                <a16:creationId xmlns:a16="http://schemas.microsoft.com/office/drawing/2014/main" id="{A3E81CD6-C166-46E8-A863-A95B4723EE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69125" y="3011488"/>
            <a:ext cx="1635125"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a:extLst>
              <a:ext uri="{FF2B5EF4-FFF2-40B4-BE49-F238E27FC236}">
                <a16:creationId xmlns:a16="http://schemas.microsoft.com/office/drawing/2014/main" id="{4CCC0D42-4DFB-4D01-8AB9-96B06E42EF9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088" y="2955925"/>
            <a:ext cx="17335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58DFEB75-A815-48D4-BF59-7292AD87C85B}"/>
              </a:ext>
            </a:extLst>
          </p:cNvPr>
          <p:cNvGrpSpPr/>
          <p:nvPr/>
        </p:nvGrpSpPr>
        <p:grpSpPr>
          <a:xfrm flipH="1">
            <a:off x="156850" y="5169892"/>
            <a:ext cx="3499773" cy="1067420"/>
            <a:chOff x="8150275" y="3695156"/>
            <a:chExt cx="835124" cy="697491"/>
          </a:xfrm>
        </p:grpSpPr>
        <p:sp>
          <p:nvSpPr>
            <p:cNvPr id="17" name="Rectangle 16">
              <a:extLst>
                <a:ext uri="{FF2B5EF4-FFF2-40B4-BE49-F238E27FC236}">
                  <a16:creationId xmlns:a16="http://schemas.microsoft.com/office/drawing/2014/main" id="{51367F30-736E-4E4F-A28F-C4F4C68116B6}"/>
                </a:ext>
              </a:extLst>
            </p:cNvPr>
            <p:cNvSpPr/>
            <p:nvPr/>
          </p:nvSpPr>
          <p:spPr>
            <a:xfrm>
              <a:off x="8150275" y="3695156"/>
              <a:ext cx="835124" cy="493998"/>
            </a:xfrm>
            <a:custGeom>
              <a:avLst/>
              <a:gdLst>
                <a:gd name="connsiteX0" fmla="*/ 0 w 3258614"/>
                <a:gd name="connsiteY0" fmla="*/ 0 h 756000"/>
                <a:gd name="connsiteX1" fmla="*/ 3258614 w 3258614"/>
                <a:gd name="connsiteY1" fmla="*/ 0 h 756000"/>
                <a:gd name="connsiteX2" fmla="*/ 3258614 w 3258614"/>
                <a:gd name="connsiteY2" fmla="*/ 756000 h 756000"/>
                <a:gd name="connsiteX3" fmla="*/ 0 w 3258614"/>
                <a:gd name="connsiteY3" fmla="*/ 756000 h 756000"/>
                <a:gd name="connsiteX4" fmla="*/ 0 w 3258614"/>
                <a:gd name="connsiteY4" fmla="*/ 0 h 756000"/>
                <a:gd name="connsiteX0" fmla="*/ 241160 w 3499774"/>
                <a:gd name="connsiteY0" fmla="*/ 0 h 756000"/>
                <a:gd name="connsiteX1" fmla="*/ 3499774 w 3499774"/>
                <a:gd name="connsiteY1" fmla="*/ 0 h 756000"/>
                <a:gd name="connsiteX2" fmla="*/ 3499774 w 3499774"/>
                <a:gd name="connsiteY2" fmla="*/ 756000 h 756000"/>
                <a:gd name="connsiteX3" fmla="*/ 0 w 3499774"/>
                <a:gd name="connsiteY3" fmla="*/ 745952 h 756000"/>
                <a:gd name="connsiteX4" fmla="*/ 241160 w 3499774"/>
                <a:gd name="connsiteY4" fmla="*/ 0 h 7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9774" h="756000">
                  <a:moveTo>
                    <a:pt x="241160" y="0"/>
                  </a:moveTo>
                  <a:lnTo>
                    <a:pt x="3499774" y="0"/>
                  </a:lnTo>
                  <a:lnTo>
                    <a:pt x="3499774" y="756000"/>
                  </a:lnTo>
                  <a:lnTo>
                    <a:pt x="0" y="745952"/>
                  </a:lnTo>
                  <a:lnTo>
                    <a:pt x="241160" y="0"/>
                  </a:lnTo>
                  <a:close/>
                </a:path>
              </a:pathLst>
            </a:custGeom>
            <a:solidFill>
              <a:srgbClr val="019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rtl="0">
                <a:lnSpc>
                  <a:spcPct val="90000"/>
                </a:lnSpc>
                <a:spcBef>
                  <a:spcPts val="1000"/>
                </a:spcBef>
                <a:spcAft>
                  <a:spcPts val="0"/>
                </a:spcAft>
                <a:buClr>
                  <a:srgbClr val="1C1C1C"/>
                </a:buClr>
                <a:buSzPts val="1800"/>
                <a:buNone/>
              </a:pPr>
              <a:r>
                <a:rPr lang="en-GB" dirty="0"/>
                <a:t>What have you learnt today?</a:t>
              </a:r>
            </a:p>
          </p:txBody>
        </p:sp>
        <p:sp>
          <p:nvSpPr>
            <p:cNvPr id="19" name="Right Triangle 18">
              <a:extLst>
                <a:ext uri="{FF2B5EF4-FFF2-40B4-BE49-F238E27FC236}">
                  <a16:creationId xmlns:a16="http://schemas.microsoft.com/office/drawing/2014/main" id="{B9C516EC-EF06-489D-A8C9-E9BEB05D8E3A}"/>
                </a:ext>
              </a:extLst>
            </p:cNvPr>
            <p:cNvSpPr/>
            <p:nvPr/>
          </p:nvSpPr>
          <p:spPr>
            <a:xfrm flipV="1">
              <a:off x="8914097" y="4191452"/>
              <a:ext cx="71300" cy="201195"/>
            </a:xfrm>
            <a:prstGeom prst="rtTriangle">
              <a:avLst/>
            </a:prstGeom>
            <a:solidFill>
              <a:srgbClr val="E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 name="Group 22">
            <a:extLst>
              <a:ext uri="{FF2B5EF4-FFF2-40B4-BE49-F238E27FC236}">
                <a16:creationId xmlns:a16="http://schemas.microsoft.com/office/drawing/2014/main" id="{8AB9AA8E-EE70-4CCE-8E25-AB18C4D3F62F}"/>
              </a:ext>
            </a:extLst>
          </p:cNvPr>
          <p:cNvGrpSpPr/>
          <p:nvPr/>
        </p:nvGrpSpPr>
        <p:grpSpPr>
          <a:xfrm>
            <a:off x="4359319" y="5159839"/>
            <a:ext cx="4632803" cy="1074811"/>
            <a:chOff x="7879908" y="3688592"/>
            <a:chExt cx="1105490" cy="702322"/>
          </a:xfrm>
        </p:grpSpPr>
        <p:sp>
          <p:nvSpPr>
            <p:cNvPr id="26" name="Rectangle 25">
              <a:extLst>
                <a:ext uri="{FF2B5EF4-FFF2-40B4-BE49-F238E27FC236}">
                  <a16:creationId xmlns:a16="http://schemas.microsoft.com/office/drawing/2014/main" id="{6F3F1B53-E9E0-493B-9C61-35CD87A989B6}"/>
                </a:ext>
              </a:extLst>
            </p:cNvPr>
            <p:cNvSpPr/>
            <p:nvPr/>
          </p:nvSpPr>
          <p:spPr>
            <a:xfrm>
              <a:off x="7879908" y="3688592"/>
              <a:ext cx="1105490" cy="500564"/>
            </a:xfrm>
            <a:custGeom>
              <a:avLst/>
              <a:gdLst>
                <a:gd name="connsiteX0" fmla="*/ 0 w 4401693"/>
                <a:gd name="connsiteY0" fmla="*/ 0 h 755999"/>
                <a:gd name="connsiteX1" fmla="*/ 4401693 w 4401693"/>
                <a:gd name="connsiteY1" fmla="*/ 0 h 755999"/>
                <a:gd name="connsiteX2" fmla="*/ 4401693 w 4401693"/>
                <a:gd name="connsiteY2" fmla="*/ 755999 h 755999"/>
                <a:gd name="connsiteX3" fmla="*/ 0 w 4401693"/>
                <a:gd name="connsiteY3" fmla="*/ 755999 h 755999"/>
                <a:gd name="connsiteX4" fmla="*/ 0 w 4401693"/>
                <a:gd name="connsiteY4" fmla="*/ 0 h 755999"/>
                <a:gd name="connsiteX0" fmla="*/ 0 w 4622757"/>
                <a:gd name="connsiteY0" fmla="*/ 0 h 766047"/>
                <a:gd name="connsiteX1" fmla="*/ 4622757 w 4622757"/>
                <a:gd name="connsiteY1" fmla="*/ 10048 h 766047"/>
                <a:gd name="connsiteX2" fmla="*/ 4622757 w 4622757"/>
                <a:gd name="connsiteY2" fmla="*/ 766047 h 766047"/>
                <a:gd name="connsiteX3" fmla="*/ 221064 w 4622757"/>
                <a:gd name="connsiteY3" fmla="*/ 766047 h 766047"/>
                <a:gd name="connsiteX4" fmla="*/ 0 w 4622757"/>
                <a:gd name="connsiteY4" fmla="*/ 0 h 766047"/>
                <a:gd name="connsiteX0" fmla="*/ 0 w 4562467"/>
                <a:gd name="connsiteY0" fmla="*/ 0 h 766047"/>
                <a:gd name="connsiteX1" fmla="*/ 4562467 w 4562467"/>
                <a:gd name="connsiteY1" fmla="*/ 10048 h 766047"/>
                <a:gd name="connsiteX2" fmla="*/ 4562467 w 4562467"/>
                <a:gd name="connsiteY2" fmla="*/ 766047 h 766047"/>
                <a:gd name="connsiteX3" fmla="*/ 160774 w 4562467"/>
                <a:gd name="connsiteY3" fmla="*/ 766047 h 766047"/>
                <a:gd name="connsiteX4" fmla="*/ 0 w 4562467"/>
                <a:gd name="connsiteY4" fmla="*/ 0 h 766047"/>
                <a:gd name="connsiteX0" fmla="*/ 0 w 4632806"/>
                <a:gd name="connsiteY0" fmla="*/ 0 h 766047"/>
                <a:gd name="connsiteX1" fmla="*/ 4632806 w 4632806"/>
                <a:gd name="connsiteY1" fmla="*/ 10048 h 766047"/>
                <a:gd name="connsiteX2" fmla="*/ 4632806 w 4632806"/>
                <a:gd name="connsiteY2" fmla="*/ 766047 h 766047"/>
                <a:gd name="connsiteX3" fmla="*/ 231113 w 4632806"/>
                <a:gd name="connsiteY3" fmla="*/ 766047 h 766047"/>
                <a:gd name="connsiteX4" fmla="*/ 0 w 4632806"/>
                <a:gd name="connsiteY4" fmla="*/ 0 h 766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2806" h="766047">
                  <a:moveTo>
                    <a:pt x="0" y="0"/>
                  </a:moveTo>
                  <a:lnTo>
                    <a:pt x="4632806" y="10048"/>
                  </a:lnTo>
                  <a:lnTo>
                    <a:pt x="4632806" y="766047"/>
                  </a:lnTo>
                  <a:lnTo>
                    <a:pt x="231113" y="766047"/>
                  </a:lnTo>
                  <a:lnTo>
                    <a:pt x="0"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l" rtl="0">
                <a:lnSpc>
                  <a:spcPct val="90000"/>
                </a:lnSpc>
                <a:spcBef>
                  <a:spcPts val="1000"/>
                </a:spcBef>
                <a:spcAft>
                  <a:spcPts val="0"/>
                </a:spcAft>
                <a:buClr>
                  <a:srgbClr val="1C1C1C"/>
                </a:buClr>
                <a:buSzPts val="1800"/>
                <a:buNone/>
              </a:pPr>
              <a:r>
                <a:rPr lang="en-GB" dirty="0"/>
                <a:t>How will it help you in your daily life?</a:t>
              </a:r>
            </a:p>
          </p:txBody>
        </p:sp>
        <p:sp>
          <p:nvSpPr>
            <p:cNvPr id="27" name="Right Triangle 26">
              <a:extLst>
                <a:ext uri="{FF2B5EF4-FFF2-40B4-BE49-F238E27FC236}">
                  <a16:creationId xmlns:a16="http://schemas.microsoft.com/office/drawing/2014/main" id="{CDBD5F87-F9DD-447B-A39D-5C1554492A28}"/>
                </a:ext>
              </a:extLst>
            </p:cNvPr>
            <p:cNvSpPr/>
            <p:nvPr/>
          </p:nvSpPr>
          <p:spPr>
            <a:xfrm flipV="1">
              <a:off x="8914097" y="4189719"/>
              <a:ext cx="71300" cy="201195"/>
            </a:xfrm>
            <a:prstGeom prst="rtTriangl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457157A5-965F-420F-A122-0C07ABBD5C06}"/>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CFDFBE7F-E17E-44F2-8CE5-711E76B93C24}"/>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9700" name="Title 1">
            <a:extLst>
              <a:ext uri="{FF2B5EF4-FFF2-40B4-BE49-F238E27FC236}">
                <a16:creationId xmlns:a16="http://schemas.microsoft.com/office/drawing/2014/main" id="{8AEBAA62-46B2-41B6-B9E4-BE322FD0EAC4}"/>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ea typeface="Roboto" panose="02000000000000000000" pitchFamily="2" charset="0"/>
              </a:rPr>
              <a:t>Success Criteria</a:t>
            </a:r>
          </a:p>
        </p:txBody>
      </p:sp>
      <p:sp>
        <p:nvSpPr>
          <p:cNvPr id="29701" name="Title 1">
            <a:extLst>
              <a:ext uri="{FF2B5EF4-FFF2-40B4-BE49-F238E27FC236}">
                <a16:creationId xmlns:a16="http://schemas.microsoft.com/office/drawing/2014/main" id="{EAAE60ED-F71B-405B-9D23-21DDF90EF800}"/>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ea typeface="Roboto" panose="02000000000000000000" pitchFamily="2" charset="0"/>
              </a:rPr>
              <a:t>Aim</a:t>
            </a:r>
          </a:p>
        </p:txBody>
      </p:sp>
      <p:sp>
        <p:nvSpPr>
          <p:cNvPr id="29702" name="Content Placeholder 15">
            <a:extLst>
              <a:ext uri="{FF2B5EF4-FFF2-40B4-BE49-F238E27FC236}">
                <a16:creationId xmlns:a16="http://schemas.microsoft.com/office/drawing/2014/main" id="{CBF22A6A-BB70-4368-A2DC-F8F965783B0F}"/>
              </a:ext>
            </a:extLst>
          </p:cNvPr>
          <p:cNvSpPr>
            <a:spLocks noGrp="1" noChangeArrowheads="1"/>
          </p:cNvSpPr>
          <p:nvPr>
            <p:ph idx="1"/>
          </p:nvPr>
        </p:nvSpPr>
        <p:spPr>
          <a:xfrm>
            <a:off x="628650" y="1127125"/>
            <a:ext cx="7886700" cy="1409700"/>
          </a:xfrm>
        </p:spPr>
        <p:txBody>
          <a:bodyPr>
            <a:normAutofit/>
          </a:bodyPr>
          <a:lstStyle/>
          <a:p>
            <a:pPr eaLnBrk="1" hangingPunct="1"/>
            <a:r>
              <a:rPr lang="en-GB" altLang="en-US" dirty="0">
                <a:latin typeface="Twinkl" pitchFamily="2" charset="0"/>
              </a:rPr>
              <a:t>I can explain how VIPs who love and care for each other should treat each other.</a:t>
            </a:r>
          </a:p>
        </p:txBody>
      </p:sp>
      <p:sp>
        <p:nvSpPr>
          <p:cNvPr id="20" name="Content Placeholder 15">
            <a:extLst>
              <a:ext uri="{FF2B5EF4-FFF2-40B4-BE49-F238E27FC236}">
                <a16:creationId xmlns:a16="http://schemas.microsoft.com/office/drawing/2014/main" id="{9D15572F-B699-4BC7-A0CD-A4C4C35B7A72}"/>
              </a:ext>
            </a:extLst>
          </p:cNvPr>
          <p:cNvSpPr txBox="1">
            <a:spLocks/>
          </p:cNvSpPr>
          <p:nvPr/>
        </p:nvSpPr>
        <p:spPr>
          <a:xfrm>
            <a:off x="628650" y="3467100"/>
            <a:ext cx="7886700" cy="2409825"/>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mn-lt"/>
              </a:rPr>
              <a:t>I can identify the features of positive family life.</a:t>
            </a:r>
          </a:p>
          <a:p>
            <a:pPr fontAlgn="auto">
              <a:spcAft>
                <a:spcPts val="0"/>
              </a:spcAft>
              <a:defRPr/>
            </a:pPr>
            <a:r>
              <a:rPr lang="en-GB" dirty="0">
                <a:latin typeface="+mn-lt"/>
              </a:rPr>
              <a:t>I can show loving actions to other people.</a:t>
            </a:r>
          </a:p>
          <a:p>
            <a:pPr fontAlgn="auto">
              <a:spcAft>
                <a:spcPts val="0"/>
              </a:spcAft>
              <a:defRPr/>
            </a:pPr>
            <a:r>
              <a:rPr lang="en-GB" dirty="0">
                <a:latin typeface="+mn-lt"/>
              </a:rPr>
              <a:t>I understand ways to access support if a relationship ever makes me feel unhappy or unsafe. </a:t>
            </a:r>
          </a:p>
        </p:txBody>
      </p:sp>
      <p:sp>
        <p:nvSpPr>
          <p:cNvPr id="2" name="Google Shape;254;p31">
            <a:extLst>
              <a:ext uri="{FF2B5EF4-FFF2-40B4-BE49-F238E27FC236}">
                <a16:creationId xmlns:a16="http://schemas.microsoft.com/office/drawing/2014/main" id="{CD9B8E6D-75E3-4AF3-8B9F-A220D051683F}"/>
              </a:ext>
            </a:extLst>
          </p:cNvPr>
          <p:cNvSpPr txBox="1"/>
          <p:nvPr/>
        </p:nvSpPr>
        <p:spPr>
          <a:xfrm>
            <a:off x="2375756" y="6247089"/>
            <a:ext cx="4392488" cy="63248"/>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800"/>
              <a:buFont typeface="Arial"/>
              <a:buNone/>
            </a:pPr>
            <a:r>
              <a:rPr lang="en-GB" sz="800" baseline="30000" dirty="0">
                <a:latin typeface="Roboto"/>
                <a:ea typeface="Roboto"/>
                <a:cs typeface="Roboto"/>
                <a:sym typeface="Roboto"/>
              </a:rPr>
              <a:t>This resource is fully in line with the Learning Outcomes and Core Themes outlined in the PSHE Association’s </a:t>
            </a:r>
            <a:r>
              <a:rPr lang="en-GB" sz="800" b="1" u="sng" baseline="30000" dirty="0">
                <a:latin typeface="Roboto"/>
                <a:ea typeface="Roboto"/>
                <a:cs typeface="Roboto"/>
                <a:sym typeface="Roboto"/>
                <a:hlinkClick r:id="rId2">
                  <a:extLst>
                    <a:ext uri="{A12FA001-AC4F-418D-AE19-62706E023703}">
                      <ahyp:hlinkClr xmlns:ahyp="http://schemas.microsoft.com/office/drawing/2018/hyperlinkcolor" val="tx"/>
                    </a:ext>
                  </a:extLst>
                </a:hlinkClick>
              </a:rPr>
              <a:t>Programme of Study</a:t>
            </a:r>
            <a:r>
              <a:rPr lang="en-GB" sz="800" baseline="30000" dirty="0">
                <a:latin typeface="Roboto"/>
                <a:ea typeface="Roboto"/>
                <a:cs typeface="Roboto"/>
                <a:sym typeface="Roboto"/>
              </a:rPr>
              <a:t>.</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C2694A48-C0EE-4531-BE5C-5A04BABCF588}"/>
              </a:ext>
            </a:extLst>
          </p:cNvPr>
          <p:cNvSpPr/>
          <p:nvPr/>
        </p:nvSpPr>
        <p:spPr>
          <a:xfrm>
            <a:off x="4067944" y="5445224"/>
            <a:ext cx="1008112"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457157A5-965F-420F-A122-0C07ABBD5C06}"/>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24" name="Rounded Rectangle 23">
            <a:extLst>
              <a:ext uri="{FF2B5EF4-FFF2-40B4-BE49-F238E27FC236}">
                <a16:creationId xmlns:a16="http://schemas.microsoft.com/office/drawing/2014/main" id="{CFDFBE7F-E17E-44F2-8CE5-711E76B93C24}"/>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10244" name="Title 1">
            <a:extLst>
              <a:ext uri="{FF2B5EF4-FFF2-40B4-BE49-F238E27FC236}">
                <a16:creationId xmlns:a16="http://schemas.microsoft.com/office/drawing/2014/main" id="{1077664E-F24E-43DC-A7E7-AAB1FB998286}"/>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C1C1C"/>
                </a:solidFill>
                <a:effectLst/>
                <a:uLnTx/>
                <a:uFillTx/>
                <a:latin typeface="Twinkl" pitchFamily="2" charset="0"/>
              </a:rPr>
              <a:t>Success Criteria</a:t>
            </a:r>
          </a:p>
        </p:txBody>
      </p:sp>
      <p:sp>
        <p:nvSpPr>
          <p:cNvPr id="10245" name="Title 1">
            <a:extLst>
              <a:ext uri="{FF2B5EF4-FFF2-40B4-BE49-F238E27FC236}">
                <a16:creationId xmlns:a16="http://schemas.microsoft.com/office/drawing/2014/main" id="{EFBF0528-4F32-4DC3-88B4-E47572BCBDF3}"/>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C1C1C"/>
                </a:solidFill>
                <a:effectLst/>
                <a:uLnTx/>
                <a:uFillTx/>
                <a:latin typeface="Twinkl" pitchFamily="2" charset="0"/>
              </a:rPr>
              <a:t>Aim</a:t>
            </a:r>
          </a:p>
        </p:txBody>
      </p:sp>
      <p:sp>
        <p:nvSpPr>
          <p:cNvPr id="10246" name="Content Placeholder 15">
            <a:extLst>
              <a:ext uri="{FF2B5EF4-FFF2-40B4-BE49-F238E27FC236}">
                <a16:creationId xmlns:a16="http://schemas.microsoft.com/office/drawing/2014/main" id="{C004E5C0-8AD8-4283-962A-161D3BC1453A}"/>
              </a:ext>
            </a:extLst>
          </p:cNvPr>
          <p:cNvSpPr>
            <a:spLocks noGrp="1" noChangeArrowheads="1"/>
          </p:cNvSpPr>
          <p:nvPr>
            <p:ph idx="1"/>
          </p:nvPr>
        </p:nvSpPr>
        <p:spPr>
          <a:xfrm>
            <a:off x="628650" y="1127125"/>
            <a:ext cx="7886700" cy="1409700"/>
          </a:xfrm>
        </p:spPr>
        <p:txBody>
          <a:bodyPr>
            <a:normAutofit/>
          </a:bodyPr>
          <a:lstStyle/>
          <a:p>
            <a:r>
              <a:rPr lang="en-GB" altLang="en-US">
                <a:latin typeface="Twinkl" pitchFamily="2" charset="0"/>
              </a:rPr>
              <a:t>I can identify different ways to calm down when I am feeling angry or upset.</a:t>
            </a:r>
          </a:p>
        </p:txBody>
      </p:sp>
      <p:sp>
        <p:nvSpPr>
          <p:cNvPr id="20" name="Content Placeholder 15">
            <a:extLst>
              <a:ext uri="{FF2B5EF4-FFF2-40B4-BE49-F238E27FC236}">
                <a16:creationId xmlns:a16="http://schemas.microsoft.com/office/drawing/2014/main" id="{9D15572F-B699-4BC7-A0CD-A4C4C35B7A72}"/>
              </a:ext>
            </a:extLst>
          </p:cNvPr>
          <p:cNvSpPr txBox="1">
            <a:spLocks/>
          </p:cNvSpPr>
          <p:nvPr/>
        </p:nvSpPr>
        <p:spPr>
          <a:xfrm>
            <a:off x="628650" y="3467100"/>
            <a:ext cx="7886700" cy="2655888"/>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understand the consequences of unkind behaviour.</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 I can try out techniques for calming down and identify which work best for me.</a:t>
            </a:r>
          </a:p>
        </p:txBody>
      </p:sp>
      <p:sp>
        <p:nvSpPr>
          <p:cNvPr id="10248" name="TextBox 21">
            <a:extLst>
              <a:ext uri="{FF2B5EF4-FFF2-40B4-BE49-F238E27FC236}">
                <a16:creationId xmlns:a16="http://schemas.microsoft.com/office/drawing/2014/main" id="{CA4AC438-0CA4-43F7-BB47-50ED95F20259}"/>
              </a:ext>
            </a:extLst>
          </p:cNvPr>
          <p:cNvSpPr txBox="1">
            <a:spLocks noChangeArrowheads="1"/>
          </p:cNvSpPr>
          <p:nvPr/>
        </p:nvSpPr>
        <p:spPr bwMode="auto">
          <a:xfrm>
            <a:off x="2627313" y="6245225"/>
            <a:ext cx="388937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GB" altLang="en-US" sz="800" b="0" i="0" u="none" strike="noStrike" kern="1200" cap="none" spc="0" normalizeH="0" baseline="30000" noProof="0">
                <a:ln>
                  <a:noFill/>
                </a:ln>
                <a:solidFill>
                  <a:srgbClr val="1C1C1C"/>
                </a:solidFill>
                <a:effectLst/>
                <a:uLnTx/>
                <a:uFillTx/>
                <a:latin typeface="Tuffy-TTF" panose="020B0603060100000000" pitchFamily="34" charset="0"/>
                <a:cs typeface="Arial" panose="020B0604020202020204" pitchFamily="34" charset="0"/>
              </a:rPr>
              <a:t>This resource is fully in line with the Learning Outcomes and Core Themes outlined in the PSHE Association’s </a:t>
            </a:r>
            <a:r>
              <a:rPr kumimoji="0" lang="en-GB" altLang="en-US" sz="800" b="1" i="0" u="sng" strike="noStrike" kern="1200" cap="none" spc="0" normalizeH="0" baseline="30000" noProof="0">
                <a:ln>
                  <a:noFill/>
                </a:ln>
                <a:solidFill>
                  <a:srgbClr val="00A7E7"/>
                </a:solidFill>
                <a:effectLst/>
                <a:uLnTx/>
                <a:uFillTx/>
                <a:latin typeface="Tuffy-TTF" panose="020B0603060100000000" pitchFamily="34" charset="0"/>
                <a:cs typeface="Arial" panose="020B0604020202020204" pitchFamily="34" charset="0"/>
                <a:hlinkClick r:id="rId2"/>
              </a:rPr>
              <a:t>Programme of Study</a:t>
            </a:r>
            <a:r>
              <a:rPr kumimoji="0" lang="en-GB" altLang="en-US" sz="800" b="0" i="0" u="none" strike="noStrike" kern="1200" cap="none" spc="0" normalizeH="0" baseline="30000" noProof="0">
                <a:ln>
                  <a:noFill/>
                </a:ln>
                <a:solidFill>
                  <a:srgbClr val="1C1C1C"/>
                </a:solidFill>
                <a:effectLst/>
                <a:uLnTx/>
                <a:uFillTx/>
                <a:latin typeface="Tuffy-TTF" panose="020B0603060100000000" pitchFamily="34" charset="0"/>
                <a:cs typeface="Arial" panose="020B0604020202020204" pitchFamily="34" charset="0"/>
              </a:rPr>
              <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1DEC5BFD-BF86-4141-A613-140F60A28290}"/>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The Big Questions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7">
            <a:extLst>
              <a:ext uri="{FF2B5EF4-FFF2-40B4-BE49-F238E27FC236}">
                <a16:creationId xmlns:a16="http://schemas.microsoft.com/office/drawing/2014/main" id="{28887508-46DE-46E9-BFDC-9016DD14676A}"/>
              </a:ext>
            </a:extLst>
          </p:cNvPr>
          <p:cNvGrpSpPr>
            <a:grpSpLocks/>
          </p:cNvGrpSpPr>
          <p:nvPr/>
        </p:nvGrpSpPr>
        <p:grpSpPr bwMode="auto">
          <a:xfrm>
            <a:off x="4576763" y="922338"/>
            <a:ext cx="3116262" cy="2089150"/>
            <a:chOff x="1209795" y="1407600"/>
            <a:chExt cx="3116764" cy="2088232"/>
          </a:xfrm>
        </p:grpSpPr>
        <p:sp>
          <p:nvSpPr>
            <p:cNvPr id="6" name="Thought Bubble: Cloud 5">
              <a:extLst>
                <a:ext uri="{FF2B5EF4-FFF2-40B4-BE49-F238E27FC236}">
                  <a16:creationId xmlns:a16="http://schemas.microsoft.com/office/drawing/2014/main" id="{5E8818B5-1F54-4EF9-A210-B42F6C157103}"/>
                </a:ext>
              </a:extLst>
            </p:cNvPr>
            <p:cNvSpPr/>
            <p:nvPr/>
          </p:nvSpPr>
          <p:spPr>
            <a:xfrm>
              <a:off x="1209795" y="1407600"/>
              <a:ext cx="3116764" cy="2088232"/>
            </a:xfrm>
            <a:prstGeom prst="cloudCallout">
              <a:avLst>
                <a:gd name="adj1" fmla="val 26480"/>
                <a:gd name="adj2" fmla="val 77523"/>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 name="Freeform: Shape 6">
              <a:extLst>
                <a:ext uri="{FF2B5EF4-FFF2-40B4-BE49-F238E27FC236}">
                  <a16:creationId xmlns:a16="http://schemas.microsoft.com/office/drawing/2014/main" id="{DF60F941-BB02-41EC-8C42-61EC10DC39E0}"/>
                </a:ext>
              </a:extLst>
            </p:cNvPr>
            <p:cNvSpPr/>
            <p:nvPr/>
          </p:nvSpPr>
          <p:spPr>
            <a:xfrm>
              <a:off x="1374922" y="1513915"/>
              <a:ext cx="2824617" cy="1789913"/>
            </a:xfrm>
            <a:custGeom>
              <a:avLst/>
              <a:gdLst>
                <a:gd name="connsiteX0" fmla="*/ 2084438 w 2880851"/>
                <a:gd name="connsiteY0" fmla="*/ 49161 h 1789471"/>
                <a:gd name="connsiteX1" fmla="*/ 2084438 w 2880851"/>
                <a:gd name="connsiteY1" fmla="*/ 49161 h 1789471"/>
                <a:gd name="connsiteX2" fmla="*/ 1995948 w 2880851"/>
                <a:gd name="connsiteY2" fmla="*/ 29497 h 1789471"/>
                <a:gd name="connsiteX3" fmla="*/ 1936954 w 2880851"/>
                <a:gd name="connsiteY3" fmla="*/ 9832 h 1789471"/>
                <a:gd name="connsiteX4" fmla="*/ 1907458 w 2880851"/>
                <a:gd name="connsiteY4" fmla="*/ 0 h 1789471"/>
                <a:gd name="connsiteX5" fmla="*/ 1691148 w 2880851"/>
                <a:gd name="connsiteY5" fmla="*/ 9832 h 1789471"/>
                <a:gd name="connsiteX6" fmla="*/ 1641987 w 2880851"/>
                <a:gd name="connsiteY6" fmla="*/ 19664 h 1789471"/>
                <a:gd name="connsiteX7" fmla="*/ 1563329 w 2880851"/>
                <a:gd name="connsiteY7" fmla="*/ 29497 h 1789471"/>
                <a:gd name="connsiteX8" fmla="*/ 1504335 w 2880851"/>
                <a:gd name="connsiteY8" fmla="*/ 49161 h 1789471"/>
                <a:gd name="connsiteX9" fmla="*/ 1474838 w 2880851"/>
                <a:gd name="connsiteY9" fmla="*/ 68826 h 1789471"/>
                <a:gd name="connsiteX10" fmla="*/ 1278193 w 2880851"/>
                <a:gd name="connsiteY10" fmla="*/ 78658 h 1789471"/>
                <a:gd name="connsiteX11" fmla="*/ 1229032 w 2880851"/>
                <a:gd name="connsiteY11" fmla="*/ 88490 h 1789471"/>
                <a:gd name="connsiteX12" fmla="*/ 1199535 w 2880851"/>
                <a:gd name="connsiteY12" fmla="*/ 108155 h 1789471"/>
                <a:gd name="connsiteX13" fmla="*/ 1140542 w 2880851"/>
                <a:gd name="connsiteY13" fmla="*/ 117987 h 1789471"/>
                <a:gd name="connsiteX14" fmla="*/ 1101213 w 2880851"/>
                <a:gd name="connsiteY14" fmla="*/ 127819 h 1789471"/>
                <a:gd name="connsiteX15" fmla="*/ 1071716 w 2880851"/>
                <a:gd name="connsiteY15" fmla="*/ 147484 h 1789471"/>
                <a:gd name="connsiteX16" fmla="*/ 953729 w 2880851"/>
                <a:gd name="connsiteY16" fmla="*/ 147484 h 1789471"/>
                <a:gd name="connsiteX17" fmla="*/ 884903 w 2880851"/>
                <a:gd name="connsiteY17" fmla="*/ 147484 h 1789471"/>
                <a:gd name="connsiteX18" fmla="*/ 825909 w 2880851"/>
                <a:gd name="connsiteY18" fmla="*/ 167148 h 1789471"/>
                <a:gd name="connsiteX19" fmla="*/ 806245 w 2880851"/>
                <a:gd name="connsiteY19" fmla="*/ 196645 h 1789471"/>
                <a:gd name="connsiteX20" fmla="*/ 747251 w 2880851"/>
                <a:gd name="connsiteY20" fmla="*/ 216309 h 1789471"/>
                <a:gd name="connsiteX21" fmla="*/ 717754 w 2880851"/>
                <a:gd name="connsiteY21" fmla="*/ 226142 h 1789471"/>
                <a:gd name="connsiteX22" fmla="*/ 688258 w 2880851"/>
                <a:gd name="connsiteY22" fmla="*/ 245806 h 1789471"/>
                <a:gd name="connsiteX23" fmla="*/ 648929 w 2880851"/>
                <a:gd name="connsiteY23" fmla="*/ 255638 h 1789471"/>
                <a:gd name="connsiteX24" fmla="*/ 619432 w 2880851"/>
                <a:gd name="connsiteY24" fmla="*/ 275303 h 1789471"/>
                <a:gd name="connsiteX25" fmla="*/ 580103 w 2880851"/>
                <a:gd name="connsiteY25" fmla="*/ 304800 h 1789471"/>
                <a:gd name="connsiteX26" fmla="*/ 530942 w 2880851"/>
                <a:gd name="connsiteY26" fmla="*/ 324464 h 1789471"/>
                <a:gd name="connsiteX27" fmla="*/ 471948 w 2880851"/>
                <a:gd name="connsiteY27" fmla="*/ 353961 h 1789471"/>
                <a:gd name="connsiteX28" fmla="*/ 442451 w 2880851"/>
                <a:gd name="connsiteY28" fmla="*/ 373626 h 1789471"/>
                <a:gd name="connsiteX29" fmla="*/ 422787 w 2880851"/>
                <a:gd name="connsiteY29" fmla="*/ 403122 h 1789471"/>
                <a:gd name="connsiteX30" fmla="*/ 334296 w 2880851"/>
                <a:gd name="connsiteY30" fmla="*/ 452284 h 1789471"/>
                <a:gd name="connsiteX31" fmla="*/ 265471 w 2880851"/>
                <a:gd name="connsiteY31" fmla="*/ 491613 h 1789471"/>
                <a:gd name="connsiteX32" fmla="*/ 235974 w 2880851"/>
                <a:gd name="connsiteY32" fmla="*/ 501445 h 1789471"/>
                <a:gd name="connsiteX33" fmla="*/ 206477 w 2880851"/>
                <a:gd name="connsiteY33" fmla="*/ 530942 h 1789471"/>
                <a:gd name="connsiteX34" fmla="*/ 196645 w 2880851"/>
                <a:gd name="connsiteY34" fmla="*/ 560438 h 1789471"/>
                <a:gd name="connsiteX35" fmla="*/ 137651 w 2880851"/>
                <a:gd name="connsiteY35" fmla="*/ 599767 h 1789471"/>
                <a:gd name="connsiteX36" fmla="*/ 108154 w 2880851"/>
                <a:gd name="connsiteY36" fmla="*/ 619432 h 1789471"/>
                <a:gd name="connsiteX37" fmla="*/ 68825 w 2880851"/>
                <a:gd name="connsiteY37" fmla="*/ 688258 h 1789471"/>
                <a:gd name="connsiteX38" fmla="*/ 49161 w 2880851"/>
                <a:gd name="connsiteY38" fmla="*/ 757084 h 1789471"/>
                <a:gd name="connsiteX39" fmla="*/ 39329 w 2880851"/>
                <a:gd name="connsiteY39" fmla="*/ 904567 h 1789471"/>
                <a:gd name="connsiteX40" fmla="*/ 19664 w 2880851"/>
                <a:gd name="connsiteY40" fmla="*/ 963561 h 1789471"/>
                <a:gd name="connsiteX41" fmla="*/ 9832 w 2880851"/>
                <a:gd name="connsiteY41" fmla="*/ 1042219 h 1789471"/>
                <a:gd name="connsiteX42" fmla="*/ 0 w 2880851"/>
                <a:gd name="connsiteY42" fmla="*/ 1071716 h 1789471"/>
                <a:gd name="connsiteX43" fmla="*/ 29496 w 2880851"/>
                <a:gd name="connsiteY43" fmla="*/ 1179871 h 1789471"/>
                <a:gd name="connsiteX44" fmla="*/ 49161 w 2880851"/>
                <a:gd name="connsiteY44" fmla="*/ 1238864 h 1789471"/>
                <a:gd name="connsiteX45" fmla="*/ 58993 w 2880851"/>
                <a:gd name="connsiteY45" fmla="*/ 1268361 h 1789471"/>
                <a:gd name="connsiteX46" fmla="*/ 88490 w 2880851"/>
                <a:gd name="connsiteY46" fmla="*/ 1297858 h 1789471"/>
                <a:gd name="connsiteX47" fmla="*/ 127819 w 2880851"/>
                <a:gd name="connsiteY47" fmla="*/ 1356851 h 1789471"/>
                <a:gd name="connsiteX48" fmla="*/ 157316 w 2880851"/>
                <a:gd name="connsiteY48" fmla="*/ 1376516 h 1789471"/>
                <a:gd name="connsiteX49" fmla="*/ 186813 w 2880851"/>
                <a:gd name="connsiteY49" fmla="*/ 1435509 h 1789471"/>
                <a:gd name="connsiteX50" fmla="*/ 206477 w 2880851"/>
                <a:gd name="connsiteY50" fmla="*/ 1494503 h 1789471"/>
                <a:gd name="connsiteX51" fmla="*/ 255638 w 2880851"/>
                <a:gd name="connsiteY51" fmla="*/ 1582993 h 1789471"/>
                <a:gd name="connsiteX52" fmla="*/ 285135 w 2880851"/>
                <a:gd name="connsiteY52" fmla="*/ 1592826 h 1789471"/>
                <a:gd name="connsiteX53" fmla="*/ 324464 w 2880851"/>
                <a:gd name="connsiteY53" fmla="*/ 1641987 h 1789471"/>
                <a:gd name="connsiteX54" fmla="*/ 353961 w 2880851"/>
                <a:gd name="connsiteY54" fmla="*/ 1671484 h 1789471"/>
                <a:gd name="connsiteX55" fmla="*/ 393290 w 2880851"/>
                <a:gd name="connsiteY55" fmla="*/ 1681316 h 1789471"/>
                <a:gd name="connsiteX56" fmla="*/ 452283 w 2880851"/>
                <a:gd name="connsiteY56" fmla="*/ 1700980 h 1789471"/>
                <a:gd name="connsiteX57" fmla="*/ 511277 w 2880851"/>
                <a:gd name="connsiteY57" fmla="*/ 1740309 h 1789471"/>
                <a:gd name="connsiteX58" fmla="*/ 570271 w 2880851"/>
                <a:gd name="connsiteY58" fmla="*/ 1759974 h 1789471"/>
                <a:gd name="connsiteX59" fmla="*/ 619432 w 2880851"/>
                <a:gd name="connsiteY59" fmla="*/ 1769806 h 1789471"/>
                <a:gd name="connsiteX60" fmla="*/ 678425 w 2880851"/>
                <a:gd name="connsiteY60" fmla="*/ 1789471 h 1789471"/>
                <a:gd name="connsiteX61" fmla="*/ 1120877 w 2880851"/>
                <a:gd name="connsiteY61" fmla="*/ 1769806 h 1789471"/>
                <a:gd name="connsiteX62" fmla="*/ 1150374 w 2880851"/>
                <a:gd name="connsiteY62" fmla="*/ 1759974 h 1789471"/>
                <a:gd name="connsiteX63" fmla="*/ 1602658 w 2880851"/>
                <a:gd name="connsiteY63" fmla="*/ 1750142 h 1789471"/>
                <a:gd name="connsiteX64" fmla="*/ 1661651 w 2880851"/>
                <a:gd name="connsiteY64" fmla="*/ 1720645 h 1789471"/>
                <a:gd name="connsiteX65" fmla="*/ 1720645 w 2880851"/>
                <a:gd name="connsiteY65" fmla="*/ 1700980 h 1789471"/>
                <a:gd name="connsiteX66" fmla="*/ 1750142 w 2880851"/>
                <a:gd name="connsiteY66" fmla="*/ 1691148 h 1789471"/>
                <a:gd name="connsiteX67" fmla="*/ 1877961 w 2880851"/>
                <a:gd name="connsiteY67" fmla="*/ 1681316 h 1789471"/>
                <a:gd name="connsiteX68" fmla="*/ 1927122 w 2880851"/>
                <a:gd name="connsiteY68" fmla="*/ 1671484 h 1789471"/>
                <a:gd name="connsiteX69" fmla="*/ 1986116 w 2880851"/>
                <a:gd name="connsiteY69" fmla="*/ 1661651 h 1789471"/>
                <a:gd name="connsiteX70" fmla="*/ 2015613 w 2880851"/>
                <a:gd name="connsiteY70" fmla="*/ 1651819 h 1789471"/>
                <a:gd name="connsiteX71" fmla="*/ 2054942 w 2880851"/>
                <a:gd name="connsiteY71" fmla="*/ 1641987 h 1789471"/>
                <a:gd name="connsiteX72" fmla="*/ 2084438 w 2880851"/>
                <a:gd name="connsiteY72" fmla="*/ 1632155 h 1789471"/>
                <a:gd name="connsiteX73" fmla="*/ 2153264 w 2880851"/>
                <a:gd name="connsiteY73" fmla="*/ 1612490 h 1789471"/>
                <a:gd name="connsiteX74" fmla="*/ 2182761 w 2880851"/>
                <a:gd name="connsiteY74" fmla="*/ 1592826 h 1789471"/>
                <a:gd name="connsiteX75" fmla="*/ 2212258 w 2880851"/>
                <a:gd name="connsiteY75" fmla="*/ 1582993 h 1789471"/>
                <a:gd name="connsiteX76" fmla="*/ 2281083 w 2880851"/>
                <a:gd name="connsiteY76" fmla="*/ 1553497 h 1789471"/>
                <a:gd name="connsiteX77" fmla="*/ 2310580 w 2880851"/>
                <a:gd name="connsiteY77" fmla="*/ 1533832 h 1789471"/>
                <a:gd name="connsiteX78" fmla="*/ 2340077 w 2880851"/>
                <a:gd name="connsiteY78" fmla="*/ 1524000 h 1789471"/>
                <a:gd name="connsiteX79" fmla="*/ 2399071 w 2880851"/>
                <a:gd name="connsiteY79" fmla="*/ 1484671 h 1789471"/>
                <a:gd name="connsiteX80" fmla="*/ 2418735 w 2880851"/>
                <a:gd name="connsiteY80" fmla="*/ 1455174 h 1789471"/>
                <a:gd name="connsiteX81" fmla="*/ 2448232 w 2880851"/>
                <a:gd name="connsiteY81" fmla="*/ 1445342 h 1789471"/>
                <a:gd name="connsiteX82" fmla="*/ 2458064 w 2880851"/>
                <a:gd name="connsiteY82" fmla="*/ 1415845 h 1789471"/>
                <a:gd name="connsiteX83" fmla="*/ 2487561 w 2880851"/>
                <a:gd name="connsiteY83" fmla="*/ 1396180 h 1789471"/>
                <a:gd name="connsiteX84" fmla="*/ 2517058 w 2880851"/>
                <a:gd name="connsiteY84" fmla="*/ 1337187 h 1789471"/>
                <a:gd name="connsiteX85" fmla="*/ 2605548 w 2880851"/>
                <a:gd name="connsiteY85" fmla="*/ 1288026 h 1789471"/>
                <a:gd name="connsiteX86" fmla="*/ 2635045 w 2880851"/>
                <a:gd name="connsiteY86" fmla="*/ 1258529 h 1789471"/>
                <a:gd name="connsiteX87" fmla="*/ 2664542 w 2880851"/>
                <a:gd name="connsiteY87" fmla="*/ 1248697 h 1789471"/>
                <a:gd name="connsiteX88" fmla="*/ 2674374 w 2880851"/>
                <a:gd name="connsiteY88" fmla="*/ 1219200 h 1789471"/>
                <a:gd name="connsiteX89" fmla="*/ 2733367 w 2880851"/>
                <a:gd name="connsiteY89" fmla="*/ 1179871 h 1789471"/>
                <a:gd name="connsiteX90" fmla="*/ 2772696 w 2880851"/>
                <a:gd name="connsiteY90" fmla="*/ 1120877 h 1789471"/>
                <a:gd name="connsiteX91" fmla="*/ 2792361 w 2880851"/>
                <a:gd name="connsiteY91" fmla="*/ 1091380 h 1789471"/>
                <a:gd name="connsiteX92" fmla="*/ 2841522 w 2880851"/>
                <a:gd name="connsiteY92" fmla="*/ 1022555 h 1789471"/>
                <a:gd name="connsiteX93" fmla="*/ 2871019 w 2880851"/>
                <a:gd name="connsiteY93" fmla="*/ 934064 h 1789471"/>
                <a:gd name="connsiteX94" fmla="*/ 2880851 w 2880851"/>
                <a:gd name="connsiteY94" fmla="*/ 904567 h 1789471"/>
                <a:gd name="connsiteX95" fmla="*/ 2871019 w 2880851"/>
                <a:gd name="connsiteY95" fmla="*/ 747251 h 1789471"/>
                <a:gd name="connsiteX96" fmla="*/ 2861187 w 2880851"/>
                <a:gd name="connsiteY96" fmla="*/ 717755 h 1789471"/>
                <a:gd name="connsiteX97" fmla="*/ 2851354 w 2880851"/>
                <a:gd name="connsiteY97" fmla="*/ 599767 h 1789471"/>
                <a:gd name="connsiteX98" fmla="*/ 2841522 w 2880851"/>
                <a:gd name="connsiteY98" fmla="*/ 540774 h 1789471"/>
                <a:gd name="connsiteX99" fmla="*/ 2821858 w 2880851"/>
                <a:gd name="connsiteY99" fmla="*/ 462116 h 1789471"/>
                <a:gd name="connsiteX100" fmla="*/ 2812025 w 2880851"/>
                <a:gd name="connsiteY100" fmla="*/ 373626 h 1789471"/>
                <a:gd name="connsiteX101" fmla="*/ 2802193 w 2880851"/>
                <a:gd name="connsiteY101" fmla="*/ 334297 h 1789471"/>
                <a:gd name="connsiteX102" fmla="*/ 2772696 w 2880851"/>
                <a:gd name="connsiteY102" fmla="*/ 324464 h 1789471"/>
                <a:gd name="connsiteX103" fmla="*/ 2713703 w 2880851"/>
                <a:gd name="connsiteY103" fmla="*/ 285135 h 1789471"/>
                <a:gd name="connsiteX104" fmla="*/ 2664542 w 2880851"/>
                <a:gd name="connsiteY104" fmla="*/ 245806 h 1789471"/>
                <a:gd name="connsiteX105" fmla="*/ 2635045 w 2880851"/>
                <a:gd name="connsiteY105" fmla="*/ 216309 h 1789471"/>
                <a:gd name="connsiteX106" fmla="*/ 2576051 w 2880851"/>
                <a:gd name="connsiteY106" fmla="*/ 196645 h 1789471"/>
                <a:gd name="connsiteX107" fmla="*/ 2546554 w 2880851"/>
                <a:gd name="connsiteY107" fmla="*/ 176980 h 1789471"/>
                <a:gd name="connsiteX108" fmla="*/ 2487561 w 2880851"/>
                <a:gd name="connsiteY108" fmla="*/ 157316 h 1789471"/>
                <a:gd name="connsiteX109" fmla="*/ 2379406 w 2880851"/>
                <a:gd name="connsiteY109" fmla="*/ 117987 h 1789471"/>
                <a:gd name="connsiteX110" fmla="*/ 2192593 w 2880851"/>
                <a:gd name="connsiteY110" fmla="*/ 88490 h 1789471"/>
                <a:gd name="connsiteX111" fmla="*/ 2084438 w 2880851"/>
                <a:gd name="connsiteY111" fmla="*/ 4916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880851" h="1789471">
                  <a:moveTo>
                    <a:pt x="2084438" y="49161"/>
                  </a:moveTo>
                  <a:lnTo>
                    <a:pt x="2084438" y="49161"/>
                  </a:lnTo>
                  <a:cubicBezTo>
                    <a:pt x="2054941" y="42606"/>
                    <a:pt x="2025144" y="37283"/>
                    <a:pt x="1995948" y="29497"/>
                  </a:cubicBezTo>
                  <a:cubicBezTo>
                    <a:pt x="1975919" y="24156"/>
                    <a:pt x="1956619" y="16387"/>
                    <a:pt x="1936954" y="9832"/>
                  </a:cubicBezTo>
                  <a:lnTo>
                    <a:pt x="1907458" y="0"/>
                  </a:lnTo>
                  <a:cubicBezTo>
                    <a:pt x="1835355" y="3277"/>
                    <a:pt x="1763129" y="4500"/>
                    <a:pt x="1691148" y="9832"/>
                  </a:cubicBezTo>
                  <a:cubicBezTo>
                    <a:pt x="1674482" y="11066"/>
                    <a:pt x="1658504" y="17123"/>
                    <a:pt x="1641987" y="19664"/>
                  </a:cubicBezTo>
                  <a:cubicBezTo>
                    <a:pt x="1615871" y="23682"/>
                    <a:pt x="1589548" y="26219"/>
                    <a:pt x="1563329" y="29497"/>
                  </a:cubicBezTo>
                  <a:cubicBezTo>
                    <a:pt x="1543664" y="36052"/>
                    <a:pt x="1521582" y="37663"/>
                    <a:pt x="1504335" y="49161"/>
                  </a:cubicBezTo>
                  <a:cubicBezTo>
                    <a:pt x="1494503" y="55716"/>
                    <a:pt x="1486556" y="67298"/>
                    <a:pt x="1474838" y="68826"/>
                  </a:cubicBezTo>
                  <a:cubicBezTo>
                    <a:pt x="1409759" y="77315"/>
                    <a:pt x="1343741" y="75381"/>
                    <a:pt x="1278193" y="78658"/>
                  </a:cubicBezTo>
                  <a:cubicBezTo>
                    <a:pt x="1261806" y="81935"/>
                    <a:pt x="1244679" y="82622"/>
                    <a:pt x="1229032" y="88490"/>
                  </a:cubicBezTo>
                  <a:cubicBezTo>
                    <a:pt x="1217967" y="92639"/>
                    <a:pt x="1210746" y="104418"/>
                    <a:pt x="1199535" y="108155"/>
                  </a:cubicBezTo>
                  <a:cubicBezTo>
                    <a:pt x="1180622" y="114459"/>
                    <a:pt x="1160090" y="114077"/>
                    <a:pt x="1140542" y="117987"/>
                  </a:cubicBezTo>
                  <a:cubicBezTo>
                    <a:pt x="1127291" y="120637"/>
                    <a:pt x="1114323" y="124542"/>
                    <a:pt x="1101213" y="127819"/>
                  </a:cubicBezTo>
                  <a:cubicBezTo>
                    <a:pt x="1091381" y="134374"/>
                    <a:pt x="1082285" y="142199"/>
                    <a:pt x="1071716" y="147484"/>
                  </a:cubicBezTo>
                  <a:cubicBezTo>
                    <a:pt x="1029788" y="168448"/>
                    <a:pt x="1007492" y="153458"/>
                    <a:pt x="953729" y="147484"/>
                  </a:cubicBezTo>
                  <a:cubicBezTo>
                    <a:pt x="914401" y="134374"/>
                    <a:pt x="930390" y="133838"/>
                    <a:pt x="884903" y="147484"/>
                  </a:cubicBezTo>
                  <a:cubicBezTo>
                    <a:pt x="865049" y="153440"/>
                    <a:pt x="825909" y="167148"/>
                    <a:pt x="825909" y="167148"/>
                  </a:cubicBezTo>
                  <a:cubicBezTo>
                    <a:pt x="819354" y="176980"/>
                    <a:pt x="816266" y="190382"/>
                    <a:pt x="806245" y="196645"/>
                  </a:cubicBezTo>
                  <a:cubicBezTo>
                    <a:pt x="788667" y="207631"/>
                    <a:pt x="766916" y="209754"/>
                    <a:pt x="747251" y="216309"/>
                  </a:cubicBezTo>
                  <a:cubicBezTo>
                    <a:pt x="737419" y="219586"/>
                    <a:pt x="726378" y="220393"/>
                    <a:pt x="717754" y="226142"/>
                  </a:cubicBezTo>
                  <a:cubicBezTo>
                    <a:pt x="707922" y="232697"/>
                    <a:pt x="699119" y="241151"/>
                    <a:pt x="688258" y="245806"/>
                  </a:cubicBezTo>
                  <a:cubicBezTo>
                    <a:pt x="675837" y="251129"/>
                    <a:pt x="662039" y="252361"/>
                    <a:pt x="648929" y="255638"/>
                  </a:cubicBezTo>
                  <a:cubicBezTo>
                    <a:pt x="639097" y="262193"/>
                    <a:pt x="629048" y="268434"/>
                    <a:pt x="619432" y="275303"/>
                  </a:cubicBezTo>
                  <a:cubicBezTo>
                    <a:pt x="606097" y="284828"/>
                    <a:pt x="594428" y="296842"/>
                    <a:pt x="580103" y="304800"/>
                  </a:cubicBezTo>
                  <a:cubicBezTo>
                    <a:pt x="564675" y="313371"/>
                    <a:pt x="546728" y="316571"/>
                    <a:pt x="530942" y="324464"/>
                  </a:cubicBezTo>
                  <a:cubicBezTo>
                    <a:pt x="454701" y="362584"/>
                    <a:pt x="546089" y="329248"/>
                    <a:pt x="471948" y="353961"/>
                  </a:cubicBezTo>
                  <a:cubicBezTo>
                    <a:pt x="462116" y="360516"/>
                    <a:pt x="450807" y="365270"/>
                    <a:pt x="442451" y="373626"/>
                  </a:cubicBezTo>
                  <a:cubicBezTo>
                    <a:pt x="434095" y="381982"/>
                    <a:pt x="431680" y="395341"/>
                    <a:pt x="422787" y="403122"/>
                  </a:cubicBezTo>
                  <a:cubicBezTo>
                    <a:pt x="361473" y="456771"/>
                    <a:pt x="383450" y="431218"/>
                    <a:pt x="334296" y="452284"/>
                  </a:cubicBezTo>
                  <a:cubicBezTo>
                    <a:pt x="213613" y="504006"/>
                    <a:pt x="364230" y="442232"/>
                    <a:pt x="265471" y="491613"/>
                  </a:cubicBezTo>
                  <a:cubicBezTo>
                    <a:pt x="256201" y="496248"/>
                    <a:pt x="245806" y="498168"/>
                    <a:pt x="235974" y="501445"/>
                  </a:cubicBezTo>
                  <a:cubicBezTo>
                    <a:pt x="226142" y="511277"/>
                    <a:pt x="214190" y="519372"/>
                    <a:pt x="206477" y="530942"/>
                  </a:cubicBezTo>
                  <a:cubicBezTo>
                    <a:pt x="200728" y="539565"/>
                    <a:pt x="203973" y="553110"/>
                    <a:pt x="196645" y="560438"/>
                  </a:cubicBezTo>
                  <a:cubicBezTo>
                    <a:pt x="179933" y="577150"/>
                    <a:pt x="157316" y="586657"/>
                    <a:pt x="137651" y="599767"/>
                  </a:cubicBezTo>
                  <a:lnTo>
                    <a:pt x="108154" y="619432"/>
                  </a:lnTo>
                  <a:cubicBezTo>
                    <a:pt x="88407" y="649053"/>
                    <a:pt x="83793" y="653333"/>
                    <a:pt x="68825" y="688258"/>
                  </a:cubicBezTo>
                  <a:cubicBezTo>
                    <a:pt x="60363" y="708004"/>
                    <a:pt x="54150" y="737129"/>
                    <a:pt x="49161" y="757084"/>
                  </a:cubicBezTo>
                  <a:cubicBezTo>
                    <a:pt x="45884" y="806245"/>
                    <a:pt x="46297" y="855792"/>
                    <a:pt x="39329" y="904567"/>
                  </a:cubicBezTo>
                  <a:cubicBezTo>
                    <a:pt x="36398" y="925087"/>
                    <a:pt x="19664" y="963561"/>
                    <a:pt x="19664" y="963561"/>
                  </a:cubicBezTo>
                  <a:cubicBezTo>
                    <a:pt x="16387" y="989780"/>
                    <a:pt x="14559" y="1016222"/>
                    <a:pt x="9832" y="1042219"/>
                  </a:cubicBezTo>
                  <a:cubicBezTo>
                    <a:pt x="7978" y="1052416"/>
                    <a:pt x="0" y="1061352"/>
                    <a:pt x="0" y="1071716"/>
                  </a:cubicBezTo>
                  <a:cubicBezTo>
                    <a:pt x="0" y="1194233"/>
                    <a:pt x="228" y="1114018"/>
                    <a:pt x="29496" y="1179871"/>
                  </a:cubicBezTo>
                  <a:cubicBezTo>
                    <a:pt x="37914" y="1198813"/>
                    <a:pt x="42606" y="1219200"/>
                    <a:pt x="49161" y="1238864"/>
                  </a:cubicBezTo>
                  <a:cubicBezTo>
                    <a:pt x="52438" y="1248696"/>
                    <a:pt x="51664" y="1261032"/>
                    <a:pt x="58993" y="1268361"/>
                  </a:cubicBezTo>
                  <a:cubicBezTo>
                    <a:pt x="68825" y="1278193"/>
                    <a:pt x="79953" y="1286882"/>
                    <a:pt x="88490" y="1297858"/>
                  </a:cubicBezTo>
                  <a:cubicBezTo>
                    <a:pt x="103000" y="1316513"/>
                    <a:pt x="108155" y="1343741"/>
                    <a:pt x="127819" y="1356851"/>
                  </a:cubicBezTo>
                  <a:lnTo>
                    <a:pt x="157316" y="1376516"/>
                  </a:lnTo>
                  <a:cubicBezTo>
                    <a:pt x="193174" y="1484092"/>
                    <a:pt x="135986" y="1321148"/>
                    <a:pt x="186813" y="1435509"/>
                  </a:cubicBezTo>
                  <a:cubicBezTo>
                    <a:pt x="195232" y="1454451"/>
                    <a:pt x="199922" y="1474838"/>
                    <a:pt x="206477" y="1494503"/>
                  </a:cubicBezTo>
                  <a:cubicBezTo>
                    <a:pt x="215134" y="1520476"/>
                    <a:pt x="230280" y="1574540"/>
                    <a:pt x="255638" y="1582993"/>
                  </a:cubicBezTo>
                  <a:lnTo>
                    <a:pt x="285135" y="1592826"/>
                  </a:lnTo>
                  <a:cubicBezTo>
                    <a:pt x="301276" y="1641248"/>
                    <a:pt x="283412" y="1607776"/>
                    <a:pt x="324464" y="1641987"/>
                  </a:cubicBezTo>
                  <a:cubicBezTo>
                    <a:pt x="335146" y="1650889"/>
                    <a:pt x="341888" y="1664585"/>
                    <a:pt x="353961" y="1671484"/>
                  </a:cubicBezTo>
                  <a:cubicBezTo>
                    <a:pt x="365694" y="1678188"/>
                    <a:pt x="380347" y="1677433"/>
                    <a:pt x="393290" y="1681316"/>
                  </a:cubicBezTo>
                  <a:cubicBezTo>
                    <a:pt x="413144" y="1687272"/>
                    <a:pt x="452283" y="1700980"/>
                    <a:pt x="452283" y="1700980"/>
                  </a:cubicBezTo>
                  <a:cubicBezTo>
                    <a:pt x="471948" y="1714090"/>
                    <a:pt x="488856" y="1732835"/>
                    <a:pt x="511277" y="1740309"/>
                  </a:cubicBezTo>
                  <a:cubicBezTo>
                    <a:pt x="530942" y="1746864"/>
                    <a:pt x="549945" y="1755909"/>
                    <a:pt x="570271" y="1759974"/>
                  </a:cubicBezTo>
                  <a:cubicBezTo>
                    <a:pt x="586658" y="1763251"/>
                    <a:pt x="603309" y="1765409"/>
                    <a:pt x="619432" y="1769806"/>
                  </a:cubicBezTo>
                  <a:cubicBezTo>
                    <a:pt x="639430" y="1775260"/>
                    <a:pt x="678425" y="1789471"/>
                    <a:pt x="678425" y="1789471"/>
                  </a:cubicBezTo>
                  <a:lnTo>
                    <a:pt x="1120877" y="1769806"/>
                  </a:lnTo>
                  <a:cubicBezTo>
                    <a:pt x="1131205" y="1768945"/>
                    <a:pt x="1140018" y="1760397"/>
                    <a:pt x="1150374" y="1759974"/>
                  </a:cubicBezTo>
                  <a:cubicBezTo>
                    <a:pt x="1301046" y="1753824"/>
                    <a:pt x="1451897" y="1753419"/>
                    <a:pt x="1602658" y="1750142"/>
                  </a:cubicBezTo>
                  <a:cubicBezTo>
                    <a:pt x="1710248" y="1714275"/>
                    <a:pt x="1547270" y="1771480"/>
                    <a:pt x="1661651" y="1720645"/>
                  </a:cubicBezTo>
                  <a:cubicBezTo>
                    <a:pt x="1680593" y="1712226"/>
                    <a:pt x="1700980" y="1707535"/>
                    <a:pt x="1720645" y="1700980"/>
                  </a:cubicBezTo>
                  <a:cubicBezTo>
                    <a:pt x="1730477" y="1697703"/>
                    <a:pt x="1739808" y="1691943"/>
                    <a:pt x="1750142" y="1691148"/>
                  </a:cubicBezTo>
                  <a:lnTo>
                    <a:pt x="1877961" y="1681316"/>
                  </a:lnTo>
                  <a:lnTo>
                    <a:pt x="1927122" y="1671484"/>
                  </a:lnTo>
                  <a:cubicBezTo>
                    <a:pt x="1946736" y="1667918"/>
                    <a:pt x="1966655" y="1665976"/>
                    <a:pt x="1986116" y="1661651"/>
                  </a:cubicBezTo>
                  <a:cubicBezTo>
                    <a:pt x="1996233" y="1659403"/>
                    <a:pt x="2005648" y="1654666"/>
                    <a:pt x="2015613" y="1651819"/>
                  </a:cubicBezTo>
                  <a:cubicBezTo>
                    <a:pt x="2028606" y="1648107"/>
                    <a:pt x="2041949" y="1645699"/>
                    <a:pt x="2054942" y="1641987"/>
                  </a:cubicBezTo>
                  <a:cubicBezTo>
                    <a:pt x="2064907" y="1639140"/>
                    <a:pt x="2074473" y="1635002"/>
                    <a:pt x="2084438" y="1632155"/>
                  </a:cubicBezTo>
                  <a:cubicBezTo>
                    <a:pt x="2099134" y="1627956"/>
                    <a:pt x="2137551" y="1620346"/>
                    <a:pt x="2153264" y="1612490"/>
                  </a:cubicBezTo>
                  <a:cubicBezTo>
                    <a:pt x="2163833" y="1607205"/>
                    <a:pt x="2172192" y="1598111"/>
                    <a:pt x="2182761" y="1592826"/>
                  </a:cubicBezTo>
                  <a:cubicBezTo>
                    <a:pt x="2192031" y="1588191"/>
                    <a:pt x="2202732" y="1587076"/>
                    <a:pt x="2212258" y="1582993"/>
                  </a:cubicBezTo>
                  <a:cubicBezTo>
                    <a:pt x="2297297" y="1546547"/>
                    <a:pt x="2211915" y="1576553"/>
                    <a:pt x="2281083" y="1553497"/>
                  </a:cubicBezTo>
                  <a:cubicBezTo>
                    <a:pt x="2290915" y="1546942"/>
                    <a:pt x="2300011" y="1539117"/>
                    <a:pt x="2310580" y="1533832"/>
                  </a:cubicBezTo>
                  <a:cubicBezTo>
                    <a:pt x="2319850" y="1529197"/>
                    <a:pt x="2331017" y="1529033"/>
                    <a:pt x="2340077" y="1524000"/>
                  </a:cubicBezTo>
                  <a:cubicBezTo>
                    <a:pt x="2360737" y="1512522"/>
                    <a:pt x="2399071" y="1484671"/>
                    <a:pt x="2399071" y="1484671"/>
                  </a:cubicBezTo>
                  <a:cubicBezTo>
                    <a:pt x="2405626" y="1474839"/>
                    <a:pt x="2409508" y="1462556"/>
                    <a:pt x="2418735" y="1455174"/>
                  </a:cubicBezTo>
                  <a:cubicBezTo>
                    <a:pt x="2426828" y="1448700"/>
                    <a:pt x="2440903" y="1452671"/>
                    <a:pt x="2448232" y="1445342"/>
                  </a:cubicBezTo>
                  <a:cubicBezTo>
                    <a:pt x="2455561" y="1438013"/>
                    <a:pt x="2451590" y="1423938"/>
                    <a:pt x="2458064" y="1415845"/>
                  </a:cubicBezTo>
                  <a:cubicBezTo>
                    <a:pt x="2465446" y="1406617"/>
                    <a:pt x="2477729" y="1402735"/>
                    <a:pt x="2487561" y="1396180"/>
                  </a:cubicBezTo>
                  <a:cubicBezTo>
                    <a:pt x="2494575" y="1375139"/>
                    <a:pt x="2499118" y="1352884"/>
                    <a:pt x="2517058" y="1337187"/>
                  </a:cubicBezTo>
                  <a:cubicBezTo>
                    <a:pt x="2558669" y="1300777"/>
                    <a:pt x="2565034" y="1301530"/>
                    <a:pt x="2605548" y="1288026"/>
                  </a:cubicBezTo>
                  <a:cubicBezTo>
                    <a:pt x="2615380" y="1278194"/>
                    <a:pt x="2623475" y="1266242"/>
                    <a:pt x="2635045" y="1258529"/>
                  </a:cubicBezTo>
                  <a:cubicBezTo>
                    <a:pt x="2643669" y="1252780"/>
                    <a:pt x="2657213" y="1256026"/>
                    <a:pt x="2664542" y="1248697"/>
                  </a:cubicBezTo>
                  <a:cubicBezTo>
                    <a:pt x="2671871" y="1241368"/>
                    <a:pt x="2667045" y="1226529"/>
                    <a:pt x="2674374" y="1219200"/>
                  </a:cubicBezTo>
                  <a:cubicBezTo>
                    <a:pt x="2691085" y="1202488"/>
                    <a:pt x="2733367" y="1179871"/>
                    <a:pt x="2733367" y="1179871"/>
                  </a:cubicBezTo>
                  <a:lnTo>
                    <a:pt x="2772696" y="1120877"/>
                  </a:lnTo>
                  <a:cubicBezTo>
                    <a:pt x="2779251" y="1111045"/>
                    <a:pt x="2785271" y="1100834"/>
                    <a:pt x="2792361" y="1091380"/>
                  </a:cubicBezTo>
                  <a:cubicBezTo>
                    <a:pt x="2828948" y="1042598"/>
                    <a:pt x="2812768" y="1065686"/>
                    <a:pt x="2841522" y="1022555"/>
                  </a:cubicBezTo>
                  <a:lnTo>
                    <a:pt x="2871019" y="934064"/>
                  </a:lnTo>
                  <a:lnTo>
                    <a:pt x="2880851" y="904567"/>
                  </a:lnTo>
                  <a:cubicBezTo>
                    <a:pt x="2877574" y="852128"/>
                    <a:pt x="2876519" y="799503"/>
                    <a:pt x="2871019" y="747251"/>
                  </a:cubicBezTo>
                  <a:cubicBezTo>
                    <a:pt x="2869934" y="736944"/>
                    <a:pt x="2862557" y="728028"/>
                    <a:pt x="2861187" y="717755"/>
                  </a:cubicBezTo>
                  <a:cubicBezTo>
                    <a:pt x="2855971" y="678636"/>
                    <a:pt x="2855712" y="638991"/>
                    <a:pt x="2851354" y="599767"/>
                  </a:cubicBezTo>
                  <a:cubicBezTo>
                    <a:pt x="2849152" y="579953"/>
                    <a:pt x="2845699" y="560267"/>
                    <a:pt x="2841522" y="540774"/>
                  </a:cubicBezTo>
                  <a:cubicBezTo>
                    <a:pt x="2835859" y="514348"/>
                    <a:pt x="2821858" y="462116"/>
                    <a:pt x="2821858" y="462116"/>
                  </a:cubicBezTo>
                  <a:cubicBezTo>
                    <a:pt x="2818580" y="432619"/>
                    <a:pt x="2816538" y="402959"/>
                    <a:pt x="2812025" y="373626"/>
                  </a:cubicBezTo>
                  <a:cubicBezTo>
                    <a:pt x="2809970" y="360270"/>
                    <a:pt x="2810634" y="344849"/>
                    <a:pt x="2802193" y="334297"/>
                  </a:cubicBezTo>
                  <a:cubicBezTo>
                    <a:pt x="2795719" y="326204"/>
                    <a:pt x="2781756" y="329497"/>
                    <a:pt x="2772696" y="324464"/>
                  </a:cubicBezTo>
                  <a:cubicBezTo>
                    <a:pt x="2752037" y="312986"/>
                    <a:pt x="2713703" y="285135"/>
                    <a:pt x="2713703" y="285135"/>
                  </a:cubicBezTo>
                  <a:cubicBezTo>
                    <a:pt x="2669722" y="219165"/>
                    <a:pt x="2721532" y="283800"/>
                    <a:pt x="2664542" y="245806"/>
                  </a:cubicBezTo>
                  <a:cubicBezTo>
                    <a:pt x="2652972" y="238093"/>
                    <a:pt x="2647200" y="223062"/>
                    <a:pt x="2635045" y="216309"/>
                  </a:cubicBezTo>
                  <a:cubicBezTo>
                    <a:pt x="2616925" y="206243"/>
                    <a:pt x="2576051" y="196645"/>
                    <a:pt x="2576051" y="196645"/>
                  </a:cubicBezTo>
                  <a:cubicBezTo>
                    <a:pt x="2566219" y="190090"/>
                    <a:pt x="2557353" y="181779"/>
                    <a:pt x="2546554" y="176980"/>
                  </a:cubicBezTo>
                  <a:cubicBezTo>
                    <a:pt x="2527613" y="168562"/>
                    <a:pt x="2487561" y="157316"/>
                    <a:pt x="2487561" y="157316"/>
                  </a:cubicBezTo>
                  <a:cubicBezTo>
                    <a:pt x="2425723" y="116090"/>
                    <a:pt x="2492064" y="155541"/>
                    <a:pt x="2379406" y="117987"/>
                  </a:cubicBezTo>
                  <a:cubicBezTo>
                    <a:pt x="2279874" y="84808"/>
                    <a:pt x="2341080" y="99912"/>
                    <a:pt x="2192593" y="88490"/>
                  </a:cubicBezTo>
                  <a:cubicBezTo>
                    <a:pt x="2124456" y="77134"/>
                    <a:pt x="2102464" y="55716"/>
                    <a:pt x="2084438" y="491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2304" name="TextBox 3">
              <a:extLst>
                <a:ext uri="{FF2B5EF4-FFF2-40B4-BE49-F238E27FC236}">
                  <a16:creationId xmlns:a16="http://schemas.microsoft.com/office/drawing/2014/main" id="{D7C2AB32-32C8-47A4-8D49-3C2054B132AD}"/>
                </a:ext>
              </a:extLst>
            </p:cNvPr>
            <p:cNvSpPr txBox="1">
              <a:spLocks noChangeArrowheads="1"/>
            </p:cNvSpPr>
            <p:nvPr/>
          </p:nvSpPr>
          <p:spPr bwMode="auto">
            <a:xfrm>
              <a:off x="1374922" y="1808972"/>
              <a:ext cx="2778895" cy="119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2000" b="0" i="0" u="none" strike="noStrike" kern="1200" cap="none" spc="0" normalizeH="0" baseline="0" noProof="0" dirty="0">
                  <a:ln>
                    <a:noFill/>
                  </a:ln>
                  <a:solidFill>
                    <a:srgbClr val="1C1C1C"/>
                  </a:solidFill>
                  <a:effectLst/>
                  <a:uLnTx/>
                  <a:uFillTx/>
                  <a:latin typeface="Twinkl" pitchFamily="2" charset="0"/>
                </a:rPr>
                <a:t>How can we calm down when we are feeling angry or upset with other people?</a:t>
              </a:r>
            </a:p>
          </p:txBody>
        </p:sp>
      </p:grpSp>
      <p:pic>
        <p:nvPicPr>
          <p:cNvPr id="12292" name="Picture 12">
            <a:extLst>
              <a:ext uri="{FF2B5EF4-FFF2-40B4-BE49-F238E27FC236}">
                <a16:creationId xmlns:a16="http://schemas.microsoft.com/office/drawing/2014/main" id="{A3473D77-BD2A-48B4-A939-48157E15A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0" y="3011488"/>
            <a:ext cx="1635125"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4">
            <a:extLst>
              <a:ext uri="{FF2B5EF4-FFF2-40B4-BE49-F238E27FC236}">
                <a16:creationId xmlns:a16="http://schemas.microsoft.com/office/drawing/2014/main" id="{CBCFD8D5-52DD-40A8-89D9-46349CE94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955925"/>
            <a:ext cx="17335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6B6EE8EE-9B1E-4F46-A7BD-997D9DCA7E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544B4312-2374-4EE3-A47B-9436CD05D63F}"/>
              </a:ext>
            </a:extLst>
          </p:cNvPr>
          <p:cNvGrpSpPr>
            <a:grpSpLocks/>
          </p:cNvGrpSpPr>
          <p:nvPr/>
        </p:nvGrpSpPr>
        <p:grpSpPr bwMode="auto">
          <a:xfrm>
            <a:off x="1341438" y="674688"/>
            <a:ext cx="3116262" cy="2089150"/>
            <a:chOff x="1341616" y="674688"/>
            <a:chExt cx="3116263" cy="2089150"/>
          </a:xfrm>
        </p:grpSpPr>
        <p:grpSp>
          <p:nvGrpSpPr>
            <p:cNvPr id="12298" name="Group 7">
              <a:extLst>
                <a:ext uri="{FF2B5EF4-FFF2-40B4-BE49-F238E27FC236}">
                  <a16:creationId xmlns:a16="http://schemas.microsoft.com/office/drawing/2014/main" id="{ED9555EA-71A0-4366-AAAF-ED4EF4B210EA}"/>
                </a:ext>
              </a:extLst>
            </p:cNvPr>
            <p:cNvGrpSpPr>
              <a:grpSpLocks/>
            </p:cNvGrpSpPr>
            <p:nvPr/>
          </p:nvGrpSpPr>
          <p:grpSpPr bwMode="auto">
            <a:xfrm>
              <a:off x="1341616" y="674688"/>
              <a:ext cx="3116263" cy="2089150"/>
              <a:chOff x="1209795" y="1407600"/>
              <a:chExt cx="3116764" cy="2088232"/>
            </a:xfrm>
          </p:grpSpPr>
          <p:sp>
            <p:nvSpPr>
              <p:cNvPr id="14" name="Thought Bubble: Cloud 13">
                <a:extLst>
                  <a:ext uri="{FF2B5EF4-FFF2-40B4-BE49-F238E27FC236}">
                    <a16:creationId xmlns:a16="http://schemas.microsoft.com/office/drawing/2014/main" id="{773B587E-9A0D-4E7E-9D01-90FB341CC07C}"/>
                  </a:ext>
                </a:extLst>
              </p:cNvPr>
              <p:cNvSpPr/>
              <p:nvPr/>
            </p:nvSpPr>
            <p:spPr>
              <a:xfrm>
                <a:off x="1209795" y="1407600"/>
                <a:ext cx="3116764" cy="2088232"/>
              </a:xfrm>
              <a:prstGeom prst="cloudCallout">
                <a:avLst>
                  <a:gd name="adj1" fmla="val -22424"/>
                  <a:gd name="adj2" fmla="val 80347"/>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5" name="Freeform: Shape 14">
                <a:extLst>
                  <a:ext uri="{FF2B5EF4-FFF2-40B4-BE49-F238E27FC236}">
                    <a16:creationId xmlns:a16="http://schemas.microsoft.com/office/drawing/2014/main" id="{4CF1AEE4-064C-4856-8BBC-B8E88ACA2907}"/>
                  </a:ext>
                </a:extLst>
              </p:cNvPr>
              <p:cNvSpPr/>
              <p:nvPr/>
            </p:nvSpPr>
            <p:spPr>
              <a:xfrm>
                <a:off x="1374922" y="1513915"/>
                <a:ext cx="2824617" cy="1789913"/>
              </a:xfrm>
              <a:custGeom>
                <a:avLst/>
                <a:gdLst>
                  <a:gd name="connsiteX0" fmla="*/ 2084438 w 2880851"/>
                  <a:gd name="connsiteY0" fmla="*/ 49161 h 1789471"/>
                  <a:gd name="connsiteX1" fmla="*/ 2084438 w 2880851"/>
                  <a:gd name="connsiteY1" fmla="*/ 49161 h 1789471"/>
                  <a:gd name="connsiteX2" fmla="*/ 1995948 w 2880851"/>
                  <a:gd name="connsiteY2" fmla="*/ 29497 h 1789471"/>
                  <a:gd name="connsiteX3" fmla="*/ 1936954 w 2880851"/>
                  <a:gd name="connsiteY3" fmla="*/ 9832 h 1789471"/>
                  <a:gd name="connsiteX4" fmla="*/ 1907458 w 2880851"/>
                  <a:gd name="connsiteY4" fmla="*/ 0 h 1789471"/>
                  <a:gd name="connsiteX5" fmla="*/ 1691148 w 2880851"/>
                  <a:gd name="connsiteY5" fmla="*/ 9832 h 1789471"/>
                  <a:gd name="connsiteX6" fmla="*/ 1641987 w 2880851"/>
                  <a:gd name="connsiteY6" fmla="*/ 19664 h 1789471"/>
                  <a:gd name="connsiteX7" fmla="*/ 1563329 w 2880851"/>
                  <a:gd name="connsiteY7" fmla="*/ 29497 h 1789471"/>
                  <a:gd name="connsiteX8" fmla="*/ 1504335 w 2880851"/>
                  <a:gd name="connsiteY8" fmla="*/ 49161 h 1789471"/>
                  <a:gd name="connsiteX9" fmla="*/ 1474838 w 2880851"/>
                  <a:gd name="connsiteY9" fmla="*/ 68826 h 1789471"/>
                  <a:gd name="connsiteX10" fmla="*/ 1278193 w 2880851"/>
                  <a:gd name="connsiteY10" fmla="*/ 78658 h 1789471"/>
                  <a:gd name="connsiteX11" fmla="*/ 1229032 w 2880851"/>
                  <a:gd name="connsiteY11" fmla="*/ 88490 h 1789471"/>
                  <a:gd name="connsiteX12" fmla="*/ 1199535 w 2880851"/>
                  <a:gd name="connsiteY12" fmla="*/ 108155 h 1789471"/>
                  <a:gd name="connsiteX13" fmla="*/ 1140542 w 2880851"/>
                  <a:gd name="connsiteY13" fmla="*/ 117987 h 1789471"/>
                  <a:gd name="connsiteX14" fmla="*/ 1101213 w 2880851"/>
                  <a:gd name="connsiteY14" fmla="*/ 127819 h 1789471"/>
                  <a:gd name="connsiteX15" fmla="*/ 1071716 w 2880851"/>
                  <a:gd name="connsiteY15" fmla="*/ 147484 h 1789471"/>
                  <a:gd name="connsiteX16" fmla="*/ 953729 w 2880851"/>
                  <a:gd name="connsiteY16" fmla="*/ 147484 h 1789471"/>
                  <a:gd name="connsiteX17" fmla="*/ 884903 w 2880851"/>
                  <a:gd name="connsiteY17" fmla="*/ 147484 h 1789471"/>
                  <a:gd name="connsiteX18" fmla="*/ 825909 w 2880851"/>
                  <a:gd name="connsiteY18" fmla="*/ 167148 h 1789471"/>
                  <a:gd name="connsiteX19" fmla="*/ 806245 w 2880851"/>
                  <a:gd name="connsiteY19" fmla="*/ 196645 h 1789471"/>
                  <a:gd name="connsiteX20" fmla="*/ 747251 w 2880851"/>
                  <a:gd name="connsiteY20" fmla="*/ 216309 h 1789471"/>
                  <a:gd name="connsiteX21" fmla="*/ 717754 w 2880851"/>
                  <a:gd name="connsiteY21" fmla="*/ 226142 h 1789471"/>
                  <a:gd name="connsiteX22" fmla="*/ 688258 w 2880851"/>
                  <a:gd name="connsiteY22" fmla="*/ 245806 h 1789471"/>
                  <a:gd name="connsiteX23" fmla="*/ 648929 w 2880851"/>
                  <a:gd name="connsiteY23" fmla="*/ 255638 h 1789471"/>
                  <a:gd name="connsiteX24" fmla="*/ 619432 w 2880851"/>
                  <a:gd name="connsiteY24" fmla="*/ 275303 h 1789471"/>
                  <a:gd name="connsiteX25" fmla="*/ 580103 w 2880851"/>
                  <a:gd name="connsiteY25" fmla="*/ 304800 h 1789471"/>
                  <a:gd name="connsiteX26" fmla="*/ 530942 w 2880851"/>
                  <a:gd name="connsiteY26" fmla="*/ 324464 h 1789471"/>
                  <a:gd name="connsiteX27" fmla="*/ 471948 w 2880851"/>
                  <a:gd name="connsiteY27" fmla="*/ 353961 h 1789471"/>
                  <a:gd name="connsiteX28" fmla="*/ 442451 w 2880851"/>
                  <a:gd name="connsiteY28" fmla="*/ 373626 h 1789471"/>
                  <a:gd name="connsiteX29" fmla="*/ 422787 w 2880851"/>
                  <a:gd name="connsiteY29" fmla="*/ 403122 h 1789471"/>
                  <a:gd name="connsiteX30" fmla="*/ 334296 w 2880851"/>
                  <a:gd name="connsiteY30" fmla="*/ 452284 h 1789471"/>
                  <a:gd name="connsiteX31" fmla="*/ 265471 w 2880851"/>
                  <a:gd name="connsiteY31" fmla="*/ 491613 h 1789471"/>
                  <a:gd name="connsiteX32" fmla="*/ 235974 w 2880851"/>
                  <a:gd name="connsiteY32" fmla="*/ 501445 h 1789471"/>
                  <a:gd name="connsiteX33" fmla="*/ 206477 w 2880851"/>
                  <a:gd name="connsiteY33" fmla="*/ 530942 h 1789471"/>
                  <a:gd name="connsiteX34" fmla="*/ 196645 w 2880851"/>
                  <a:gd name="connsiteY34" fmla="*/ 560438 h 1789471"/>
                  <a:gd name="connsiteX35" fmla="*/ 137651 w 2880851"/>
                  <a:gd name="connsiteY35" fmla="*/ 599767 h 1789471"/>
                  <a:gd name="connsiteX36" fmla="*/ 108154 w 2880851"/>
                  <a:gd name="connsiteY36" fmla="*/ 619432 h 1789471"/>
                  <a:gd name="connsiteX37" fmla="*/ 68825 w 2880851"/>
                  <a:gd name="connsiteY37" fmla="*/ 688258 h 1789471"/>
                  <a:gd name="connsiteX38" fmla="*/ 49161 w 2880851"/>
                  <a:gd name="connsiteY38" fmla="*/ 757084 h 1789471"/>
                  <a:gd name="connsiteX39" fmla="*/ 39329 w 2880851"/>
                  <a:gd name="connsiteY39" fmla="*/ 904567 h 1789471"/>
                  <a:gd name="connsiteX40" fmla="*/ 19664 w 2880851"/>
                  <a:gd name="connsiteY40" fmla="*/ 963561 h 1789471"/>
                  <a:gd name="connsiteX41" fmla="*/ 9832 w 2880851"/>
                  <a:gd name="connsiteY41" fmla="*/ 1042219 h 1789471"/>
                  <a:gd name="connsiteX42" fmla="*/ 0 w 2880851"/>
                  <a:gd name="connsiteY42" fmla="*/ 1071716 h 1789471"/>
                  <a:gd name="connsiteX43" fmla="*/ 29496 w 2880851"/>
                  <a:gd name="connsiteY43" fmla="*/ 1179871 h 1789471"/>
                  <a:gd name="connsiteX44" fmla="*/ 49161 w 2880851"/>
                  <a:gd name="connsiteY44" fmla="*/ 1238864 h 1789471"/>
                  <a:gd name="connsiteX45" fmla="*/ 58993 w 2880851"/>
                  <a:gd name="connsiteY45" fmla="*/ 1268361 h 1789471"/>
                  <a:gd name="connsiteX46" fmla="*/ 88490 w 2880851"/>
                  <a:gd name="connsiteY46" fmla="*/ 1297858 h 1789471"/>
                  <a:gd name="connsiteX47" fmla="*/ 127819 w 2880851"/>
                  <a:gd name="connsiteY47" fmla="*/ 1356851 h 1789471"/>
                  <a:gd name="connsiteX48" fmla="*/ 157316 w 2880851"/>
                  <a:gd name="connsiteY48" fmla="*/ 1376516 h 1789471"/>
                  <a:gd name="connsiteX49" fmla="*/ 186813 w 2880851"/>
                  <a:gd name="connsiteY49" fmla="*/ 1435509 h 1789471"/>
                  <a:gd name="connsiteX50" fmla="*/ 206477 w 2880851"/>
                  <a:gd name="connsiteY50" fmla="*/ 1494503 h 1789471"/>
                  <a:gd name="connsiteX51" fmla="*/ 255638 w 2880851"/>
                  <a:gd name="connsiteY51" fmla="*/ 1582993 h 1789471"/>
                  <a:gd name="connsiteX52" fmla="*/ 285135 w 2880851"/>
                  <a:gd name="connsiteY52" fmla="*/ 1592826 h 1789471"/>
                  <a:gd name="connsiteX53" fmla="*/ 324464 w 2880851"/>
                  <a:gd name="connsiteY53" fmla="*/ 1641987 h 1789471"/>
                  <a:gd name="connsiteX54" fmla="*/ 353961 w 2880851"/>
                  <a:gd name="connsiteY54" fmla="*/ 1671484 h 1789471"/>
                  <a:gd name="connsiteX55" fmla="*/ 393290 w 2880851"/>
                  <a:gd name="connsiteY55" fmla="*/ 1681316 h 1789471"/>
                  <a:gd name="connsiteX56" fmla="*/ 452283 w 2880851"/>
                  <a:gd name="connsiteY56" fmla="*/ 1700980 h 1789471"/>
                  <a:gd name="connsiteX57" fmla="*/ 511277 w 2880851"/>
                  <a:gd name="connsiteY57" fmla="*/ 1740309 h 1789471"/>
                  <a:gd name="connsiteX58" fmla="*/ 570271 w 2880851"/>
                  <a:gd name="connsiteY58" fmla="*/ 1759974 h 1789471"/>
                  <a:gd name="connsiteX59" fmla="*/ 619432 w 2880851"/>
                  <a:gd name="connsiteY59" fmla="*/ 1769806 h 1789471"/>
                  <a:gd name="connsiteX60" fmla="*/ 678425 w 2880851"/>
                  <a:gd name="connsiteY60" fmla="*/ 1789471 h 1789471"/>
                  <a:gd name="connsiteX61" fmla="*/ 1120877 w 2880851"/>
                  <a:gd name="connsiteY61" fmla="*/ 1769806 h 1789471"/>
                  <a:gd name="connsiteX62" fmla="*/ 1150374 w 2880851"/>
                  <a:gd name="connsiteY62" fmla="*/ 1759974 h 1789471"/>
                  <a:gd name="connsiteX63" fmla="*/ 1602658 w 2880851"/>
                  <a:gd name="connsiteY63" fmla="*/ 1750142 h 1789471"/>
                  <a:gd name="connsiteX64" fmla="*/ 1661651 w 2880851"/>
                  <a:gd name="connsiteY64" fmla="*/ 1720645 h 1789471"/>
                  <a:gd name="connsiteX65" fmla="*/ 1720645 w 2880851"/>
                  <a:gd name="connsiteY65" fmla="*/ 1700980 h 1789471"/>
                  <a:gd name="connsiteX66" fmla="*/ 1750142 w 2880851"/>
                  <a:gd name="connsiteY66" fmla="*/ 1691148 h 1789471"/>
                  <a:gd name="connsiteX67" fmla="*/ 1877961 w 2880851"/>
                  <a:gd name="connsiteY67" fmla="*/ 1681316 h 1789471"/>
                  <a:gd name="connsiteX68" fmla="*/ 1927122 w 2880851"/>
                  <a:gd name="connsiteY68" fmla="*/ 1671484 h 1789471"/>
                  <a:gd name="connsiteX69" fmla="*/ 1986116 w 2880851"/>
                  <a:gd name="connsiteY69" fmla="*/ 1661651 h 1789471"/>
                  <a:gd name="connsiteX70" fmla="*/ 2015613 w 2880851"/>
                  <a:gd name="connsiteY70" fmla="*/ 1651819 h 1789471"/>
                  <a:gd name="connsiteX71" fmla="*/ 2054942 w 2880851"/>
                  <a:gd name="connsiteY71" fmla="*/ 1641987 h 1789471"/>
                  <a:gd name="connsiteX72" fmla="*/ 2084438 w 2880851"/>
                  <a:gd name="connsiteY72" fmla="*/ 1632155 h 1789471"/>
                  <a:gd name="connsiteX73" fmla="*/ 2153264 w 2880851"/>
                  <a:gd name="connsiteY73" fmla="*/ 1612490 h 1789471"/>
                  <a:gd name="connsiteX74" fmla="*/ 2182761 w 2880851"/>
                  <a:gd name="connsiteY74" fmla="*/ 1592826 h 1789471"/>
                  <a:gd name="connsiteX75" fmla="*/ 2212258 w 2880851"/>
                  <a:gd name="connsiteY75" fmla="*/ 1582993 h 1789471"/>
                  <a:gd name="connsiteX76" fmla="*/ 2281083 w 2880851"/>
                  <a:gd name="connsiteY76" fmla="*/ 1553497 h 1789471"/>
                  <a:gd name="connsiteX77" fmla="*/ 2310580 w 2880851"/>
                  <a:gd name="connsiteY77" fmla="*/ 1533832 h 1789471"/>
                  <a:gd name="connsiteX78" fmla="*/ 2340077 w 2880851"/>
                  <a:gd name="connsiteY78" fmla="*/ 1524000 h 1789471"/>
                  <a:gd name="connsiteX79" fmla="*/ 2399071 w 2880851"/>
                  <a:gd name="connsiteY79" fmla="*/ 1484671 h 1789471"/>
                  <a:gd name="connsiteX80" fmla="*/ 2418735 w 2880851"/>
                  <a:gd name="connsiteY80" fmla="*/ 1455174 h 1789471"/>
                  <a:gd name="connsiteX81" fmla="*/ 2448232 w 2880851"/>
                  <a:gd name="connsiteY81" fmla="*/ 1445342 h 1789471"/>
                  <a:gd name="connsiteX82" fmla="*/ 2458064 w 2880851"/>
                  <a:gd name="connsiteY82" fmla="*/ 1415845 h 1789471"/>
                  <a:gd name="connsiteX83" fmla="*/ 2487561 w 2880851"/>
                  <a:gd name="connsiteY83" fmla="*/ 1396180 h 1789471"/>
                  <a:gd name="connsiteX84" fmla="*/ 2517058 w 2880851"/>
                  <a:gd name="connsiteY84" fmla="*/ 1337187 h 1789471"/>
                  <a:gd name="connsiteX85" fmla="*/ 2605548 w 2880851"/>
                  <a:gd name="connsiteY85" fmla="*/ 1288026 h 1789471"/>
                  <a:gd name="connsiteX86" fmla="*/ 2635045 w 2880851"/>
                  <a:gd name="connsiteY86" fmla="*/ 1258529 h 1789471"/>
                  <a:gd name="connsiteX87" fmla="*/ 2664542 w 2880851"/>
                  <a:gd name="connsiteY87" fmla="*/ 1248697 h 1789471"/>
                  <a:gd name="connsiteX88" fmla="*/ 2674374 w 2880851"/>
                  <a:gd name="connsiteY88" fmla="*/ 1219200 h 1789471"/>
                  <a:gd name="connsiteX89" fmla="*/ 2733367 w 2880851"/>
                  <a:gd name="connsiteY89" fmla="*/ 1179871 h 1789471"/>
                  <a:gd name="connsiteX90" fmla="*/ 2772696 w 2880851"/>
                  <a:gd name="connsiteY90" fmla="*/ 1120877 h 1789471"/>
                  <a:gd name="connsiteX91" fmla="*/ 2792361 w 2880851"/>
                  <a:gd name="connsiteY91" fmla="*/ 1091380 h 1789471"/>
                  <a:gd name="connsiteX92" fmla="*/ 2841522 w 2880851"/>
                  <a:gd name="connsiteY92" fmla="*/ 1022555 h 1789471"/>
                  <a:gd name="connsiteX93" fmla="*/ 2871019 w 2880851"/>
                  <a:gd name="connsiteY93" fmla="*/ 934064 h 1789471"/>
                  <a:gd name="connsiteX94" fmla="*/ 2880851 w 2880851"/>
                  <a:gd name="connsiteY94" fmla="*/ 904567 h 1789471"/>
                  <a:gd name="connsiteX95" fmla="*/ 2871019 w 2880851"/>
                  <a:gd name="connsiteY95" fmla="*/ 747251 h 1789471"/>
                  <a:gd name="connsiteX96" fmla="*/ 2861187 w 2880851"/>
                  <a:gd name="connsiteY96" fmla="*/ 717755 h 1789471"/>
                  <a:gd name="connsiteX97" fmla="*/ 2851354 w 2880851"/>
                  <a:gd name="connsiteY97" fmla="*/ 599767 h 1789471"/>
                  <a:gd name="connsiteX98" fmla="*/ 2841522 w 2880851"/>
                  <a:gd name="connsiteY98" fmla="*/ 540774 h 1789471"/>
                  <a:gd name="connsiteX99" fmla="*/ 2821858 w 2880851"/>
                  <a:gd name="connsiteY99" fmla="*/ 462116 h 1789471"/>
                  <a:gd name="connsiteX100" fmla="*/ 2812025 w 2880851"/>
                  <a:gd name="connsiteY100" fmla="*/ 373626 h 1789471"/>
                  <a:gd name="connsiteX101" fmla="*/ 2802193 w 2880851"/>
                  <a:gd name="connsiteY101" fmla="*/ 334297 h 1789471"/>
                  <a:gd name="connsiteX102" fmla="*/ 2772696 w 2880851"/>
                  <a:gd name="connsiteY102" fmla="*/ 324464 h 1789471"/>
                  <a:gd name="connsiteX103" fmla="*/ 2713703 w 2880851"/>
                  <a:gd name="connsiteY103" fmla="*/ 285135 h 1789471"/>
                  <a:gd name="connsiteX104" fmla="*/ 2664542 w 2880851"/>
                  <a:gd name="connsiteY104" fmla="*/ 245806 h 1789471"/>
                  <a:gd name="connsiteX105" fmla="*/ 2635045 w 2880851"/>
                  <a:gd name="connsiteY105" fmla="*/ 216309 h 1789471"/>
                  <a:gd name="connsiteX106" fmla="*/ 2576051 w 2880851"/>
                  <a:gd name="connsiteY106" fmla="*/ 196645 h 1789471"/>
                  <a:gd name="connsiteX107" fmla="*/ 2546554 w 2880851"/>
                  <a:gd name="connsiteY107" fmla="*/ 176980 h 1789471"/>
                  <a:gd name="connsiteX108" fmla="*/ 2487561 w 2880851"/>
                  <a:gd name="connsiteY108" fmla="*/ 157316 h 1789471"/>
                  <a:gd name="connsiteX109" fmla="*/ 2379406 w 2880851"/>
                  <a:gd name="connsiteY109" fmla="*/ 117987 h 1789471"/>
                  <a:gd name="connsiteX110" fmla="*/ 2192593 w 2880851"/>
                  <a:gd name="connsiteY110" fmla="*/ 88490 h 1789471"/>
                  <a:gd name="connsiteX111" fmla="*/ 2084438 w 2880851"/>
                  <a:gd name="connsiteY111" fmla="*/ 4916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880851" h="1789471">
                    <a:moveTo>
                      <a:pt x="2084438" y="49161"/>
                    </a:moveTo>
                    <a:lnTo>
                      <a:pt x="2084438" y="49161"/>
                    </a:lnTo>
                    <a:cubicBezTo>
                      <a:pt x="2054941" y="42606"/>
                      <a:pt x="2025144" y="37283"/>
                      <a:pt x="1995948" y="29497"/>
                    </a:cubicBezTo>
                    <a:cubicBezTo>
                      <a:pt x="1975919" y="24156"/>
                      <a:pt x="1956619" y="16387"/>
                      <a:pt x="1936954" y="9832"/>
                    </a:cubicBezTo>
                    <a:lnTo>
                      <a:pt x="1907458" y="0"/>
                    </a:lnTo>
                    <a:cubicBezTo>
                      <a:pt x="1835355" y="3277"/>
                      <a:pt x="1763129" y="4500"/>
                      <a:pt x="1691148" y="9832"/>
                    </a:cubicBezTo>
                    <a:cubicBezTo>
                      <a:pt x="1674482" y="11066"/>
                      <a:pt x="1658504" y="17123"/>
                      <a:pt x="1641987" y="19664"/>
                    </a:cubicBezTo>
                    <a:cubicBezTo>
                      <a:pt x="1615871" y="23682"/>
                      <a:pt x="1589548" y="26219"/>
                      <a:pt x="1563329" y="29497"/>
                    </a:cubicBezTo>
                    <a:cubicBezTo>
                      <a:pt x="1543664" y="36052"/>
                      <a:pt x="1521582" y="37663"/>
                      <a:pt x="1504335" y="49161"/>
                    </a:cubicBezTo>
                    <a:cubicBezTo>
                      <a:pt x="1494503" y="55716"/>
                      <a:pt x="1486556" y="67298"/>
                      <a:pt x="1474838" y="68826"/>
                    </a:cubicBezTo>
                    <a:cubicBezTo>
                      <a:pt x="1409759" y="77315"/>
                      <a:pt x="1343741" y="75381"/>
                      <a:pt x="1278193" y="78658"/>
                    </a:cubicBezTo>
                    <a:cubicBezTo>
                      <a:pt x="1261806" y="81935"/>
                      <a:pt x="1244679" y="82622"/>
                      <a:pt x="1229032" y="88490"/>
                    </a:cubicBezTo>
                    <a:cubicBezTo>
                      <a:pt x="1217967" y="92639"/>
                      <a:pt x="1210746" y="104418"/>
                      <a:pt x="1199535" y="108155"/>
                    </a:cubicBezTo>
                    <a:cubicBezTo>
                      <a:pt x="1180622" y="114459"/>
                      <a:pt x="1160090" y="114077"/>
                      <a:pt x="1140542" y="117987"/>
                    </a:cubicBezTo>
                    <a:cubicBezTo>
                      <a:pt x="1127291" y="120637"/>
                      <a:pt x="1114323" y="124542"/>
                      <a:pt x="1101213" y="127819"/>
                    </a:cubicBezTo>
                    <a:cubicBezTo>
                      <a:pt x="1091381" y="134374"/>
                      <a:pt x="1082285" y="142199"/>
                      <a:pt x="1071716" y="147484"/>
                    </a:cubicBezTo>
                    <a:cubicBezTo>
                      <a:pt x="1029788" y="168448"/>
                      <a:pt x="1007492" y="153458"/>
                      <a:pt x="953729" y="147484"/>
                    </a:cubicBezTo>
                    <a:cubicBezTo>
                      <a:pt x="914401" y="134374"/>
                      <a:pt x="930390" y="133838"/>
                      <a:pt x="884903" y="147484"/>
                    </a:cubicBezTo>
                    <a:cubicBezTo>
                      <a:pt x="865049" y="153440"/>
                      <a:pt x="825909" y="167148"/>
                      <a:pt x="825909" y="167148"/>
                    </a:cubicBezTo>
                    <a:cubicBezTo>
                      <a:pt x="819354" y="176980"/>
                      <a:pt x="816266" y="190382"/>
                      <a:pt x="806245" y="196645"/>
                    </a:cubicBezTo>
                    <a:cubicBezTo>
                      <a:pt x="788667" y="207631"/>
                      <a:pt x="766916" y="209754"/>
                      <a:pt x="747251" y="216309"/>
                    </a:cubicBezTo>
                    <a:cubicBezTo>
                      <a:pt x="737419" y="219586"/>
                      <a:pt x="726378" y="220393"/>
                      <a:pt x="717754" y="226142"/>
                    </a:cubicBezTo>
                    <a:cubicBezTo>
                      <a:pt x="707922" y="232697"/>
                      <a:pt x="699119" y="241151"/>
                      <a:pt x="688258" y="245806"/>
                    </a:cubicBezTo>
                    <a:cubicBezTo>
                      <a:pt x="675837" y="251129"/>
                      <a:pt x="662039" y="252361"/>
                      <a:pt x="648929" y="255638"/>
                    </a:cubicBezTo>
                    <a:cubicBezTo>
                      <a:pt x="639097" y="262193"/>
                      <a:pt x="629048" y="268434"/>
                      <a:pt x="619432" y="275303"/>
                    </a:cubicBezTo>
                    <a:cubicBezTo>
                      <a:pt x="606097" y="284828"/>
                      <a:pt x="594428" y="296842"/>
                      <a:pt x="580103" y="304800"/>
                    </a:cubicBezTo>
                    <a:cubicBezTo>
                      <a:pt x="564675" y="313371"/>
                      <a:pt x="546728" y="316571"/>
                      <a:pt x="530942" y="324464"/>
                    </a:cubicBezTo>
                    <a:cubicBezTo>
                      <a:pt x="454701" y="362584"/>
                      <a:pt x="546089" y="329248"/>
                      <a:pt x="471948" y="353961"/>
                    </a:cubicBezTo>
                    <a:cubicBezTo>
                      <a:pt x="462116" y="360516"/>
                      <a:pt x="450807" y="365270"/>
                      <a:pt x="442451" y="373626"/>
                    </a:cubicBezTo>
                    <a:cubicBezTo>
                      <a:pt x="434095" y="381982"/>
                      <a:pt x="431680" y="395341"/>
                      <a:pt x="422787" y="403122"/>
                    </a:cubicBezTo>
                    <a:cubicBezTo>
                      <a:pt x="361473" y="456771"/>
                      <a:pt x="383450" y="431218"/>
                      <a:pt x="334296" y="452284"/>
                    </a:cubicBezTo>
                    <a:cubicBezTo>
                      <a:pt x="213613" y="504006"/>
                      <a:pt x="364230" y="442232"/>
                      <a:pt x="265471" y="491613"/>
                    </a:cubicBezTo>
                    <a:cubicBezTo>
                      <a:pt x="256201" y="496248"/>
                      <a:pt x="245806" y="498168"/>
                      <a:pt x="235974" y="501445"/>
                    </a:cubicBezTo>
                    <a:cubicBezTo>
                      <a:pt x="226142" y="511277"/>
                      <a:pt x="214190" y="519372"/>
                      <a:pt x="206477" y="530942"/>
                    </a:cubicBezTo>
                    <a:cubicBezTo>
                      <a:pt x="200728" y="539565"/>
                      <a:pt x="203973" y="553110"/>
                      <a:pt x="196645" y="560438"/>
                    </a:cubicBezTo>
                    <a:cubicBezTo>
                      <a:pt x="179933" y="577150"/>
                      <a:pt x="157316" y="586657"/>
                      <a:pt x="137651" y="599767"/>
                    </a:cubicBezTo>
                    <a:lnTo>
                      <a:pt x="108154" y="619432"/>
                    </a:lnTo>
                    <a:cubicBezTo>
                      <a:pt x="88407" y="649053"/>
                      <a:pt x="83793" y="653333"/>
                      <a:pt x="68825" y="688258"/>
                    </a:cubicBezTo>
                    <a:cubicBezTo>
                      <a:pt x="60363" y="708004"/>
                      <a:pt x="54150" y="737129"/>
                      <a:pt x="49161" y="757084"/>
                    </a:cubicBezTo>
                    <a:cubicBezTo>
                      <a:pt x="45884" y="806245"/>
                      <a:pt x="46297" y="855792"/>
                      <a:pt x="39329" y="904567"/>
                    </a:cubicBezTo>
                    <a:cubicBezTo>
                      <a:pt x="36398" y="925087"/>
                      <a:pt x="19664" y="963561"/>
                      <a:pt x="19664" y="963561"/>
                    </a:cubicBezTo>
                    <a:cubicBezTo>
                      <a:pt x="16387" y="989780"/>
                      <a:pt x="14559" y="1016222"/>
                      <a:pt x="9832" y="1042219"/>
                    </a:cubicBezTo>
                    <a:cubicBezTo>
                      <a:pt x="7978" y="1052416"/>
                      <a:pt x="0" y="1061352"/>
                      <a:pt x="0" y="1071716"/>
                    </a:cubicBezTo>
                    <a:cubicBezTo>
                      <a:pt x="0" y="1194233"/>
                      <a:pt x="228" y="1114018"/>
                      <a:pt x="29496" y="1179871"/>
                    </a:cubicBezTo>
                    <a:cubicBezTo>
                      <a:pt x="37914" y="1198813"/>
                      <a:pt x="42606" y="1219200"/>
                      <a:pt x="49161" y="1238864"/>
                    </a:cubicBezTo>
                    <a:cubicBezTo>
                      <a:pt x="52438" y="1248696"/>
                      <a:pt x="51664" y="1261032"/>
                      <a:pt x="58993" y="1268361"/>
                    </a:cubicBezTo>
                    <a:cubicBezTo>
                      <a:pt x="68825" y="1278193"/>
                      <a:pt x="79953" y="1286882"/>
                      <a:pt x="88490" y="1297858"/>
                    </a:cubicBezTo>
                    <a:cubicBezTo>
                      <a:pt x="103000" y="1316513"/>
                      <a:pt x="108155" y="1343741"/>
                      <a:pt x="127819" y="1356851"/>
                    </a:cubicBezTo>
                    <a:lnTo>
                      <a:pt x="157316" y="1376516"/>
                    </a:lnTo>
                    <a:cubicBezTo>
                      <a:pt x="193174" y="1484092"/>
                      <a:pt x="135986" y="1321148"/>
                      <a:pt x="186813" y="1435509"/>
                    </a:cubicBezTo>
                    <a:cubicBezTo>
                      <a:pt x="195232" y="1454451"/>
                      <a:pt x="199922" y="1474838"/>
                      <a:pt x="206477" y="1494503"/>
                    </a:cubicBezTo>
                    <a:cubicBezTo>
                      <a:pt x="215134" y="1520476"/>
                      <a:pt x="230280" y="1574540"/>
                      <a:pt x="255638" y="1582993"/>
                    </a:cubicBezTo>
                    <a:lnTo>
                      <a:pt x="285135" y="1592826"/>
                    </a:lnTo>
                    <a:cubicBezTo>
                      <a:pt x="301276" y="1641248"/>
                      <a:pt x="283412" y="1607776"/>
                      <a:pt x="324464" y="1641987"/>
                    </a:cubicBezTo>
                    <a:cubicBezTo>
                      <a:pt x="335146" y="1650889"/>
                      <a:pt x="341888" y="1664585"/>
                      <a:pt x="353961" y="1671484"/>
                    </a:cubicBezTo>
                    <a:cubicBezTo>
                      <a:pt x="365694" y="1678188"/>
                      <a:pt x="380347" y="1677433"/>
                      <a:pt x="393290" y="1681316"/>
                    </a:cubicBezTo>
                    <a:cubicBezTo>
                      <a:pt x="413144" y="1687272"/>
                      <a:pt x="452283" y="1700980"/>
                      <a:pt x="452283" y="1700980"/>
                    </a:cubicBezTo>
                    <a:cubicBezTo>
                      <a:pt x="471948" y="1714090"/>
                      <a:pt x="488856" y="1732835"/>
                      <a:pt x="511277" y="1740309"/>
                    </a:cubicBezTo>
                    <a:cubicBezTo>
                      <a:pt x="530942" y="1746864"/>
                      <a:pt x="549945" y="1755909"/>
                      <a:pt x="570271" y="1759974"/>
                    </a:cubicBezTo>
                    <a:cubicBezTo>
                      <a:pt x="586658" y="1763251"/>
                      <a:pt x="603309" y="1765409"/>
                      <a:pt x="619432" y="1769806"/>
                    </a:cubicBezTo>
                    <a:cubicBezTo>
                      <a:pt x="639430" y="1775260"/>
                      <a:pt x="678425" y="1789471"/>
                      <a:pt x="678425" y="1789471"/>
                    </a:cubicBezTo>
                    <a:lnTo>
                      <a:pt x="1120877" y="1769806"/>
                    </a:lnTo>
                    <a:cubicBezTo>
                      <a:pt x="1131205" y="1768945"/>
                      <a:pt x="1140018" y="1760397"/>
                      <a:pt x="1150374" y="1759974"/>
                    </a:cubicBezTo>
                    <a:cubicBezTo>
                      <a:pt x="1301046" y="1753824"/>
                      <a:pt x="1451897" y="1753419"/>
                      <a:pt x="1602658" y="1750142"/>
                    </a:cubicBezTo>
                    <a:cubicBezTo>
                      <a:pt x="1710248" y="1714275"/>
                      <a:pt x="1547270" y="1771480"/>
                      <a:pt x="1661651" y="1720645"/>
                    </a:cubicBezTo>
                    <a:cubicBezTo>
                      <a:pt x="1680593" y="1712226"/>
                      <a:pt x="1700980" y="1707535"/>
                      <a:pt x="1720645" y="1700980"/>
                    </a:cubicBezTo>
                    <a:cubicBezTo>
                      <a:pt x="1730477" y="1697703"/>
                      <a:pt x="1739808" y="1691943"/>
                      <a:pt x="1750142" y="1691148"/>
                    </a:cubicBezTo>
                    <a:lnTo>
                      <a:pt x="1877961" y="1681316"/>
                    </a:lnTo>
                    <a:lnTo>
                      <a:pt x="1927122" y="1671484"/>
                    </a:lnTo>
                    <a:cubicBezTo>
                      <a:pt x="1946736" y="1667918"/>
                      <a:pt x="1966655" y="1665976"/>
                      <a:pt x="1986116" y="1661651"/>
                    </a:cubicBezTo>
                    <a:cubicBezTo>
                      <a:pt x="1996233" y="1659403"/>
                      <a:pt x="2005648" y="1654666"/>
                      <a:pt x="2015613" y="1651819"/>
                    </a:cubicBezTo>
                    <a:cubicBezTo>
                      <a:pt x="2028606" y="1648107"/>
                      <a:pt x="2041949" y="1645699"/>
                      <a:pt x="2054942" y="1641987"/>
                    </a:cubicBezTo>
                    <a:cubicBezTo>
                      <a:pt x="2064907" y="1639140"/>
                      <a:pt x="2074473" y="1635002"/>
                      <a:pt x="2084438" y="1632155"/>
                    </a:cubicBezTo>
                    <a:cubicBezTo>
                      <a:pt x="2099134" y="1627956"/>
                      <a:pt x="2137551" y="1620346"/>
                      <a:pt x="2153264" y="1612490"/>
                    </a:cubicBezTo>
                    <a:cubicBezTo>
                      <a:pt x="2163833" y="1607205"/>
                      <a:pt x="2172192" y="1598111"/>
                      <a:pt x="2182761" y="1592826"/>
                    </a:cubicBezTo>
                    <a:cubicBezTo>
                      <a:pt x="2192031" y="1588191"/>
                      <a:pt x="2202732" y="1587076"/>
                      <a:pt x="2212258" y="1582993"/>
                    </a:cubicBezTo>
                    <a:cubicBezTo>
                      <a:pt x="2297297" y="1546547"/>
                      <a:pt x="2211915" y="1576553"/>
                      <a:pt x="2281083" y="1553497"/>
                    </a:cubicBezTo>
                    <a:cubicBezTo>
                      <a:pt x="2290915" y="1546942"/>
                      <a:pt x="2300011" y="1539117"/>
                      <a:pt x="2310580" y="1533832"/>
                    </a:cubicBezTo>
                    <a:cubicBezTo>
                      <a:pt x="2319850" y="1529197"/>
                      <a:pt x="2331017" y="1529033"/>
                      <a:pt x="2340077" y="1524000"/>
                    </a:cubicBezTo>
                    <a:cubicBezTo>
                      <a:pt x="2360737" y="1512522"/>
                      <a:pt x="2399071" y="1484671"/>
                      <a:pt x="2399071" y="1484671"/>
                    </a:cubicBezTo>
                    <a:cubicBezTo>
                      <a:pt x="2405626" y="1474839"/>
                      <a:pt x="2409508" y="1462556"/>
                      <a:pt x="2418735" y="1455174"/>
                    </a:cubicBezTo>
                    <a:cubicBezTo>
                      <a:pt x="2426828" y="1448700"/>
                      <a:pt x="2440903" y="1452671"/>
                      <a:pt x="2448232" y="1445342"/>
                    </a:cubicBezTo>
                    <a:cubicBezTo>
                      <a:pt x="2455561" y="1438013"/>
                      <a:pt x="2451590" y="1423938"/>
                      <a:pt x="2458064" y="1415845"/>
                    </a:cubicBezTo>
                    <a:cubicBezTo>
                      <a:pt x="2465446" y="1406617"/>
                      <a:pt x="2477729" y="1402735"/>
                      <a:pt x="2487561" y="1396180"/>
                    </a:cubicBezTo>
                    <a:cubicBezTo>
                      <a:pt x="2494575" y="1375139"/>
                      <a:pt x="2499118" y="1352884"/>
                      <a:pt x="2517058" y="1337187"/>
                    </a:cubicBezTo>
                    <a:cubicBezTo>
                      <a:pt x="2558669" y="1300777"/>
                      <a:pt x="2565034" y="1301530"/>
                      <a:pt x="2605548" y="1288026"/>
                    </a:cubicBezTo>
                    <a:cubicBezTo>
                      <a:pt x="2615380" y="1278194"/>
                      <a:pt x="2623475" y="1266242"/>
                      <a:pt x="2635045" y="1258529"/>
                    </a:cubicBezTo>
                    <a:cubicBezTo>
                      <a:pt x="2643669" y="1252780"/>
                      <a:pt x="2657213" y="1256026"/>
                      <a:pt x="2664542" y="1248697"/>
                    </a:cubicBezTo>
                    <a:cubicBezTo>
                      <a:pt x="2671871" y="1241368"/>
                      <a:pt x="2667045" y="1226529"/>
                      <a:pt x="2674374" y="1219200"/>
                    </a:cubicBezTo>
                    <a:cubicBezTo>
                      <a:pt x="2691085" y="1202488"/>
                      <a:pt x="2733367" y="1179871"/>
                      <a:pt x="2733367" y="1179871"/>
                    </a:cubicBezTo>
                    <a:lnTo>
                      <a:pt x="2772696" y="1120877"/>
                    </a:lnTo>
                    <a:cubicBezTo>
                      <a:pt x="2779251" y="1111045"/>
                      <a:pt x="2785271" y="1100834"/>
                      <a:pt x="2792361" y="1091380"/>
                    </a:cubicBezTo>
                    <a:cubicBezTo>
                      <a:pt x="2828948" y="1042598"/>
                      <a:pt x="2812768" y="1065686"/>
                      <a:pt x="2841522" y="1022555"/>
                    </a:cubicBezTo>
                    <a:lnTo>
                      <a:pt x="2871019" y="934064"/>
                    </a:lnTo>
                    <a:lnTo>
                      <a:pt x="2880851" y="904567"/>
                    </a:lnTo>
                    <a:cubicBezTo>
                      <a:pt x="2877574" y="852128"/>
                      <a:pt x="2876519" y="799503"/>
                      <a:pt x="2871019" y="747251"/>
                    </a:cubicBezTo>
                    <a:cubicBezTo>
                      <a:pt x="2869934" y="736944"/>
                      <a:pt x="2862557" y="728028"/>
                      <a:pt x="2861187" y="717755"/>
                    </a:cubicBezTo>
                    <a:cubicBezTo>
                      <a:pt x="2855971" y="678636"/>
                      <a:pt x="2855712" y="638991"/>
                      <a:pt x="2851354" y="599767"/>
                    </a:cubicBezTo>
                    <a:cubicBezTo>
                      <a:pt x="2849152" y="579953"/>
                      <a:pt x="2845699" y="560267"/>
                      <a:pt x="2841522" y="540774"/>
                    </a:cubicBezTo>
                    <a:cubicBezTo>
                      <a:pt x="2835859" y="514348"/>
                      <a:pt x="2821858" y="462116"/>
                      <a:pt x="2821858" y="462116"/>
                    </a:cubicBezTo>
                    <a:cubicBezTo>
                      <a:pt x="2818580" y="432619"/>
                      <a:pt x="2816538" y="402959"/>
                      <a:pt x="2812025" y="373626"/>
                    </a:cubicBezTo>
                    <a:cubicBezTo>
                      <a:pt x="2809970" y="360270"/>
                      <a:pt x="2810634" y="344849"/>
                      <a:pt x="2802193" y="334297"/>
                    </a:cubicBezTo>
                    <a:cubicBezTo>
                      <a:pt x="2795719" y="326204"/>
                      <a:pt x="2781756" y="329497"/>
                      <a:pt x="2772696" y="324464"/>
                    </a:cubicBezTo>
                    <a:cubicBezTo>
                      <a:pt x="2752037" y="312986"/>
                      <a:pt x="2713703" y="285135"/>
                      <a:pt x="2713703" y="285135"/>
                    </a:cubicBezTo>
                    <a:cubicBezTo>
                      <a:pt x="2669722" y="219165"/>
                      <a:pt x="2721532" y="283800"/>
                      <a:pt x="2664542" y="245806"/>
                    </a:cubicBezTo>
                    <a:cubicBezTo>
                      <a:pt x="2652972" y="238093"/>
                      <a:pt x="2647200" y="223062"/>
                      <a:pt x="2635045" y="216309"/>
                    </a:cubicBezTo>
                    <a:cubicBezTo>
                      <a:pt x="2616925" y="206243"/>
                      <a:pt x="2576051" y="196645"/>
                      <a:pt x="2576051" y="196645"/>
                    </a:cubicBezTo>
                    <a:cubicBezTo>
                      <a:pt x="2566219" y="190090"/>
                      <a:pt x="2557353" y="181779"/>
                      <a:pt x="2546554" y="176980"/>
                    </a:cubicBezTo>
                    <a:cubicBezTo>
                      <a:pt x="2527613" y="168562"/>
                      <a:pt x="2487561" y="157316"/>
                      <a:pt x="2487561" y="157316"/>
                    </a:cubicBezTo>
                    <a:cubicBezTo>
                      <a:pt x="2425723" y="116090"/>
                      <a:pt x="2492064" y="155541"/>
                      <a:pt x="2379406" y="117987"/>
                    </a:cubicBezTo>
                    <a:cubicBezTo>
                      <a:pt x="2279874" y="84808"/>
                      <a:pt x="2341080" y="99912"/>
                      <a:pt x="2192593" y="88490"/>
                    </a:cubicBezTo>
                    <a:cubicBezTo>
                      <a:pt x="2124456" y="77134"/>
                      <a:pt x="2102464" y="55716"/>
                      <a:pt x="2084438" y="491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12299" name="TextBox 4">
              <a:extLst>
                <a:ext uri="{FF2B5EF4-FFF2-40B4-BE49-F238E27FC236}">
                  <a16:creationId xmlns:a16="http://schemas.microsoft.com/office/drawing/2014/main" id="{0D71D9DC-32D2-4F73-B361-5DD80123D63B}"/>
                </a:ext>
              </a:extLst>
            </p:cNvPr>
            <p:cNvSpPr txBox="1">
              <a:spLocks noChangeArrowheads="1"/>
            </p:cNvSpPr>
            <p:nvPr/>
          </p:nvSpPr>
          <p:spPr bwMode="auto">
            <a:xfrm>
              <a:off x="1732011" y="980599"/>
              <a:ext cx="237482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2000" b="0" i="0" u="none" strike="noStrike" kern="1200" cap="none" spc="0" normalizeH="0" baseline="0" noProof="0" dirty="0">
                  <a:ln>
                    <a:noFill/>
                  </a:ln>
                  <a:solidFill>
                    <a:srgbClr val="1C1C1C"/>
                  </a:solidFill>
                  <a:effectLst/>
                  <a:uLnTx/>
                  <a:uFillTx/>
                  <a:latin typeface="Twinkl" pitchFamily="2" charset="0"/>
                </a:rPr>
                <a:t>What are the consequences of behaving unkindly to the people around us? </a:t>
              </a:r>
            </a:p>
          </p:txBody>
        </p:sp>
      </p:grpSp>
      <p:grpSp>
        <p:nvGrpSpPr>
          <p:cNvPr id="3" name="Group 2">
            <a:extLst>
              <a:ext uri="{FF2B5EF4-FFF2-40B4-BE49-F238E27FC236}">
                <a16:creationId xmlns:a16="http://schemas.microsoft.com/office/drawing/2014/main" id="{4D943771-5840-4C15-8866-F312CFCEBDC2}"/>
              </a:ext>
            </a:extLst>
          </p:cNvPr>
          <p:cNvGrpSpPr>
            <a:grpSpLocks/>
          </p:cNvGrpSpPr>
          <p:nvPr/>
        </p:nvGrpSpPr>
        <p:grpSpPr bwMode="auto">
          <a:xfrm>
            <a:off x="2733675" y="4094163"/>
            <a:ext cx="3759200" cy="1223962"/>
            <a:chOff x="2899746" y="3933056"/>
            <a:chExt cx="3760485" cy="1224136"/>
          </a:xfrm>
        </p:grpSpPr>
        <p:sp>
          <p:nvSpPr>
            <p:cNvPr id="2" name="Rectangle 1">
              <a:extLst>
                <a:ext uri="{FF2B5EF4-FFF2-40B4-BE49-F238E27FC236}">
                  <a16:creationId xmlns:a16="http://schemas.microsoft.com/office/drawing/2014/main" id="{F327213B-B3AA-4820-A04C-2B0059FF45CC}"/>
                </a:ext>
              </a:extLst>
            </p:cNvPr>
            <p:cNvSpPr/>
            <p:nvPr/>
          </p:nvSpPr>
          <p:spPr>
            <a:xfrm>
              <a:off x="2899746" y="3933056"/>
              <a:ext cx="3760485" cy="12241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2297" name="TextBox 4">
              <a:extLst>
                <a:ext uri="{FF2B5EF4-FFF2-40B4-BE49-F238E27FC236}">
                  <a16:creationId xmlns:a16="http://schemas.microsoft.com/office/drawing/2014/main" id="{FB12432A-6BDF-4E0A-A18F-40925EA9EE5B}"/>
                </a:ext>
              </a:extLst>
            </p:cNvPr>
            <p:cNvSpPr txBox="1">
              <a:spLocks noChangeArrowheads="1"/>
            </p:cNvSpPr>
            <p:nvPr/>
          </p:nvSpPr>
          <p:spPr bwMode="auto">
            <a:xfrm>
              <a:off x="3185369" y="4077072"/>
              <a:ext cx="31892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2000" b="0" i="0" u="none" strike="noStrike" kern="1200" cap="none" spc="0" normalizeH="0" baseline="0" noProof="0" dirty="0">
                  <a:ln>
                    <a:noFill/>
                  </a:ln>
                  <a:solidFill>
                    <a:srgbClr val="1C1C1C"/>
                  </a:solidFill>
                  <a:effectLst/>
                  <a:uLnTx/>
                  <a:uFillTx/>
                  <a:latin typeface="Twinkl" pitchFamily="2" charset="0"/>
                  <a:sym typeface="Wingdings" panose="05000000000000000000" pitchFamily="2" charset="2"/>
                </a:rPr>
                <a:t>What strategies do you already use when you are feeling angry or upset?</a:t>
              </a:r>
              <a:endParaRPr kumimoji="0" lang="en-GB" altLang="en-US" sz="2000" b="0" i="0" u="none" strike="noStrike" kern="1200" cap="none" spc="0" normalizeH="0" baseline="0" noProof="0" dirty="0">
                <a:ln>
                  <a:noFill/>
                </a:ln>
                <a:solidFill>
                  <a:srgbClr val="1C1C1C"/>
                </a:solidFill>
                <a:effectLst/>
                <a:uLnTx/>
                <a:uFillTx/>
                <a:latin typeface="Twinkl"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additive="base">
                                        <p:cTn id="7" dur="500" fill="hold"/>
                                        <p:tgtEl>
                                          <p:spTgt spid="12293"/>
                                        </p:tgtEl>
                                        <p:attrNameLst>
                                          <p:attrName>ppt_x</p:attrName>
                                        </p:attrNameLst>
                                      </p:cBhvr>
                                      <p:tavLst>
                                        <p:tav tm="0">
                                          <p:val>
                                            <p:strVal val="#ppt_x"/>
                                          </p:val>
                                        </p:tav>
                                        <p:tav tm="100000">
                                          <p:val>
                                            <p:strVal val="#ppt_x"/>
                                          </p:val>
                                        </p:tav>
                                      </p:tavLst>
                                    </p:anim>
                                    <p:anim calcmode="lin" valueType="num">
                                      <p:cBhvr additive="base">
                                        <p:cTn id="8"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2292"/>
                                        </p:tgtEl>
                                        <p:attrNameLst>
                                          <p:attrName>style.visibility</p:attrName>
                                        </p:attrNameLst>
                                      </p:cBhvr>
                                      <p:to>
                                        <p:strVal val="visible"/>
                                      </p:to>
                                    </p:set>
                                    <p:anim calcmode="lin" valueType="num">
                                      <p:cBhvr additive="base">
                                        <p:cTn id="18" dur="500" fill="hold"/>
                                        <p:tgtEl>
                                          <p:spTgt spid="12292"/>
                                        </p:tgtEl>
                                        <p:attrNameLst>
                                          <p:attrName>ppt_x</p:attrName>
                                        </p:attrNameLst>
                                      </p:cBhvr>
                                      <p:tavLst>
                                        <p:tav tm="0">
                                          <p:val>
                                            <p:strVal val="#ppt_x"/>
                                          </p:val>
                                        </p:tav>
                                        <p:tav tm="100000">
                                          <p:val>
                                            <p:strVal val="#ppt_x"/>
                                          </p:val>
                                        </p:tav>
                                      </p:tavLst>
                                    </p:anim>
                                    <p:anim calcmode="lin" valueType="num">
                                      <p:cBhvr additive="base">
                                        <p:cTn id="19"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fade">
                                      <p:cBhvr>
                                        <p:cTn id="24" dur="500"/>
                                        <p:tgtEl>
                                          <p:spTgt spid="1229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a:extLst>
              <a:ext uri="{FF2B5EF4-FFF2-40B4-BE49-F238E27FC236}">
                <a16:creationId xmlns:a16="http://schemas.microsoft.com/office/drawing/2014/main" id="{F2757DAF-B0A7-43CF-8757-0FC98F566129}"/>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Reconnecting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33626C4A-24B4-4688-BBAD-C532D35C692D}"/>
              </a:ext>
            </a:extLst>
          </p:cNvPr>
          <p:cNvSpPr>
            <a:spLocks noGrp="1" noChangeArrowheads="1"/>
          </p:cNvSpPr>
          <p:nvPr>
            <p:ph type="title"/>
          </p:nvPr>
        </p:nvSpPr>
        <p:spPr>
          <a:xfrm>
            <a:off x="457200" y="479425"/>
            <a:ext cx="8220075" cy="993775"/>
          </a:xfrm>
        </p:spPr>
        <p:txBody>
          <a:bodyPr/>
          <a:lstStyle/>
          <a:p>
            <a:pPr eaLnBrk="1" hangingPunct="1"/>
            <a:r>
              <a:rPr lang="en-GB" altLang="en-US" dirty="0"/>
              <a:t>Our Emotions</a:t>
            </a:r>
          </a:p>
        </p:txBody>
      </p:sp>
      <p:grpSp>
        <p:nvGrpSpPr>
          <p:cNvPr id="6" name="Group 5">
            <a:extLst>
              <a:ext uri="{FF2B5EF4-FFF2-40B4-BE49-F238E27FC236}">
                <a16:creationId xmlns:a16="http://schemas.microsoft.com/office/drawing/2014/main" id="{4754D796-0ACD-4947-A965-56D5E6795863}"/>
              </a:ext>
            </a:extLst>
          </p:cNvPr>
          <p:cNvGrpSpPr>
            <a:grpSpLocks/>
          </p:cNvGrpSpPr>
          <p:nvPr/>
        </p:nvGrpSpPr>
        <p:grpSpPr bwMode="auto">
          <a:xfrm>
            <a:off x="690563" y="1457325"/>
            <a:ext cx="7748587" cy="661988"/>
            <a:chOff x="690436" y="1457049"/>
            <a:chExt cx="7748109" cy="662100"/>
          </a:xfrm>
        </p:grpSpPr>
        <p:sp>
          <p:nvSpPr>
            <p:cNvPr id="3" name="Rectangle 2">
              <a:extLst>
                <a:ext uri="{FF2B5EF4-FFF2-40B4-BE49-F238E27FC236}">
                  <a16:creationId xmlns:a16="http://schemas.microsoft.com/office/drawing/2014/main" id="{8E66EDCB-4B82-44AA-A976-0AD376652E9D}"/>
                </a:ext>
              </a:extLst>
            </p:cNvPr>
            <p:cNvSpPr/>
            <p:nvPr/>
          </p:nvSpPr>
          <p:spPr>
            <a:xfrm>
              <a:off x="690436" y="1457049"/>
              <a:ext cx="7748109" cy="662100"/>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4372" name="TextBox 3">
              <a:extLst>
                <a:ext uri="{FF2B5EF4-FFF2-40B4-BE49-F238E27FC236}">
                  <a16:creationId xmlns:a16="http://schemas.microsoft.com/office/drawing/2014/main" id="{9E8C6009-DAA4-40A1-8FB5-294BE414CBFA}"/>
                </a:ext>
              </a:extLst>
            </p:cNvPr>
            <p:cNvSpPr txBox="1">
              <a:spLocks noChangeArrowheads="1"/>
            </p:cNvSpPr>
            <p:nvPr/>
          </p:nvSpPr>
          <p:spPr bwMode="auto">
            <a:xfrm>
              <a:off x="821986" y="1505135"/>
              <a:ext cx="7485013"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When we are feeling angry or upset, do all the strategies we currently use lead to productive and positive outcomes?</a:t>
              </a:r>
            </a:p>
          </p:txBody>
        </p:sp>
      </p:grpSp>
      <p:pic>
        <p:nvPicPr>
          <p:cNvPr id="14340" name="Whole Class">
            <a:extLst>
              <a:ext uri="{FF2B5EF4-FFF2-40B4-BE49-F238E27FC236}">
                <a16:creationId xmlns:a16="http://schemas.microsoft.com/office/drawing/2014/main" id="{50CECB2E-E6EA-4FD3-831E-4C50EAB0B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ACCF357B-8352-41BC-B8B0-63540F0130D9}"/>
              </a:ext>
            </a:extLst>
          </p:cNvPr>
          <p:cNvGrpSpPr>
            <a:grpSpLocks/>
          </p:cNvGrpSpPr>
          <p:nvPr/>
        </p:nvGrpSpPr>
        <p:grpSpPr bwMode="auto">
          <a:xfrm>
            <a:off x="681038" y="2232025"/>
            <a:ext cx="7748587" cy="661988"/>
            <a:chOff x="681008" y="2231348"/>
            <a:chExt cx="7748109" cy="662100"/>
          </a:xfrm>
        </p:grpSpPr>
        <p:sp>
          <p:nvSpPr>
            <p:cNvPr id="44" name="Rectangle 43">
              <a:extLst>
                <a:ext uri="{FF2B5EF4-FFF2-40B4-BE49-F238E27FC236}">
                  <a16:creationId xmlns:a16="http://schemas.microsoft.com/office/drawing/2014/main" id="{4FA2759C-87C4-4644-A701-169089ED8992}"/>
                </a:ext>
              </a:extLst>
            </p:cNvPr>
            <p:cNvSpPr/>
            <p:nvPr/>
          </p:nvSpPr>
          <p:spPr>
            <a:xfrm>
              <a:off x="681008" y="2231348"/>
              <a:ext cx="7748109" cy="662100"/>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4370" name="TextBox 17">
              <a:extLst>
                <a:ext uri="{FF2B5EF4-FFF2-40B4-BE49-F238E27FC236}">
                  <a16:creationId xmlns:a16="http://schemas.microsoft.com/office/drawing/2014/main" id="{D374DA82-AD0C-4F03-915B-954A0AB26F34}"/>
                </a:ext>
              </a:extLst>
            </p:cNvPr>
            <p:cNvSpPr txBox="1">
              <a:spLocks noChangeArrowheads="1"/>
            </p:cNvSpPr>
            <p:nvPr/>
          </p:nvSpPr>
          <p:spPr bwMode="auto">
            <a:xfrm>
              <a:off x="829493" y="2274325"/>
              <a:ext cx="7485013"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pitchFamily="2" charset="0"/>
                </a:rPr>
                <a:t>Do some of the strategies make either the situation worse or ourselves feel worse? </a:t>
              </a:r>
            </a:p>
          </p:txBody>
        </p:sp>
      </p:grpSp>
      <p:grpSp>
        <p:nvGrpSpPr>
          <p:cNvPr id="10" name="Group 9">
            <a:extLst>
              <a:ext uri="{FF2B5EF4-FFF2-40B4-BE49-F238E27FC236}">
                <a16:creationId xmlns:a16="http://schemas.microsoft.com/office/drawing/2014/main" id="{3C161EB6-746B-426C-8A83-9A588EBEE997}"/>
              </a:ext>
            </a:extLst>
          </p:cNvPr>
          <p:cNvGrpSpPr>
            <a:grpSpLocks/>
          </p:cNvGrpSpPr>
          <p:nvPr/>
        </p:nvGrpSpPr>
        <p:grpSpPr bwMode="auto">
          <a:xfrm>
            <a:off x="681038" y="3003550"/>
            <a:ext cx="7747000" cy="425450"/>
            <a:chOff x="680370" y="3003637"/>
            <a:chExt cx="7748109" cy="425363"/>
          </a:xfrm>
        </p:grpSpPr>
        <p:sp>
          <p:nvSpPr>
            <p:cNvPr id="45" name="Rectangle 44">
              <a:extLst>
                <a:ext uri="{FF2B5EF4-FFF2-40B4-BE49-F238E27FC236}">
                  <a16:creationId xmlns:a16="http://schemas.microsoft.com/office/drawing/2014/main" id="{5162FD7E-9FD3-4E90-A1D4-5D7AB22FB404}"/>
                </a:ext>
              </a:extLst>
            </p:cNvPr>
            <p:cNvSpPr/>
            <p:nvPr/>
          </p:nvSpPr>
          <p:spPr>
            <a:xfrm>
              <a:off x="680370" y="3003637"/>
              <a:ext cx="7748109" cy="425363"/>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4368" name="TextBox 18">
              <a:extLst>
                <a:ext uri="{FF2B5EF4-FFF2-40B4-BE49-F238E27FC236}">
                  <a16:creationId xmlns:a16="http://schemas.microsoft.com/office/drawing/2014/main" id="{F0ABD3F4-0F7D-4013-82AB-EDDF6A36FF25}"/>
                </a:ext>
              </a:extLst>
            </p:cNvPr>
            <p:cNvSpPr txBox="1">
              <a:spLocks noChangeArrowheads="1"/>
            </p:cNvSpPr>
            <p:nvPr/>
          </p:nvSpPr>
          <p:spPr bwMode="auto">
            <a:xfrm>
              <a:off x="811917" y="3045502"/>
              <a:ext cx="7485013"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What are the different emotions we feel in our lives?</a:t>
              </a:r>
            </a:p>
          </p:txBody>
        </p:sp>
      </p:grpSp>
      <p:sp>
        <p:nvSpPr>
          <p:cNvPr id="20" name="TextBox 19">
            <a:extLst>
              <a:ext uri="{FF2B5EF4-FFF2-40B4-BE49-F238E27FC236}">
                <a16:creationId xmlns:a16="http://schemas.microsoft.com/office/drawing/2014/main" id="{B481CB2F-90BB-4E9B-98D6-F5AD7190411F}"/>
              </a:ext>
            </a:extLst>
          </p:cNvPr>
          <p:cNvSpPr txBox="1">
            <a:spLocks noChangeArrowheads="1"/>
          </p:cNvSpPr>
          <p:nvPr/>
        </p:nvSpPr>
        <p:spPr bwMode="auto">
          <a:xfrm>
            <a:off x="585788" y="3730625"/>
            <a:ext cx="13652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2DB6BC"/>
                </a:solidFill>
                <a:effectLst/>
                <a:uLnTx/>
                <a:uFillTx/>
                <a:latin typeface="Twinkl" pitchFamily="2" charset="0"/>
              </a:rPr>
              <a:t>angry</a:t>
            </a:r>
          </a:p>
        </p:txBody>
      </p:sp>
      <p:sp>
        <p:nvSpPr>
          <p:cNvPr id="21" name="TextBox 20">
            <a:extLst>
              <a:ext uri="{FF2B5EF4-FFF2-40B4-BE49-F238E27FC236}">
                <a16:creationId xmlns:a16="http://schemas.microsoft.com/office/drawing/2014/main" id="{80165FA2-F11D-485E-BE44-B5F6A9D83BE0}"/>
              </a:ext>
            </a:extLst>
          </p:cNvPr>
          <p:cNvSpPr txBox="1">
            <a:spLocks noChangeArrowheads="1"/>
          </p:cNvSpPr>
          <p:nvPr/>
        </p:nvSpPr>
        <p:spPr bwMode="auto">
          <a:xfrm>
            <a:off x="1887538" y="3730625"/>
            <a:ext cx="13652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FAB001"/>
                </a:solidFill>
                <a:effectLst/>
                <a:uLnTx/>
                <a:uFillTx/>
                <a:latin typeface="Twinkl" pitchFamily="2" charset="0"/>
              </a:rPr>
              <a:t>depressed</a:t>
            </a:r>
          </a:p>
        </p:txBody>
      </p:sp>
      <p:sp>
        <p:nvSpPr>
          <p:cNvPr id="22" name="TextBox 21">
            <a:extLst>
              <a:ext uri="{FF2B5EF4-FFF2-40B4-BE49-F238E27FC236}">
                <a16:creationId xmlns:a16="http://schemas.microsoft.com/office/drawing/2014/main" id="{DC0E4538-42A8-4EB7-90A3-B07EE527F339}"/>
              </a:ext>
            </a:extLst>
          </p:cNvPr>
          <p:cNvSpPr txBox="1">
            <a:spLocks noChangeArrowheads="1"/>
          </p:cNvSpPr>
          <p:nvPr/>
        </p:nvSpPr>
        <p:spPr bwMode="auto">
          <a:xfrm>
            <a:off x="3189288" y="3730625"/>
            <a:ext cx="13652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BC0105"/>
                </a:solidFill>
                <a:effectLst/>
                <a:uLnTx/>
                <a:uFillTx/>
                <a:latin typeface="Twinkl" pitchFamily="2" charset="0"/>
              </a:rPr>
              <a:t>confused</a:t>
            </a:r>
          </a:p>
        </p:txBody>
      </p:sp>
      <p:sp>
        <p:nvSpPr>
          <p:cNvPr id="23" name="TextBox 22">
            <a:extLst>
              <a:ext uri="{FF2B5EF4-FFF2-40B4-BE49-F238E27FC236}">
                <a16:creationId xmlns:a16="http://schemas.microsoft.com/office/drawing/2014/main" id="{57FB1139-E397-4142-A094-6B1F6D1D2E4E}"/>
              </a:ext>
            </a:extLst>
          </p:cNvPr>
          <p:cNvSpPr txBox="1">
            <a:spLocks noChangeArrowheads="1"/>
          </p:cNvSpPr>
          <p:nvPr/>
        </p:nvSpPr>
        <p:spPr bwMode="auto">
          <a:xfrm>
            <a:off x="4491038" y="3730625"/>
            <a:ext cx="13652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DE1E5A"/>
                </a:solidFill>
                <a:effectLst/>
                <a:uLnTx/>
                <a:uFillTx/>
                <a:latin typeface="Twinkl" pitchFamily="2" charset="0"/>
              </a:rPr>
              <a:t>helpless</a:t>
            </a:r>
          </a:p>
        </p:txBody>
      </p:sp>
      <p:sp>
        <p:nvSpPr>
          <p:cNvPr id="24" name="TextBox 23">
            <a:extLst>
              <a:ext uri="{FF2B5EF4-FFF2-40B4-BE49-F238E27FC236}">
                <a16:creationId xmlns:a16="http://schemas.microsoft.com/office/drawing/2014/main" id="{FAD326D1-A328-4464-B135-FC8A69429518}"/>
              </a:ext>
            </a:extLst>
          </p:cNvPr>
          <p:cNvSpPr txBox="1">
            <a:spLocks noChangeArrowheads="1"/>
          </p:cNvSpPr>
          <p:nvPr/>
        </p:nvSpPr>
        <p:spPr bwMode="auto">
          <a:xfrm>
            <a:off x="5792788" y="3730625"/>
            <a:ext cx="13652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8A0DB"/>
                </a:solidFill>
                <a:effectLst/>
                <a:uLnTx/>
                <a:uFillTx/>
                <a:latin typeface="Twinkl" pitchFamily="2" charset="0"/>
              </a:rPr>
              <a:t>fearful</a:t>
            </a:r>
          </a:p>
        </p:txBody>
      </p:sp>
      <p:sp>
        <p:nvSpPr>
          <p:cNvPr id="25" name="TextBox 24">
            <a:extLst>
              <a:ext uri="{FF2B5EF4-FFF2-40B4-BE49-F238E27FC236}">
                <a16:creationId xmlns:a16="http://schemas.microsoft.com/office/drawing/2014/main" id="{C1E2AE7A-CF65-4666-9583-5431EE9D0207}"/>
              </a:ext>
            </a:extLst>
          </p:cNvPr>
          <p:cNvSpPr txBox="1">
            <a:spLocks noChangeArrowheads="1"/>
          </p:cNvSpPr>
          <p:nvPr/>
        </p:nvSpPr>
        <p:spPr bwMode="auto">
          <a:xfrm>
            <a:off x="7094538" y="3730625"/>
            <a:ext cx="13652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019542"/>
                </a:solidFill>
                <a:effectLst/>
                <a:uLnTx/>
                <a:uFillTx/>
                <a:latin typeface="Twinkl" pitchFamily="2" charset="0"/>
              </a:rPr>
              <a:t>indifferent</a:t>
            </a:r>
          </a:p>
        </p:txBody>
      </p:sp>
      <p:sp>
        <p:nvSpPr>
          <p:cNvPr id="26" name="TextBox 25">
            <a:extLst>
              <a:ext uri="{FF2B5EF4-FFF2-40B4-BE49-F238E27FC236}">
                <a16:creationId xmlns:a16="http://schemas.microsoft.com/office/drawing/2014/main" id="{2A878BFA-66DA-4A30-AC5F-4B78D3E5ECB5}"/>
              </a:ext>
            </a:extLst>
          </p:cNvPr>
          <p:cNvSpPr txBox="1">
            <a:spLocks noChangeArrowheads="1"/>
          </p:cNvSpPr>
          <p:nvPr/>
        </p:nvSpPr>
        <p:spPr bwMode="auto">
          <a:xfrm>
            <a:off x="585788" y="4379913"/>
            <a:ext cx="13652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F08115"/>
                </a:solidFill>
                <a:effectLst/>
                <a:uLnTx/>
                <a:uFillTx/>
                <a:latin typeface="Twinkl" pitchFamily="2" charset="0"/>
              </a:rPr>
              <a:t>afraid</a:t>
            </a:r>
          </a:p>
        </p:txBody>
      </p:sp>
      <p:sp>
        <p:nvSpPr>
          <p:cNvPr id="27" name="TextBox 26">
            <a:extLst>
              <a:ext uri="{FF2B5EF4-FFF2-40B4-BE49-F238E27FC236}">
                <a16:creationId xmlns:a16="http://schemas.microsoft.com/office/drawing/2014/main" id="{058FDAA1-BDB2-42CF-A198-6B90405F505B}"/>
              </a:ext>
            </a:extLst>
          </p:cNvPr>
          <p:cNvSpPr txBox="1">
            <a:spLocks noChangeArrowheads="1"/>
          </p:cNvSpPr>
          <p:nvPr/>
        </p:nvSpPr>
        <p:spPr bwMode="auto">
          <a:xfrm>
            <a:off x="1808163" y="4379913"/>
            <a:ext cx="13668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8D358B"/>
                </a:solidFill>
                <a:effectLst/>
                <a:uLnTx/>
                <a:uFillTx/>
                <a:latin typeface="Twinkl" pitchFamily="2" charset="0"/>
              </a:rPr>
              <a:t>sad</a:t>
            </a:r>
          </a:p>
        </p:txBody>
      </p:sp>
      <p:sp>
        <p:nvSpPr>
          <p:cNvPr id="28" name="TextBox 27">
            <a:extLst>
              <a:ext uri="{FF2B5EF4-FFF2-40B4-BE49-F238E27FC236}">
                <a16:creationId xmlns:a16="http://schemas.microsoft.com/office/drawing/2014/main" id="{F47915C0-552F-4FC7-BF05-97AAB1D0F9F0}"/>
              </a:ext>
            </a:extLst>
          </p:cNvPr>
          <p:cNvSpPr txBox="1">
            <a:spLocks noChangeArrowheads="1"/>
          </p:cNvSpPr>
          <p:nvPr/>
        </p:nvSpPr>
        <p:spPr bwMode="auto">
          <a:xfrm>
            <a:off x="3032125" y="4379913"/>
            <a:ext cx="1463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2DB6BC"/>
                </a:solidFill>
                <a:effectLst/>
                <a:uLnTx/>
                <a:uFillTx/>
                <a:latin typeface="Twinkl" pitchFamily="2" charset="0"/>
              </a:rPr>
              <a:t>embarrassed</a:t>
            </a:r>
          </a:p>
        </p:txBody>
      </p:sp>
      <p:sp>
        <p:nvSpPr>
          <p:cNvPr id="29" name="TextBox 28">
            <a:extLst>
              <a:ext uri="{FF2B5EF4-FFF2-40B4-BE49-F238E27FC236}">
                <a16:creationId xmlns:a16="http://schemas.microsoft.com/office/drawing/2014/main" id="{54D0AFD7-019B-42FD-95DF-1278225D15FB}"/>
              </a:ext>
            </a:extLst>
          </p:cNvPr>
          <p:cNvSpPr txBox="1">
            <a:spLocks noChangeArrowheads="1"/>
          </p:cNvSpPr>
          <p:nvPr/>
        </p:nvSpPr>
        <p:spPr bwMode="auto">
          <a:xfrm>
            <a:off x="4354513" y="4379913"/>
            <a:ext cx="1463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FAB001"/>
                </a:solidFill>
                <a:effectLst/>
                <a:uLnTx/>
                <a:uFillTx/>
                <a:latin typeface="Twinkl" pitchFamily="2" charset="0"/>
              </a:rPr>
              <a:t>excited</a:t>
            </a:r>
          </a:p>
        </p:txBody>
      </p:sp>
      <p:sp>
        <p:nvSpPr>
          <p:cNvPr id="30" name="TextBox 29">
            <a:extLst>
              <a:ext uri="{FF2B5EF4-FFF2-40B4-BE49-F238E27FC236}">
                <a16:creationId xmlns:a16="http://schemas.microsoft.com/office/drawing/2014/main" id="{B28AF927-C9D3-4256-9D57-93A496BC33CD}"/>
              </a:ext>
            </a:extLst>
          </p:cNvPr>
          <p:cNvSpPr txBox="1">
            <a:spLocks noChangeArrowheads="1"/>
          </p:cNvSpPr>
          <p:nvPr/>
        </p:nvSpPr>
        <p:spPr bwMode="auto">
          <a:xfrm>
            <a:off x="5675313" y="4379913"/>
            <a:ext cx="1463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BC0105"/>
                </a:solidFill>
                <a:effectLst/>
                <a:uLnTx/>
                <a:uFillTx/>
                <a:latin typeface="Twinkl" pitchFamily="2" charset="0"/>
              </a:rPr>
              <a:t>loving</a:t>
            </a:r>
          </a:p>
        </p:txBody>
      </p:sp>
      <p:sp>
        <p:nvSpPr>
          <p:cNvPr id="31" name="TextBox 30">
            <a:extLst>
              <a:ext uri="{FF2B5EF4-FFF2-40B4-BE49-F238E27FC236}">
                <a16:creationId xmlns:a16="http://schemas.microsoft.com/office/drawing/2014/main" id="{D4B0D3C9-9F91-4E14-9921-660AEA67CD67}"/>
              </a:ext>
            </a:extLst>
          </p:cNvPr>
          <p:cNvSpPr txBox="1">
            <a:spLocks noChangeArrowheads="1"/>
          </p:cNvSpPr>
          <p:nvPr/>
        </p:nvSpPr>
        <p:spPr bwMode="auto">
          <a:xfrm>
            <a:off x="6996113" y="4379913"/>
            <a:ext cx="1463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DE1E5A"/>
                </a:solidFill>
                <a:effectLst/>
                <a:uLnTx/>
                <a:uFillTx/>
                <a:latin typeface="Twinkl" pitchFamily="2" charset="0"/>
              </a:rPr>
              <a:t>happy</a:t>
            </a:r>
          </a:p>
        </p:txBody>
      </p:sp>
      <p:sp>
        <p:nvSpPr>
          <p:cNvPr id="32" name="TextBox 31">
            <a:extLst>
              <a:ext uri="{FF2B5EF4-FFF2-40B4-BE49-F238E27FC236}">
                <a16:creationId xmlns:a16="http://schemas.microsoft.com/office/drawing/2014/main" id="{80EE1062-48C4-45DF-9FC6-B65E8AB95458}"/>
              </a:ext>
            </a:extLst>
          </p:cNvPr>
          <p:cNvSpPr txBox="1">
            <a:spLocks noChangeArrowheads="1"/>
          </p:cNvSpPr>
          <p:nvPr/>
        </p:nvSpPr>
        <p:spPr bwMode="auto">
          <a:xfrm>
            <a:off x="600075" y="5030788"/>
            <a:ext cx="13668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8A0DB"/>
                </a:solidFill>
                <a:effectLst/>
                <a:uLnTx/>
                <a:uFillTx/>
                <a:latin typeface="Twinkl" pitchFamily="2" charset="0"/>
              </a:rPr>
              <a:t>interested</a:t>
            </a:r>
          </a:p>
        </p:txBody>
      </p:sp>
      <p:sp>
        <p:nvSpPr>
          <p:cNvPr id="33" name="TextBox 32">
            <a:extLst>
              <a:ext uri="{FF2B5EF4-FFF2-40B4-BE49-F238E27FC236}">
                <a16:creationId xmlns:a16="http://schemas.microsoft.com/office/drawing/2014/main" id="{A5711DAF-0EE3-49D5-8836-DB673F42633B}"/>
              </a:ext>
            </a:extLst>
          </p:cNvPr>
          <p:cNvSpPr txBox="1">
            <a:spLocks noChangeArrowheads="1"/>
          </p:cNvSpPr>
          <p:nvPr/>
        </p:nvSpPr>
        <p:spPr bwMode="auto">
          <a:xfrm>
            <a:off x="1901825" y="5030788"/>
            <a:ext cx="13668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019542"/>
                </a:solidFill>
                <a:effectLst/>
                <a:uLnTx/>
                <a:uFillTx/>
                <a:latin typeface="Twinkl" pitchFamily="2" charset="0"/>
              </a:rPr>
              <a:t>relieved</a:t>
            </a:r>
          </a:p>
        </p:txBody>
      </p:sp>
      <p:sp>
        <p:nvSpPr>
          <p:cNvPr id="34" name="TextBox 33">
            <a:extLst>
              <a:ext uri="{FF2B5EF4-FFF2-40B4-BE49-F238E27FC236}">
                <a16:creationId xmlns:a16="http://schemas.microsoft.com/office/drawing/2014/main" id="{3F3FECD1-9308-4901-AF4C-63EE34661B44}"/>
              </a:ext>
            </a:extLst>
          </p:cNvPr>
          <p:cNvSpPr txBox="1">
            <a:spLocks noChangeArrowheads="1"/>
          </p:cNvSpPr>
          <p:nvPr/>
        </p:nvSpPr>
        <p:spPr bwMode="auto">
          <a:xfrm>
            <a:off x="3203575" y="5030788"/>
            <a:ext cx="13668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F08115"/>
                </a:solidFill>
                <a:effectLst/>
                <a:uLnTx/>
                <a:uFillTx/>
                <a:latin typeface="Twinkl" pitchFamily="2" charset="0"/>
              </a:rPr>
              <a:t>lonely</a:t>
            </a:r>
          </a:p>
        </p:txBody>
      </p:sp>
      <p:sp>
        <p:nvSpPr>
          <p:cNvPr id="35" name="TextBox 34">
            <a:extLst>
              <a:ext uri="{FF2B5EF4-FFF2-40B4-BE49-F238E27FC236}">
                <a16:creationId xmlns:a16="http://schemas.microsoft.com/office/drawing/2014/main" id="{DAF73421-F987-46B8-8BA7-16F248F39886}"/>
              </a:ext>
            </a:extLst>
          </p:cNvPr>
          <p:cNvSpPr txBox="1">
            <a:spLocks noChangeArrowheads="1"/>
          </p:cNvSpPr>
          <p:nvPr/>
        </p:nvSpPr>
        <p:spPr bwMode="auto">
          <a:xfrm>
            <a:off x="4505325" y="5030788"/>
            <a:ext cx="13668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8D358B"/>
                </a:solidFill>
                <a:effectLst/>
                <a:uLnTx/>
                <a:uFillTx/>
                <a:latin typeface="Twinkl" pitchFamily="2" charset="0"/>
              </a:rPr>
              <a:t>positive</a:t>
            </a:r>
          </a:p>
        </p:txBody>
      </p:sp>
      <p:sp>
        <p:nvSpPr>
          <p:cNvPr id="36" name="TextBox 35">
            <a:extLst>
              <a:ext uri="{FF2B5EF4-FFF2-40B4-BE49-F238E27FC236}">
                <a16:creationId xmlns:a16="http://schemas.microsoft.com/office/drawing/2014/main" id="{283B0D6C-E507-4D39-8AFA-C55007A7265A}"/>
              </a:ext>
            </a:extLst>
          </p:cNvPr>
          <p:cNvSpPr txBox="1">
            <a:spLocks noChangeArrowheads="1"/>
          </p:cNvSpPr>
          <p:nvPr/>
        </p:nvSpPr>
        <p:spPr bwMode="auto">
          <a:xfrm>
            <a:off x="5807075" y="5030788"/>
            <a:ext cx="13668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2DB6BC"/>
                </a:solidFill>
                <a:effectLst/>
                <a:uLnTx/>
                <a:uFillTx/>
                <a:latin typeface="Twinkl" pitchFamily="2" charset="0"/>
              </a:rPr>
              <a:t>peaceful</a:t>
            </a:r>
          </a:p>
        </p:txBody>
      </p:sp>
      <p:sp>
        <p:nvSpPr>
          <p:cNvPr id="37" name="TextBox 36">
            <a:extLst>
              <a:ext uri="{FF2B5EF4-FFF2-40B4-BE49-F238E27FC236}">
                <a16:creationId xmlns:a16="http://schemas.microsoft.com/office/drawing/2014/main" id="{5A02E65C-CD51-4EFE-8E50-2E1F3D0F11DF}"/>
              </a:ext>
            </a:extLst>
          </p:cNvPr>
          <p:cNvSpPr txBox="1">
            <a:spLocks noChangeArrowheads="1"/>
          </p:cNvSpPr>
          <p:nvPr/>
        </p:nvSpPr>
        <p:spPr bwMode="auto">
          <a:xfrm>
            <a:off x="7108825" y="5030788"/>
            <a:ext cx="13668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FAB001"/>
                </a:solidFill>
                <a:effectLst/>
                <a:uLnTx/>
                <a:uFillTx/>
                <a:latin typeface="Twinkl" pitchFamily="2" charset="0"/>
              </a:rPr>
              <a:t>guilty</a:t>
            </a:r>
          </a:p>
        </p:txBody>
      </p:sp>
      <p:sp>
        <p:nvSpPr>
          <p:cNvPr id="38" name="TextBox 37">
            <a:extLst>
              <a:ext uri="{FF2B5EF4-FFF2-40B4-BE49-F238E27FC236}">
                <a16:creationId xmlns:a16="http://schemas.microsoft.com/office/drawing/2014/main" id="{9F8CE783-0377-4599-ADDC-BA8D1EAF3494}"/>
              </a:ext>
            </a:extLst>
          </p:cNvPr>
          <p:cNvSpPr txBox="1">
            <a:spLocks noChangeArrowheads="1"/>
          </p:cNvSpPr>
          <p:nvPr/>
        </p:nvSpPr>
        <p:spPr bwMode="auto">
          <a:xfrm>
            <a:off x="712788" y="5680075"/>
            <a:ext cx="13652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BC0105"/>
                </a:solidFill>
                <a:effectLst/>
                <a:uLnTx/>
                <a:uFillTx/>
                <a:latin typeface="Twinkl" pitchFamily="2" charset="0"/>
              </a:rPr>
              <a:t>strong</a:t>
            </a:r>
          </a:p>
        </p:txBody>
      </p:sp>
      <p:sp>
        <p:nvSpPr>
          <p:cNvPr id="39" name="TextBox 38">
            <a:extLst>
              <a:ext uri="{FF2B5EF4-FFF2-40B4-BE49-F238E27FC236}">
                <a16:creationId xmlns:a16="http://schemas.microsoft.com/office/drawing/2014/main" id="{A3994F4F-022B-4594-80E1-E1C221854B55}"/>
              </a:ext>
            </a:extLst>
          </p:cNvPr>
          <p:cNvSpPr txBox="1">
            <a:spLocks noChangeArrowheads="1"/>
          </p:cNvSpPr>
          <p:nvPr/>
        </p:nvSpPr>
        <p:spPr bwMode="auto">
          <a:xfrm>
            <a:off x="1989138" y="5680075"/>
            <a:ext cx="13652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DE1E5A"/>
                </a:solidFill>
                <a:effectLst/>
                <a:uLnTx/>
                <a:uFillTx/>
                <a:latin typeface="Twinkl" pitchFamily="2" charset="0"/>
              </a:rPr>
              <a:t>relaxed</a:t>
            </a:r>
          </a:p>
        </p:txBody>
      </p:sp>
      <p:sp>
        <p:nvSpPr>
          <p:cNvPr id="40" name="TextBox 39">
            <a:extLst>
              <a:ext uri="{FF2B5EF4-FFF2-40B4-BE49-F238E27FC236}">
                <a16:creationId xmlns:a16="http://schemas.microsoft.com/office/drawing/2014/main" id="{27F607C6-38B7-450A-B91C-EF22F9B780D9}"/>
              </a:ext>
            </a:extLst>
          </p:cNvPr>
          <p:cNvSpPr txBox="1">
            <a:spLocks noChangeArrowheads="1"/>
          </p:cNvSpPr>
          <p:nvPr/>
        </p:nvSpPr>
        <p:spPr bwMode="auto">
          <a:xfrm>
            <a:off x="3265488" y="5680075"/>
            <a:ext cx="13652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8A0DB"/>
                </a:solidFill>
                <a:effectLst/>
                <a:uLnTx/>
                <a:uFillTx/>
                <a:latin typeface="Twinkl" pitchFamily="2" charset="0"/>
              </a:rPr>
              <a:t>brave</a:t>
            </a:r>
          </a:p>
        </p:txBody>
      </p:sp>
      <p:sp>
        <p:nvSpPr>
          <p:cNvPr id="41" name="TextBox 40">
            <a:extLst>
              <a:ext uri="{FF2B5EF4-FFF2-40B4-BE49-F238E27FC236}">
                <a16:creationId xmlns:a16="http://schemas.microsoft.com/office/drawing/2014/main" id="{9D85ACF1-F41D-4704-BC93-644EA2B71E91}"/>
              </a:ext>
            </a:extLst>
          </p:cNvPr>
          <p:cNvSpPr txBox="1">
            <a:spLocks noChangeArrowheads="1"/>
          </p:cNvSpPr>
          <p:nvPr/>
        </p:nvSpPr>
        <p:spPr bwMode="auto">
          <a:xfrm>
            <a:off x="4541838" y="5680075"/>
            <a:ext cx="13652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019542"/>
                </a:solidFill>
                <a:effectLst/>
                <a:uLnTx/>
                <a:uFillTx/>
                <a:latin typeface="Twinkl" pitchFamily="2" charset="0"/>
              </a:rPr>
              <a:t>jealous</a:t>
            </a:r>
          </a:p>
        </p:txBody>
      </p:sp>
      <p:sp>
        <p:nvSpPr>
          <p:cNvPr id="42" name="TextBox 41">
            <a:extLst>
              <a:ext uri="{FF2B5EF4-FFF2-40B4-BE49-F238E27FC236}">
                <a16:creationId xmlns:a16="http://schemas.microsoft.com/office/drawing/2014/main" id="{6FEDA89E-67E1-4186-8216-678E20004D95}"/>
              </a:ext>
            </a:extLst>
          </p:cNvPr>
          <p:cNvSpPr txBox="1">
            <a:spLocks noChangeArrowheads="1"/>
          </p:cNvSpPr>
          <p:nvPr/>
        </p:nvSpPr>
        <p:spPr bwMode="auto">
          <a:xfrm>
            <a:off x="5818188" y="5680075"/>
            <a:ext cx="13652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F08115"/>
                </a:solidFill>
                <a:effectLst/>
                <a:uLnTx/>
                <a:uFillTx/>
                <a:latin typeface="Twinkl" pitchFamily="2" charset="0"/>
              </a:rPr>
              <a:t>anxious</a:t>
            </a:r>
          </a:p>
        </p:txBody>
      </p:sp>
      <p:sp>
        <p:nvSpPr>
          <p:cNvPr id="43" name="TextBox 42">
            <a:extLst>
              <a:ext uri="{FF2B5EF4-FFF2-40B4-BE49-F238E27FC236}">
                <a16:creationId xmlns:a16="http://schemas.microsoft.com/office/drawing/2014/main" id="{1C61AC26-0941-4E3B-B45F-F04929557CBB}"/>
              </a:ext>
            </a:extLst>
          </p:cNvPr>
          <p:cNvSpPr txBox="1">
            <a:spLocks noChangeArrowheads="1"/>
          </p:cNvSpPr>
          <p:nvPr/>
        </p:nvSpPr>
        <p:spPr bwMode="auto">
          <a:xfrm>
            <a:off x="7094538" y="5680075"/>
            <a:ext cx="13652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8D358B"/>
                </a:solidFill>
                <a:effectLst/>
                <a:uLnTx/>
                <a:uFillTx/>
                <a:latin typeface="Twinkl" pitchFamily="2" charset="0"/>
              </a:rPr>
              <a:t>hurt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4"/>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33"/>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37"/>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63DEAD4-C662-45B0-8D24-7E112C85E2B3}"/>
              </a:ext>
            </a:extLst>
          </p:cNvPr>
          <p:cNvGrpSpPr>
            <a:grpSpLocks/>
          </p:cNvGrpSpPr>
          <p:nvPr/>
        </p:nvGrpSpPr>
        <p:grpSpPr bwMode="auto">
          <a:xfrm>
            <a:off x="3340100" y="1374775"/>
            <a:ext cx="2454275" cy="1644650"/>
            <a:chOff x="3271093" y="1299980"/>
            <a:chExt cx="2453035" cy="1644520"/>
          </a:xfrm>
        </p:grpSpPr>
        <p:grpSp>
          <p:nvGrpSpPr>
            <p:cNvPr id="15376" name="Group 7">
              <a:extLst>
                <a:ext uri="{FF2B5EF4-FFF2-40B4-BE49-F238E27FC236}">
                  <a16:creationId xmlns:a16="http://schemas.microsoft.com/office/drawing/2014/main" id="{599EA3BC-F136-4F5F-91D7-75AA9AA346ED}"/>
                </a:ext>
              </a:extLst>
            </p:cNvPr>
            <p:cNvGrpSpPr>
              <a:grpSpLocks/>
            </p:cNvGrpSpPr>
            <p:nvPr/>
          </p:nvGrpSpPr>
          <p:grpSpPr bwMode="auto">
            <a:xfrm>
              <a:off x="3271093" y="1299980"/>
              <a:ext cx="2453035" cy="1644520"/>
              <a:chOff x="1209795" y="1407600"/>
              <a:chExt cx="3116764" cy="2088232"/>
            </a:xfrm>
          </p:grpSpPr>
          <p:sp>
            <p:nvSpPr>
              <p:cNvPr id="51" name="Thought Bubble: Cloud 50">
                <a:extLst>
                  <a:ext uri="{FF2B5EF4-FFF2-40B4-BE49-F238E27FC236}">
                    <a16:creationId xmlns:a16="http://schemas.microsoft.com/office/drawing/2014/main" id="{EBEF4B8C-8EB4-4EFC-BCCF-42368B6864C9}"/>
                  </a:ext>
                </a:extLst>
              </p:cNvPr>
              <p:cNvSpPr/>
              <p:nvPr/>
            </p:nvSpPr>
            <p:spPr>
              <a:xfrm>
                <a:off x="1209795" y="1407600"/>
                <a:ext cx="3116764" cy="2088232"/>
              </a:xfrm>
              <a:prstGeom prst="cloudCallout">
                <a:avLst>
                  <a:gd name="adj1" fmla="val -74007"/>
                  <a:gd name="adj2" fmla="val 14718"/>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2" name="Freeform: Shape 51">
                <a:extLst>
                  <a:ext uri="{FF2B5EF4-FFF2-40B4-BE49-F238E27FC236}">
                    <a16:creationId xmlns:a16="http://schemas.microsoft.com/office/drawing/2014/main" id="{21942B7B-74C4-4776-9482-DF09C0832B8F}"/>
                  </a:ext>
                </a:extLst>
              </p:cNvPr>
              <p:cNvSpPr/>
              <p:nvPr/>
            </p:nvSpPr>
            <p:spPr>
              <a:xfrm>
                <a:off x="1375108" y="1514431"/>
                <a:ext cx="2824442" cy="1789913"/>
              </a:xfrm>
              <a:custGeom>
                <a:avLst/>
                <a:gdLst>
                  <a:gd name="connsiteX0" fmla="*/ 2084438 w 2880851"/>
                  <a:gd name="connsiteY0" fmla="*/ 49161 h 1789471"/>
                  <a:gd name="connsiteX1" fmla="*/ 2084438 w 2880851"/>
                  <a:gd name="connsiteY1" fmla="*/ 49161 h 1789471"/>
                  <a:gd name="connsiteX2" fmla="*/ 1995948 w 2880851"/>
                  <a:gd name="connsiteY2" fmla="*/ 29497 h 1789471"/>
                  <a:gd name="connsiteX3" fmla="*/ 1936954 w 2880851"/>
                  <a:gd name="connsiteY3" fmla="*/ 9832 h 1789471"/>
                  <a:gd name="connsiteX4" fmla="*/ 1907458 w 2880851"/>
                  <a:gd name="connsiteY4" fmla="*/ 0 h 1789471"/>
                  <a:gd name="connsiteX5" fmla="*/ 1691148 w 2880851"/>
                  <a:gd name="connsiteY5" fmla="*/ 9832 h 1789471"/>
                  <a:gd name="connsiteX6" fmla="*/ 1641987 w 2880851"/>
                  <a:gd name="connsiteY6" fmla="*/ 19664 h 1789471"/>
                  <a:gd name="connsiteX7" fmla="*/ 1563329 w 2880851"/>
                  <a:gd name="connsiteY7" fmla="*/ 29497 h 1789471"/>
                  <a:gd name="connsiteX8" fmla="*/ 1504335 w 2880851"/>
                  <a:gd name="connsiteY8" fmla="*/ 49161 h 1789471"/>
                  <a:gd name="connsiteX9" fmla="*/ 1474838 w 2880851"/>
                  <a:gd name="connsiteY9" fmla="*/ 68826 h 1789471"/>
                  <a:gd name="connsiteX10" fmla="*/ 1278193 w 2880851"/>
                  <a:gd name="connsiteY10" fmla="*/ 78658 h 1789471"/>
                  <a:gd name="connsiteX11" fmla="*/ 1229032 w 2880851"/>
                  <a:gd name="connsiteY11" fmla="*/ 88490 h 1789471"/>
                  <a:gd name="connsiteX12" fmla="*/ 1199535 w 2880851"/>
                  <a:gd name="connsiteY12" fmla="*/ 108155 h 1789471"/>
                  <a:gd name="connsiteX13" fmla="*/ 1140542 w 2880851"/>
                  <a:gd name="connsiteY13" fmla="*/ 117987 h 1789471"/>
                  <a:gd name="connsiteX14" fmla="*/ 1101213 w 2880851"/>
                  <a:gd name="connsiteY14" fmla="*/ 127819 h 1789471"/>
                  <a:gd name="connsiteX15" fmla="*/ 1071716 w 2880851"/>
                  <a:gd name="connsiteY15" fmla="*/ 147484 h 1789471"/>
                  <a:gd name="connsiteX16" fmla="*/ 953729 w 2880851"/>
                  <a:gd name="connsiteY16" fmla="*/ 147484 h 1789471"/>
                  <a:gd name="connsiteX17" fmla="*/ 884903 w 2880851"/>
                  <a:gd name="connsiteY17" fmla="*/ 147484 h 1789471"/>
                  <a:gd name="connsiteX18" fmla="*/ 825909 w 2880851"/>
                  <a:gd name="connsiteY18" fmla="*/ 167148 h 1789471"/>
                  <a:gd name="connsiteX19" fmla="*/ 806245 w 2880851"/>
                  <a:gd name="connsiteY19" fmla="*/ 196645 h 1789471"/>
                  <a:gd name="connsiteX20" fmla="*/ 747251 w 2880851"/>
                  <a:gd name="connsiteY20" fmla="*/ 216309 h 1789471"/>
                  <a:gd name="connsiteX21" fmla="*/ 717754 w 2880851"/>
                  <a:gd name="connsiteY21" fmla="*/ 226142 h 1789471"/>
                  <a:gd name="connsiteX22" fmla="*/ 688258 w 2880851"/>
                  <a:gd name="connsiteY22" fmla="*/ 245806 h 1789471"/>
                  <a:gd name="connsiteX23" fmla="*/ 648929 w 2880851"/>
                  <a:gd name="connsiteY23" fmla="*/ 255638 h 1789471"/>
                  <a:gd name="connsiteX24" fmla="*/ 619432 w 2880851"/>
                  <a:gd name="connsiteY24" fmla="*/ 275303 h 1789471"/>
                  <a:gd name="connsiteX25" fmla="*/ 580103 w 2880851"/>
                  <a:gd name="connsiteY25" fmla="*/ 304800 h 1789471"/>
                  <a:gd name="connsiteX26" fmla="*/ 530942 w 2880851"/>
                  <a:gd name="connsiteY26" fmla="*/ 324464 h 1789471"/>
                  <a:gd name="connsiteX27" fmla="*/ 471948 w 2880851"/>
                  <a:gd name="connsiteY27" fmla="*/ 353961 h 1789471"/>
                  <a:gd name="connsiteX28" fmla="*/ 442451 w 2880851"/>
                  <a:gd name="connsiteY28" fmla="*/ 373626 h 1789471"/>
                  <a:gd name="connsiteX29" fmla="*/ 422787 w 2880851"/>
                  <a:gd name="connsiteY29" fmla="*/ 403122 h 1789471"/>
                  <a:gd name="connsiteX30" fmla="*/ 334296 w 2880851"/>
                  <a:gd name="connsiteY30" fmla="*/ 452284 h 1789471"/>
                  <a:gd name="connsiteX31" fmla="*/ 265471 w 2880851"/>
                  <a:gd name="connsiteY31" fmla="*/ 491613 h 1789471"/>
                  <a:gd name="connsiteX32" fmla="*/ 235974 w 2880851"/>
                  <a:gd name="connsiteY32" fmla="*/ 501445 h 1789471"/>
                  <a:gd name="connsiteX33" fmla="*/ 206477 w 2880851"/>
                  <a:gd name="connsiteY33" fmla="*/ 530942 h 1789471"/>
                  <a:gd name="connsiteX34" fmla="*/ 196645 w 2880851"/>
                  <a:gd name="connsiteY34" fmla="*/ 560438 h 1789471"/>
                  <a:gd name="connsiteX35" fmla="*/ 137651 w 2880851"/>
                  <a:gd name="connsiteY35" fmla="*/ 599767 h 1789471"/>
                  <a:gd name="connsiteX36" fmla="*/ 108154 w 2880851"/>
                  <a:gd name="connsiteY36" fmla="*/ 619432 h 1789471"/>
                  <a:gd name="connsiteX37" fmla="*/ 68825 w 2880851"/>
                  <a:gd name="connsiteY37" fmla="*/ 688258 h 1789471"/>
                  <a:gd name="connsiteX38" fmla="*/ 49161 w 2880851"/>
                  <a:gd name="connsiteY38" fmla="*/ 757084 h 1789471"/>
                  <a:gd name="connsiteX39" fmla="*/ 39329 w 2880851"/>
                  <a:gd name="connsiteY39" fmla="*/ 904567 h 1789471"/>
                  <a:gd name="connsiteX40" fmla="*/ 19664 w 2880851"/>
                  <a:gd name="connsiteY40" fmla="*/ 963561 h 1789471"/>
                  <a:gd name="connsiteX41" fmla="*/ 9832 w 2880851"/>
                  <a:gd name="connsiteY41" fmla="*/ 1042219 h 1789471"/>
                  <a:gd name="connsiteX42" fmla="*/ 0 w 2880851"/>
                  <a:gd name="connsiteY42" fmla="*/ 1071716 h 1789471"/>
                  <a:gd name="connsiteX43" fmla="*/ 29496 w 2880851"/>
                  <a:gd name="connsiteY43" fmla="*/ 1179871 h 1789471"/>
                  <a:gd name="connsiteX44" fmla="*/ 49161 w 2880851"/>
                  <a:gd name="connsiteY44" fmla="*/ 1238864 h 1789471"/>
                  <a:gd name="connsiteX45" fmla="*/ 58993 w 2880851"/>
                  <a:gd name="connsiteY45" fmla="*/ 1268361 h 1789471"/>
                  <a:gd name="connsiteX46" fmla="*/ 88490 w 2880851"/>
                  <a:gd name="connsiteY46" fmla="*/ 1297858 h 1789471"/>
                  <a:gd name="connsiteX47" fmla="*/ 127819 w 2880851"/>
                  <a:gd name="connsiteY47" fmla="*/ 1356851 h 1789471"/>
                  <a:gd name="connsiteX48" fmla="*/ 157316 w 2880851"/>
                  <a:gd name="connsiteY48" fmla="*/ 1376516 h 1789471"/>
                  <a:gd name="connsiteX49" fmla="*/ 186813 w 2880851"/>
                  <a:gd name="connsiteY49" fmla="*/ 1435509 h 1789471"/>
                  <a:gd name="connsiteX50" fmla="*/ 206477 w 2880851"/>
                  <a:gd name="connsiteY50" fmla="*/ 1494503 h 1789471"/>
                  <a:gd name="connsiteX51" fmla="*/ 255638 w 2880851"/>
                  <a:gd name="connsiteY51" fmla="*/ 1582993 h 1789471"/>
                  <a:gd name="connsiteX52" fmla="*/ 285135 w 2880851"/>
                  <a:gd name="connsiteY52" fmla="*/ 1592826 h 1789471"/>
                  <a:gd name="connsiteX53" fmla="*/ 324464 w 2880851"/>
                  <a:gd name="connsiteY53" fmla="*/ 1641987 h 1789471"/>
                  <a:gd name="connsiteX54" fmla="*/ 353961 w 2880851"/>
                  <a:gd name="connsiteY54" fmla="*/ 1671484 h 1789471"/>
                  <a:gd name="connsiteX55" fmla="*/ 393290 w 2880851"/>
                  <a:gd name="connsiteY55" fmla="*/ 1681316 h 1789471"/>
                  <a:gd name="connsiteX56" fmla="*/ 452283 w 2880851"/>
                  <a:gd name="connsiteY56" fmla="*/ 1700980 h 1789471"/>
                  <a:gd name="connsiteX57" fmla="*/ 511277 w 2880851"/>
                  <a:gd name="connsiteY57" fmla="*/ 1740309 h 1789471"/>
                  <a:gd name="connsiteX58" fmla="*/ 570271 w 2880851"/>
                  <a:gd name="connsiteY58" fmla="*/ 1759974 h 1789471"/>
                  <a:gd name="connsiteX59" fmla="*/ 619432 w 2880851"/>
                  <a:gd name="connsiteY59" fmla="*/ 1769806 h 1789471"/>
                  <a:gd name="connsiteX60" fmla="*/ 678425 w 2880851"/>
                  <a:gd name="connsiteY60" fmla="*/ 1789471 h 1789471"/>
                  <a:gd name="connsiteX61" fmla="*/ 1120877 w 2880851"/>
                  <a:gd name="connsiteY61" fmla="*/ 1769806 h 1789471"/>
                  <a:gd name="connsiteX62" fmla="*/ 1150374 w 2880851"/>
                  <a:gd name="connsiteY62" fmla="*/ 1759974 h 1789471"/>
                  <a:gd name="connsiteX63" fmla="*/ 1602658 w 2880851"/>
                  <a:gd name="connsiteY63" fmla="*/ 1750142 h 1789471"/>
                  <a:gd name="connsiteX64" fmla="*/ 1661651 w 2880851"/>
                  <a:gd name="connsiteY64" fmla="*/ 1720645 h 1789471"/>
                  <a:gd name="connsiteX65" fmla="*/ 1720645 w 2880851"/>
                  <a:gd name="connsiteY65" fmla="*/ 1700980 h 1789471"/>
                  <a:gd name="connsiteX66" fmla="*/ 1750142 w 2880851"/>
                  <a:gd name="connsiteY66" fmla="*/ 1691148 h 1789471"/>
                  <a:gd name="connsiteX67" fmla="*/ 1877961 w 2880851"/>
                  <a:gd name="connsiteY67" fmla="*/ 1681316 h 1789471"/>
                  <a:gd name="connsiteX68" fmla="*/ 1927122 w 2880851"/>
                  <a:gd name="connsiteY68" fmla="*/ 1671484 h 1789471"/>
                  <a:gd name="connsiteX69" fmla="*/ 1986116 w 2880851"/>
                  <a:gd name="connsiteY69" fmla="*/ 1661651 h 1789471"/>
                  <a:gd name="connsiteX70" fmla="*/ 2015613 w 2880851"/>
                  <a:gd name="connsiteY70" fmla="*/ 1651819 h 1789471"/>
                  <a:gd name="connsiteX71" fmla="*/ 2054942 w 2880851"/>
                  <a:gd name="connsiteY71" fmla="*/ 1641987 h 1789471"/>
                  <a:gd name="connsiteX72" fmla="*/ 2084438 w 2880851"/>
                  <a:gd name="connsiteY72" fmla="*/ 1632155 h 1789471"/>
                  <a:gd name="connsiteX73" fmla="*/ 2153264 w 2880851"/>
                  <a:gd name="connsiteY73" fmla="*/ 1612490 h 1789471"/>
                  <a:gd name="connsiteX74" fmla="*/ 2182761 w 2880851"/>
                  <a:gd name="connsiteY74" fmla="*/ 1592826 h 1789471"/>
                  <a:gd name="connsiteX75" fmla="*/ 2212258 w 2880851"/>
                  <a:gd name="connsiteY75" fmla="*/ 1582993 h 1789471"/>
                  <a:gd name="connsiteX76" fmla="*/ 2281083 w 2880851"/>
                  <a:gd name="connsiteY76" fmla="*/ 1553497 h 1789471"/>
                  <a:gd name="connsiteX77" fmla="*/ 2310580 w 2880851"/>
                  <a:gd name="connsiteY77" fmla="*/ 1533832 h 1789471"/>
                  <a:gd name="connsiteX78" fmla="*/ 2340077 w 2880851"/>
                  <a:gd name="connsiteY78" fmla="*/ 1524000 h 1789471"/>
                  <a:gd name="connsiteX79" fmla="*/ 2399071 w 2880851"/>
                  <a:gd name="connsiteY79" fmla="*/ 1484671 h 1789471"/>
                  <a:gd name="connsiteX80" fmla="*/ 2418735 w 2880851"/>
                  <a:gd name="connsiteY80" fmla="*/ 1455174 h 1789471"/>
                  <a:gd name="connsiteX81" fmla="*/ 2448232 w 2880851"/>
                  <a:gd name="connsiteY81" fmla="*/ 1445342 h 1789471"/>
                  <a:gd name="connsiteX82" fmla="*/ 2458064 w 2880851"/>
                  <a:gd name="connsiteY82" fmla="*/ 1415845 h 1789471"/>
                  <a:gd name="connsiteX83" fmla="*/ 2487561 w 2880851"/>
                  <a:gd name="connsiteY83" fmla="*/ 1396180 h 1789471"/>
                  <a:gd name="connsiteX84" fmla="*/ 2517058 w 2880851"/>
                  <a:gd name="connsiteY84" fmla="*/ 1337187 h 1789471"/>
                  <a:gd name="connsiteX85" fmla="*/ 2605548 w 2880851"/>
                  <a:gd name="connsiteY85" fmla="*/ 1288026 h 1789471"/>
                  <a:gd name="connsiteX86" fmla="*/ 2635045 w 2880851"/>
                  <a:gd name="connsiteY86" fmla="*/ 1258529 h 1789471"/>
                  <a:gd name="connsiteX87" fmla="*/ 2664542 w 2880851"/>
                  <a:gd name="connsiteY87" fmla="*/ 1248697 h 1789471"/>
                  <a:gd name="connsiteX88" fmla="*/ 2674374 w 2880851"/>
                  <a:gd name="connsiteY88" fmla="*/ 1219200 h 1789471"/>
                  <a:gd name="connsiteX89" fmla="*/ 2733367 w 2880851"/>
                  <a:gd name="connsiteY89" fmla="*/ 1179871 h 1789471"/>
                  <a:gd name="connsiteX90" fmla="*/ 2772696 w 2880851"/>
                  <a:gd name="connsiteY90" fmla="*/ 1120877 h 1789471"/>
                  <a:gd name="connsiteX91" fmla="*/ 2792361 w 2880851"/>
                  <a:gd name="connsiteY91" fmla="*/ 1091380 h 1789471"/>
                  <a:gd name="connsiteX92" fmla="*/ 2841522 w 2880851"/>
                  <a:gd name="connsiteY92" fmla="*/ 1022555 h 1789471"/>
                  <a:gd name="connsiteX93" fmla="*/ 2871019 w 2880851"/>
                  <a:gd name="connsiteY93" fmla="*/ 934064 h 1789471"/>
                  <a:gd name="connsiteX94" fmla="*/ 2880851 w 2880851"/>
                  <a:gd name="connsiteY94" fmla="*/ 904567 h 1789471"/>
                  <a:gd name="connsiteX95" fmla="*/ 2871019 w 2880851"/>
                  <a:gd name="connsiteY95" fmla="*/ 747251 h 1789471"/>
                  <a:gd name="connsiteX96" fmla="*/ 2861187 w 2880851"/>
                  <a:gd name="connsiteY96" fmla="*/ 717755 h 1789471"/>
                  <a:gd name="connsiteX97" fmla="*/ 2851354 w 2880851"/>
                  <a:gd name="connsiteY97" fmla="*/ 599767 h 1789471"/>
                  <a:gd name="connsiteX98" fmla="*/ 2841522 w 2880851"/>
                  <a:gd name="connsiteY98" fmla="*/ 540774 h 1789471"/>
                  <a:gd name="connsiteX99" fmla="*/ 2821858 w 2880851"/>
                  <a:gd name="connsiteY99" fmla="*/ 462116 h 1789471"/>
                  <a:gd name="connsiteX100" fmla="*/ 2812025 w 2880851"/>
                  <a:gd name="connsiteY100" fmla="*/ 373626 h 1789471"/>
                  <a:gd name="connsiteX101" fmla="*/ 2802193 w 2880851"/>
                  <a:gd name="connsiteY101" fmla="*/ 334297 h 1789471"/>
                  <a:gd name="connsiteX102" fmla="*/ 2772696 w 2880851"/>
                  <a:gd name="connsiteY102" fmla="*/ 324464 h 1789471"/>
                  <a:gd name="connsiteX103" fmla="*/ 2713703 w 2880851"/>
                  <a:gd name="connsiteY103" fmla="*/ 285135 h 1789471"/>
                  <a:gd name="connsiteX104" fmla="*/ 2664542 w 2880851"/>
                  <a:gd name="connsiteY104" fmla="*/ 245806 h 1789471"/>
                  <a:gd name="connsiteX105" fmla="*/ 2635045 w 2880851"/>
                  <a:gd name="connsiteY105" fmla="*/ 216309 h 1789471"/>
                  <a:gd name="connsiteX106" fmla="*/ 2576051 w 2880851"/>
                  <a:gd name="connsiteY106" fmla="*/ 196645 h 1789471"/>
                  <a:gd name="connsiteX107" fmla="*/ 2546554 w 2880851"/>
                  <a:gd name="connsiteY107" fmla="*/ 176980 h 1789471"/>
                  <a:gd name="connsiteX108" fmla="*/ 2487561 w 2880851"/>
                  <a:gd name="connsiteY108" fmla="*/ 157316 h 1789471"/>
                  <a:gd name="connsiteX109" fmla="*/ 2379406 w 2880851"/>
                  <a:gd name="connsiteY109" fmla="*/ 117987 h 1789471"/>
                  <a:gd name="connsiteX110" fmla="*/ 2192593 w 2880851"/>
                  <a:gd name="connsiteY110" fmla="*/ 88490 h 1789471"/>
                  <a:gd name="connsiteX111" fmla="*/ 2084438 w 2880851"/>
                  <a:gd name="connsiteY111" fmla="*/ 4916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880851" h="1789471">
                    <a:moveTo>
                      <a:pt x="2084438" y="49161"/>
                    </a:moveTo>
                    <a:lnTo>
                      <a:pt x="2084438" y="49161"/>
                    </a:lnTo>
                    <a:cubicBezTo>
                      <a:pt x="2054941" y="42606"/>
                      <a:pt x="2025144" y="37283"/>
                      <a:pt x="1995948" y="29497"/>
                    </a:cubicBezTo>
                    <a:cubicBezTo>
                      <a:pt x="1975919" y="24156"/>
                      <a:pt x="1956619" y="16387"/>
                      <a:pt x="1936954" y="9832"/>
                    </a:cubicBezTo>
                    <a:lnTo>
                      <a:pt x="1907458" y="0"/>
                    </a:lnTo>
                    <a:cubicBezTo>
                      <a:pt x="1835355" y="3277"/>
                      <a:pt x="1763129" y="4500"/>
                      <a:pt x="1691148" y="9832"/>
                    </a:cubicBezTo>
                    <a:cubicBezTo>
                      <a:pt x="1674482" y="11066"/>
                      <a:pt x="1658504" y="17123"/>
                      <a:pt x="1641987" y="19664"/>
                    </a:cubicBezTo>
                    <a:cubicBezTo>
                      <a:pt x="1615871" y="23682"/>
                      <a:pt x="1589548" y="26219"/>
                      <a:pt x="1563329" y="29497"/>
                    </a:cubicBezTo>
                    <a:cubicBezTo>
                      <a:pt x="1543664" y="36052"/>
                      <a:pt x="1521582" y="37663"/>
                      <a:pt x="1504335" y="49161"/>
                    </a:cubicBezTo>
                    <a:cubicBezTo>
                      <a:pt x="1494503" y="55716"/>
                      <a:pt x="1486556" y="67298"/>
                      <a:pt x="1474838" y="68826"/>
                    </a:cubicBezTo>
                    <a:cubicBezTo>
                      <a:pt x="1409759" y="77315"/>
                      <a:pt x="1343741" y="75381"/>
                      <a:pt x="1278193" y="78658"/>
                    </a:cubicBezTo>
                    <a:cubicBezTo>
                      <a:pt x="1261806" y="81935"/>
                      <a:pt x="1244679" y="82622"/>
                      <a:pt x="1229032" y="88490"/>
                    </a:cubicBezTo>
                    <a:cubicBezTo>
                      <a:pt x="1217967" y="92639"/>
                      <a:pt x="1210746" y="104418"/>
                      <a:pt x="1199535" y="108155"/>
                    </a:cubicBezTo>
                    <a:cubicBezTo>
                      <a:pt x="1180622" y="114459"/>
                      <a:pt x="1160090" y="114077"/>
                      <a:pt x="1140542" y="117987"/>
                    </a:cubicBezTo>
                    <a:cubicBezTo>
                      <a:pt x="1127291" y="120637"/>
                      <a:pt x="1114323" y="124542"/>
                      <a:pt x="1101213" y="127819"/>
                    </a:cubicBezTo>
                    <a:cubicBezTo>
                      <a:pt x="1091381" y="134374"/>
                      <a:pt x="1082285" y="142199"/>
                      <a:pt x="1071716" y="147484"/>
                    </a:cubicBezTo>
                    <a:cubicBezTo>
                      <a:pt x="1029788" y="168448"/>
                      <a:pt x="1007492" y="153458"/>
                      <a:pt x="953729" y="147484"/>
                    </a:cubicBezTo>
                    <a:cubicBezTo>
                      <a:pt x="914401" y="134374"/>
                      <a:pt x="930390" y="133838"/>
                      <a:pt x="884903" y="147484"/>
                    </a:cubicBezTo>
                    <a:cubicBezTo>
                      <a:pt x="865049" y="153440"/>
                      <a:pt x="825909" y="167148"/>
                      <a:pt x="825909" y="167148"/>
                    </a:cubicBezTo>
                    <a:cubicBezTo>
                      <a:pt x="819354" y="176980"/>
                      <a:pt x="816266" y="190382"/>
                      <a:pt x="806245" y="196645"/>
                    </a:cubicBezTo>
                    <a:cubicBezTo>
                      <a:pt x="788667" y="207631"/>
                      <a:pt x="766916" y="209754"/>
                      <a:pt x="747251" y="216309"/>
                    </a:cubicBezTo>
                    <a:cubicBezTo>
                      <a:pt x="737419" y="219586"/>
                      <a:pt x="726378" y="220393"/>
                      <a:pt x="717754" y="226142"/>
                    </a:cubicBezTo>
                    <a:cubicBezTo>
                      <a:pt x="707922" y="232697"/>
                      <a:pt x="699119" y="241151"/>
                      <a:pt x="688258" y="245806"/>
                    </a:cubicBezTo>
                    <a:cubicBezTo>
                      <a:pt x="675837" y="251129"/>
                      <a:pt x="662039" y="252361"/>
                      <a:pt x="648929" y="255638"/>
                    </a:cubicBezTo>
                    <a:cubicBezTo>
                      <a:pt x="639097" y="262193"/>
                      <a:pt x="629048" y="268434"/>
                      <a:pt x="619432" y="275303"/>
                    </a:cubicBezTo>
                    <a:cubicBezTo>
                      <a:pt x="606097" y="284828"/>
                      <a:pt x="594428" y="296842"/>
                      <a:pt x="580103" y="304800"/>
                    </a:cubicBezTo>
                    <a:cubicBezTo>
                      <a:pt x="564675" y="313371"/>
                      <a:pt x="546728" y="316571"/>
                      <a:pt x="530942" y="324464"/>
                    </a:cubicBezTo>
                    <a:cubicBezTo>
                      <a:pt x="454701" y="362584"/>
                      <a:pt x="546089" y="329248"/>
                      <a:pt x="471948" y="353961"/>
                    </a:cubicBezTo>
                    <a:cubicBezTo>
                      <a:pt x="462116" y="360516"/>
                      <a:pt x="450807" y="365270"/>
                      <a:pt x="442451" y="373626"/>
                    </a:cubicBezTo>
                    <a:cubicBezTo>
                      <a:pt x="434095" y="381982"/>
                      <a:pt x="431680" y="395341"/>
                      <a:pt x="422787" y="403122"/>
                    </a:cubicBezTo>
                    <a:cubicBezTo>
                      <a:pt x="361473" y="456771"/>
                      <a:pt x="383450" y="431218"/>
                      <a:pt x="334296" y="452284"/>
                    </a:cubicBezTo>
                    <a:cubicBezTo>
                      <a:pt x="213613" y="504006"/>
                      <a:pt x="364230" y="442232"/>
                      <a:pt x="265471" y="491613"/>
                    </a:cubicBezTo>
                    <a:cubicBezTo>
                      <a:pt x="256201" y="496248"/>
                      <a:pt x="245806" y="498168"/>
                      <a:pt x="235974" y="501445"/>
                    </a:cubicBezTo>
                    <a:cubicBezTo>
                      <a:pt x="226142" y="511277"/>
                      <a:pt x="214190" y="519372"/>
                      <a:pt x="206477" y="530942"/>
                    </a:cubicBezTo>
                    <a:cubicBezTo>
                      <a:pt x="200728" y="539565"/>
                      <a:pt x="203973" y="553110"/>
                      <a:pt x="196645" y="560438"/>
                    </a:cubicBezTo>
                    <a:cubicBezTo>
                      <a:pt x="179933" y="577150"/>
                      <a:pt x="157316" y="586657"/>
                      <a:pt x="137651" y="599767"/>
                    </a:cubicBezTo>
                    <a:lnTo>
                      <a:pt x="108154" y="619432"/>
                    </a:lnTo>
                    <a:cubicBezTo>
                      <a:pt x="88407" y="649053"/>
                      <a:pt x="83793" y="653333"/>
                      <a:pt x="68825" y="688258"/>
                    </a:cubicBezTo>
                    <a:cubicBezTo>
                      <a:pt x="60363" y="708004"/>
                      <a:pt x="54150" y="737129"/>
                      <a:pt x="49161" y="757084"/>
                    </a:cubicBezTo>
                    <a:cubicBezTo>
                      <a:pt x="45884" y="806245"/>
                      <a:pt x="46297" y="855792"/>
                      <a:pt x="39329" y="904567"/>
                    </a:cubicBezTo>
                    <a:cubicBezTo>
                      <a:pt x="36398" y="925087"/>
                      <a:pt x="19664" y="963561"/>
                      <a:pt x="19664" y="963561"/>
                    </a:cubicBezTo>
                    <a:cubicBezTo>
                      <a:pt x="16387" y="989780"/>
                      <a:pt x="14559" y="1016222"/>
                      <a:pt x="9832" y="1042219"/>
                    </a:cubicBezTo>
                    <a:cubicBezTo>
                      <a:pt x="7978" y="1052416"/>
                      <a:pt x="0" y="1061352"/>
                      <a:pt x="0" y="1071716"/>
                    </a:cubicBezTo>
                    <a:cubicBezTo>
                      <a:pt x="0" y="1194233"/>
                      <a:pt x="228" y="1114018"/>
                      <a:pt x="29496" y="1179871"/>
                    </a:cubicBezTo>
                    <a:cubicBezTo>
                      <a:pt x="37914" y="1198813"/>
                      <a:pt x="42606" y="1219200"/>
                      <a:pt x="49161" y="1238864"/>
                    </a:cubicBezTo>
                    <a:cubicBezTo>
                      <a:pt x="52438" y="1248696"/>
                      <a:pt x="51664" y="1261032"/>
                      <a:pt x="58993" y="1268361"/>
                    </a:cubicBezTo>
                    <a:cubicBezTo>
                      <a:pt x="68825" y="1278193"/>
                      <a:pt x="79953" y="1286882"/>
                      <a:pt x="88490" y="1297858"/>
                    </a:cubicBezTo>
                    <a:cubicBezTo>
                      <a:pt x="103000" y="1316513"/>
                      <a:pt x="108155" y="1343741"/>
                      <a:pt x="127819" y="1356851"/>
                    </a:cubicBezTo>
                    <a:lnTo>
                      <a:pt x="157316" y="1376516"/>
                    </a:lnTo>
                    <a:cubicBezTo>
                      <a:pt x="193174" y="1484092"/>
                      <a:pt x="135986" y="1321148"/>
                      <a:pt x="186813" y="1435509"/>
                    </a:cubicBezTo>
                    <a:cubicBezTo>
                      <a:pt x="195232" y="1454451"/>
                      <a:pt x="199922" y="1474838"/>
                      <a:pt x="206477" y="1494503"/>
                    </a:cubicBezTo>
                    <a:cubicBezTo>
                      <a:pt x="215134" y="1520476"/>
                      <a:pt x="230280" y="1574540"/>
                      <a:pt x="255638" y="1582993"/>
                    </a:cubicBezTo>
                    <a:lnTo>
                      <a:pt x="285135" y="1592826"/>
                    </a:lnTo>
                    <a:cubicBezTo>
                      <a:pt x="301276" y="1641248"/>
                      <a:pt x="283412" y="1607776"/>
                      <a:pt x="324464" y="1641987"/>
                    </a:cubicBezTo>
                    <a:cubicBezTo>
                      <a:pt x="335146" y="1650889"/>
                      <a:pt x="341888" y="1664585"/>
                      <a:pt x="353961" y="1671484"/>
                    </a:cubicBezTo>
                    <a:cubicBezTo>
                      <a:pt x="365694" y="1678188"/>
                      <a:pt x="380347" y="1677433"/>
                      <a:pt x="393290" y="1681316"/>
                    </a:cubicBezTo>
                    <a:cubicBezTo>
                      <a:pt x="413144" y="1687272"/>
                      <a:pt x="452283" y="1700980"/>
                      <a:pt x="452283" y="1700980"/>
                    </a:cubicBezTo>
                    <a:cubicBezTo>
                      <a:pt x="471948" y="1714090"/>
                      <a:pt x="488856" y="1732835"/>
                      <a:pt x="511277" y="1740309"/>
                    </a:cubicBezTo>
                    <a:cubicBezTo>
                      <a:pt x="530942" y="1746864"/>
                      <a:pt x="549945" y="1755909"/>
                      <a:pt x="570271" y="1759974"/>
                    </a:cubicBezTo>
                    <a:cubicBezTo>
                      <a:pt x="586658" y="1763251"/>
                      <a:pt x="603309" y="1765409"/>
                      <a:pt x="619432" y="1769806"/>
                    </a:cubicBezTo>
                    <a:cubicBezTo>
                      <a:pt x="639430" y="1775260"/>
                      <a:pt x="678425" y="1789471"/>
                      <a:pt x="678425" y="1789471"/>
                    </a:cubicBezTo>
                    <a:lnTo>
                      <a:pt x="1120877" y="1769806"/>
                    </a:lnTo>
                    <a:cubicBezTo>
                      <a:pt x="1131205" y="1768945"/>
                      <a:pt x="1140018" y="1760397"/>
                      <a:pt x="1150374" y="1759974"/>
                    </a:cubicBezTo>
                    <a:cubicBezTo>
                      <a:pt x="1301046" y="1753824"/>
                      <a:pt x="1451897" y="1753419"/>
                      <a:pt x="1602658" y="1750142"/>
                    </a:cubicBezTo>
                    <a:cubicBezTo>
                      <a:pt x="1710248" y="1714275"/>
                      <a:pt x="1547270" y="1771480"/>
                      <a:pt x="1661651" y="1720645"/>
                    </a:cubicBezTo>
                    <a:cubicBezTo>
                      <a:pt x="1680593" y="1712226"/>
                      <a:pt x="1700980" y="1707535"/>
                      <a:pt x="1720645" y="1700980"/>
                    </a:cubicBezTo>
                    <a:cubicBezTo>
                      <a:pt x="1730477" y="1697703"/>
                      <a:pt x="1739808" y="1691943"/>
                      <a:pt x="1750142" y="1691148"/>
                    </a:cubicBezTo>
                    <a:lnTo>
                      <a:pt x="1877961" y="1681316"/>
                    </a:lnTo>
                    <a:lnTo>
                      <a:pt x="1927122" y="1671484"/>
                    </a:lnTo>
                    <a:cubicBezTo>
                      <a:pt x="1946736" y="1667918"/>
                      <a:pt x="1966655" y="1665976"/>
                      <a:pt x="1986116" y="1661651"/>
                    </a:cubicBezTo>
                    <a:cubicBezTo>
                      <a:pt x="1996233" y="1659403"/>
                      <a:pt x="2005648" y="1654666"/>
                      <a:pt x="2015613" y="1651819"/>
                    </a:cubicBezTo>
                    <a:cubicBezTo>
                      <a:pt x="2028606" y="1648107"/>
                      <a:pt x="2041949" y="1645699"/>
                      <a:pt x="2054942" y="1641987"/>
                    </a:cubicBezTo>
                    <a:cubicBezTo>
                      <a:pt x="2064907" y="1639140"/>
                      <a:pt x="2074473" y="1635002"/>
                      <a:pt x="2084438" y="1632155"/>
                    </a:cubicBezTo>
                    <a:cubicBezTo>
                      <a:pt x="2099134" y="1627956"/>
                      <a:pt x="2137551" y="1620346"/>
                      <a:pt x="2153264" y="1612490"/>
                    </a:cubicBezTo>
                    <a:cubicBezTo>
                      <a:pt x="2163833" y="1607205"/>
                      <a:pt x="2172192" y="1598111"/>
                      <a:pt x="2182761" y="1592826"/>
                    </a:cubicBezTo>
                    <a:cubicBezTo>
                      <a:pt x="2192031" y="1588191"/>
                      <a:pt x="2202732" y="1587076"/>
                      <a:pt x="2212258" y="1582993"/>
                    </a:cubicBezTo>
                    <a:cubicBezTo>
                      <a:pt x="2297297" y="1546547"/>
                      <a:pt x="2211915" y="1576553"/>
                      <a:pt x="2281083" y="1553497"/>
                    </a:cubicBezTo>
                    <a:cubicBezTo>
                      <a:pt x="2290915" y="1546942"/>
                      <a:pt x="2300011" y="1539117"/>
                      <a:pt x="2310580" y="1533832"/>
                    </a:cubicBezTo>
                    <a:cubicBezTo>
                      <a:pt x="2319850" y="1529197"/>
                      <a:pt x="2331017" y="1529033"/>
                      <a:pt x="2340077" y="1524000"/>
                    </a:cubicBezTo>
                    <a:cubicBezTo>
                      <a:pt x="2360737" y="1512522"/>
                      <a:pt x="2399071" y="1484671"/>
                      <a:pt x="2399071" y="1484671"/>
                    </a:cubicBezTo>
                    <a:cubicBezTo>
                      <a:pt x="2405626" y="1474839"/>
                      <a:pt x="2409508" y="1462556"/>
                      <a:pt x="2418735" y="1455174"/>
                    </a:cubicBezTo>
                    <a:cubicBezTo>
                      <a:pt x="2426828" y="1448700"/>
                      <a:pt x="2440903" y="1452671"/>
                      <a:pt x="2448232" y="1445342"/>
                    </a:cubicBezTo>
                    <a:cubicBezTo>
                      <a:pt x="2455561" y="1438013"/>
                      <a:pt x="2451590" y="1423938"/>
                      <a:pt x="2458064" y="1415845"/>
                    </a:cubicBezTo>
                    <a:cubicBezTo>
                      <a:pt x="2465446" y="1406617"/>
                      <a:pt x="2477729" y="1402735"/>
                      <a:pt x="2487561" y="1396180"/>
                    </a:cubicBezTo>
                    <a:cubicBezTo>
                      <a:pt x="2494575" y="1375139"/>
                      <a:pt x="2499118" y="1352884"/>
                      <a:pt x="2517058" y="1337187"/>
                    </a:cubicBezTo>
                    <a:cubicBezTo>
                      <a:pt x="2558669" y="1300777"/>
                      <a:pt x="2565034" y="1301530"/>
                      <a:pt x="2605548" y="1288026"/>
                    </a:cubicBezTo>
                    <a:cubicBezTo>
                      <a:pt x="2615380" y="1278194"/>
                      <a:pt x="2623475" y="1266242"/>
                      <a:pt x="2635045" y="1258529"/>
                    </a:cubicBezTo>
                    <a:cubicBezTo>
                      <a:pt x="2643669" y="1252780"/>
                      <a:pt x="2657213" y="1256026"/>
                      <a:pt x="2664542" y="1248697"/>
                    </a:cubicBezTo>
                    <a:cubicBezTo>
                      <a:pt x="2671871" y="1241368"/>
                      <a:pt x="2667045" y="1226529"/>
                      <a:pt x="2674374" y="1219200"/>
                    </a:cubicBezTo>
                    <a:cubicBezTo>
                      <a:pt x="2691085" y="1202488"/>
                      <a:pt x="2733367" y="1179871"/>
                      <a:pt x="2733367" y="1179871"/>
                    </a:cubicBezTo>
                    <a:lnTo>
                      <a:pt x="2772696" y="1120877"/>
                    </a:lnTo>
                    <a:cubicBezTo>
                      <a:pt x="2779251" y="1111045"/>
                      <a:pt x="2785271" y="1100834"/>
                      <a:pt x="2792361" y="1091380"/>
                    </a:cubicBezTo>
                    <a:cubicBezTo>
                      <a:pt x="2828948" y="1042598"/>
                      <a:pt x="2812768" y="1065686"/>
                      <a:pt x="2841522" y="1022555"/>
                    </a:cubicBezTo>
                    <a:lnTo>
                      <a:pt x="2871019" y="934064"/>
                    </a:lnTo>
                    <a:lnTo>
                      <a:pt x="2880851" y="904567"/>
                    </a:lnTo>
                    <a:cubicBezTo>
                      <a:pt x="2877574" y="852128"/>
                      <a:pt x="2876519" y="799503"/>
                      <a:pt x="2871019" y="747251"/>
                    </a:cubicBezTo>
                    <a:cubicBezTo>
                      <a:pt x="2869934" y="736944"/>
                      <a:pt x="2862557" y="728028"/>
                      <a:pt x="2861187" y="717755"/>
                    </a:cubicBezTo>
                    <a:cubicBezTo>
                      <a:pt x="2855971" y="678636"/>
                      <a:pt x="2855712" y="638991"/>
                      <a:pt x="2851354" y="599767"/>
                    </a:cubicBezTo>
                    <a:cubicBezTo>
                      <a:pt x="2849152" y="579953"/>
                      <a:pt x="2845699" y="560267"/>
                      <a:pt x="2841522" y="540774"/>
                    </a:cubicBezTo>
                    <a:cubicBezTo>
                      <a:pt x="2835859" y="514348"/>
                      <a:pt x="2821858" y="462116"/>
                      <a:pt x="2821858" y="462116"/>
                    </a:cubicBezTo>
                    <a:cubicBezTo>
                      <a:pt x="2818580" y="432619"/>
                      <a:pt x="2816538" y="402959"/>
                      <a:pt x="2812025" y="373626"/>
                    </a:cubicBezTo>
                    <a:cubicBezTo>
                      <a:pt x="2809970" y="360270"/>
                      <a:pt x="2810634" y="344849"/>
                      <a:pt x="2802193" y="334297"/>
                    </a:cubicBezTo>
                    <a:cubicBezTo>
                      <a:pt x="2795719" y="326204"/>
                      <a:pt x="2781756" y="329497"/>
                      <a:pt x="2772696" y="324464"/>
                    </a:cubicBezTo>
                    <a:cubicBezTo>
                      <a:pt x="2752037" y="312986"/>
                      <a:pt x="2713703" y="285135"/>
                      <a:pt x="2713703" y="285135"/>
                    </a:cubicBezTo>
                    <a:cubicBezTo>
                      <a:pt x="2669722" y="219165"/>
                      <a:pt x="2721532" y="283800"/>
                      <a:pt x="2664542" y="245806"/>
                    </a:cubicBezTo>
                    <a:cubicBezTo>
                      <a:pt x="2652972" y="238093"/>
                      <a:pt x="2647200" y="223062"/>
                      <a:pt x="2635045" y="216309"/>
                    </a:cubicBezTo>
                    <a:cubicBezTo>
                      <a:pt x="2616925" y="206243"/>
                      <a:pt x="2576051" y="196645"/>
                      <a:pt x="2576051" y="196645"/>
                    </a:cubicBezTo>
                    <a:cubicBezTo>
                      <a:pt x="2566219" y="190090"/>
                      <a:pt x="2557353" y="181779"/>
                      <a:pt x="2546554" y="176980"/>
                    </a:cubicBezTo>
                    <a:cubicBezTo>
                      <a:pt x="2527613" y="168562"/>
                      <a:pt x="2487561" y="157316"/>
                      <a:pt x="2487561" y="157316"/>
                    </a:cubicBezTo>
                    <a:cubicBezTo>
                      <a:pt x="2425723" y="116090"/>
                      <a:pt x="2492064" y="155541"/>
                      <a:pt x="2379406" y="117987"/>
                    </a:cubicBezTo>
                    <a:cubicBezTo>
                      <a:pt x="2279874" y="84808"/>
                      <a:pt x="2341080" y="99912"/>
                      <a:pt x="2192593" y="88490"/>
                    </a:cubicBezTo>
                    <a:cubicBezTo>
                      <a:pt x="2124456" y="77134"/>
                      <a:pt x="2102464" y="55716"/>
                      <a:pt x="2084438" y="491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15377" name="TextBox 3">
              <a:extLst>
                <a:ext uri="{FF2B5EF4-FFF2-40B4-BE49-F238E27FC236}">
                  <a16:creationId xmlns:a16="http://schemas.microsoft.com/office/drawing/2014/main" id="{F34CC022-8662-4F5B-BADB-43A8F01F6AD9}"/>
                </a:ext>
              </a:extLst>
            </p:cNvPr>
            <p:cNvSpPr txBox="1">
              <a:spLocks noChangeArrowheads="1"/>
            </p:cNvSpPr>
            <p:nvPr/>
          </p:nvSpPr>
          <p:spPr bwMode="auto">
            <a:xfrm>
              <a:off x="3521096" y="1625545"/>
              <a:ext cx="1983019"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srgbClr val="18A0DB"/>
                  </a:solidFill>
                  <a:effectLst/>
                  <a:uLnTx/>
                  <a:uFillTx/>
                  <a:latin typeface="Twinkl" pitchFamily="2" charset="0"/>
                </a:rPr>
                <a:t>Why do we need all these different emotions in our lives?</a:t>
              </a:r>
            </a:p>
          </p:txBody>
        </p:sp>
      </p:grpSp>
      <p:grpSp>
        <p:nvGrpSpPr>
          <p:cNvPr id="3" name="Group 2">
            <a:extLst>
              <a:ext uri="{FF2B5EF4-FFF2-40B4-BE49-F238E27FC236}">
                <a16:creationId xmlns:a16="http://schemas.microsoft.com/office/drawing/2014/main" id="{29FFE023-1520-44C1-BF76-DA80594152BE}"/>
              </a:ext>
            </a:extLst>
          </p:cNvPr>
          <p:cNvGrpSpPr>
            <a:grpSpLocks/>
          </p:cNvGrpSpPr>
          <p:nvPr/>
        </p:nvGrpSpPr>
        <p:grpSpPr bwMode="auto">
          <a:xfrm>
            <a:off x="754063" y="3267075"/>
            <a:ext cx="7626350" cy="860425"/>
            <a:chOff x="690437" y="3053798"/>
            <a:chExt cx="7625980" cy="859704"/>
          </a:xfrm>
        </p:grpSpPr>
        <p:sp>
          <p:nvSpPr>
            <p:cNvPr id="53" name="Rectangle 52">
              <a:extLst>
                <a:ext uri="{FF2B5EF4-FFF2-40B4-BE49-F238E27FC236}">
                  <a16:creationId xmlns:a16="http://schemas.microsoft.com/office/drawing/2014/main" id="{F76B3C8D-1844-40D6-8B85-583767177A30}"/>
                </a:ext>
              </a:extLst>
            </p:cNvPr>
            <p:cNvSpPr/>
            <p:nvPr/>
          </p:nvSpPr>
          <p:spPr>
            <a:xfrm>
              <a:off x="690437" y="3053798"/>
              <a:ext cx="7625980" cy="859704"/>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5375" name="TextBox 44">
              <a:extLst>
                <a:ext uri="{FF2B5EF4-FFF2-40B4-BE49-F238E27FC236}">
                  <a16:creationId xmlns:a16="http://schemas.microsoft.com/office/drawing/2014/main" id="{147359CA-627C-4058-9983-233FBA243D6E}"/>
                </a:ext>
              </a:extLst>
            </p:cNvPr>
            <p:cNvSpPr txBox="1">
              <a:spLocks noChangeArrowheads="1"/>
            </p:cNvSpPr>
            <p:nvPr/>
          </p:nvSpPr>
          <p:spPr bwMode="auto">
            <a:xfrm>
              <a:off x="759011" y="3108748"/>
              <a:ext cx="7488832"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srgbClr val="1C1C1C"/>
                  </a:solidFill>
                  <a:effectLst/>
                  <a:uLnTx/>
                  <a:uFillTx/>
                  <a:latin typeface="Twinkl" pitchFamily="2" charset="0"/>
                </a:rPr>
                <a:t>We feel emotions through our bodies and through our minds. These emotions help us to deal with situations and prepare for things that might happen. These emotions can be linked to self-protection or social survival.</a:t>
              </a:r>
            </a:p>
          </p:txBody>
        </p:sp>
      </p:grpSp>
      <p:grpSp>
        <p:nvGrpSpPr>
          <p:cNvPr id="6" name="Group 5">
            <a:extLst>
              <a:ext uri="{FF2B5EF4-FFF2-40B4-BE49-F238E27FC236}">
                <a16:creationId xmlns:a16="http://schemas.microsoft.com/office/drawing/2014/main" id="{AE2E02AC-FF97-4E8C-A0A3-4B33F61A2F2D}"/>
              </a:ext>
            </a:extLst>
          </p:cNvPr>
          <p:cNvGrpSpPr>
            <a:grpSpLocks/>
          </p:cNvGrpSpPr>
          <p:nvPr/>
        </p:nvGrpSpPr>
        <p:grpSpPr bwMode="auto">
          <a:xfrm>
            <a:off x="754063" y="4356100"/>
            <a:ext cx="7626350" cy="649288"/>
            <a:chOff x="754246" y="4147871"/>
            <a:chExt cx="7625980" cy="649281"/>
          </a:xfrm>
        </p:grpSpPr>
        <p:sp>
          <p:nvSpPr>
            <p:cNvPr id="54" name="Rectangle 53">
              <a:extLst>
                <a:ext uri="{FF2B5EF4-FFF2-40B4-BE49-F238E27FC236}">
                  <a16:creationId xmlns:a16="http://schemas.microsoft.com/office/drawing/2014/main" id="{044024CB-8B7A-482A-9A0B-F2F26BB68DB5}"/>
                </a:ext>
              </a:extLst>
            </p:cNvPr>
            <p:cNvSpPr/>
            <p:nvPr/>
          </p:nvSpPr>
          <p:spPr>
            <a:xfrm>
              <a:off x="754246" y="4147871"/>
              <a:ext cx="7625980" cy="649281"/>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5373" name="TextBox 45">
              <a:extLst>
                <a:ext uri="{FF2B5EF4-FFF2-40B4-BE49-F238E27FC236}">
                  <a16:creationId xmlns:a16="http://schemas.microsoft.com/office/drawing/2014/main" id="{E4313793-74BD-4FFF-95A4-94454F652A56}"/>
                </a:ext>
              </a:extLst>
            </p:cNvPr>
            <p:cNvSpPr txBox="1">
              <a:spLocks noChangeArrowheads="1"/>
            </p:cNvSpPr>
            <p:nvPr/>
          </p:nvSpPr>
          <p:spPr bwMode="auto">
            <a:xfrm>
              <a:off x="822820" y="4204746"/>
              <a:ext cx="748883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dirty="0">
                  <a:ln>
                    <a:noFill/>
                  </a:ln>
                  <a:solidFill>
                    <a:srgbClr val="1C1C1C"/>
                  </a:solidFill>
                  <a:effectLst/>
                  <a:uLnTx/>
                  <a:uFillTx/>
                  <a:latin typeface="Twinkl" pitchFamily="2" charset="0"/>
                </a:rPr>
                <a:t>For example, fear is an emotional response to certain situations. It can actually help to keep us safe, as it ensures we do not take unnecessary risks.</a:t>
              </a:r>
            </a:p>
          </p:txBody>
        </p:sp>
      </p:grpSp>
      <p:grpSp>
        <p:nvGrpSpPr>
          <p:cNvPr id="5" name="Group 4">
            <a:extLst>
              <a:ext uri="{FF2B5EF4-FFF2-40B4-BE49-F238E27FC236}">
                <a16:creationId xmlns:a16="http://schemas.microsoft.com/office/drawing/2014/main" id="{DBF557D3-4076-47BC-9141-8FDCA49D4D2E}"/>
              </a:ext>
            </a:extLst>
          </p:cNvPr>
          <p:cNvGrpSpPr>
            <a:grpSpLocks/>
          </p:cNvGrpSpPr>
          <p:nvPr/>
        </p:nvGrpSpPr>
        <p:grpSpPr bwMode="auto">
          <a:xfrm>
            <a:off x="754063" y="5230813"/>
            <a:ext cx="7626350" cy="842962"/>
            <a:chOff x="754246" y="4945776"/>
            <a:chExt cx="7625980" cy="844313"/>
          </a:xfrm>
        </p:grpSpPr>
        <p:sp>
          <p:nvSpPr>
            <p:cNvPr id="55" name="Rectangle 54">
              <a:extLst>
                <a:ext uri="{FF2B5EF4-FFF2-40B4-BE49-F238E27FC236}">
                  <a16:creationId xmlns:a16="http://schemas.microsoft.com/office/drawing/2014/main" id="{48D8AE43-A1F1-40FF-AE06-1358368266E4}"/>
                </a:ext>
              </a:extLst>
            </p:cNvPr>
            <p:cNvSpPr/>
            <p:nvPr/>
          </p:nvSpPr>
          <p:spPr>
            <a:xfrm>
              <a:off x="754246" y="4945776"/>
              <a:ext cx="7625980" cy="844313"/>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5371" name="TextBox 46">
              <a:extLst>
                <a:ext uri="{FF2B5EF4-FFF2-40B4-BE49-F238E27FC236}">
                  <a16:creationId xmlns:a16="http://schemas.microsoft.com/office/drawing/2014/main" id="{3E3379BE-0E94-44F6-B45B-6F8542AF206B}"/>
                </a:ext>
              </a:extLst>
            </p:cNvPr>
            <p:cNvSpPr txBox="1">
              <a:spLocks noChangeArrowheads="1"/>
            </p:cNvSpPr>
            <p:nvPr/>
          </p:nvSpPr>
          <p:spPr bwMode="auto">
            <a:xfrm>
              <a:off x="822820" y="4989367"/>
              <a:ext cx="7488832"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srgbClr val="1C1C1C"/>
                  </a:solidFill>
                  <a:effectLst/>
                  <a:uLnTx/>
                  <a:uFillTx/>
                  <a:latin typeface="Twinkl" pitchFamily="2" charset="0"/>
                </a:rPr>
                <a:t>Guilt is an emotion we feel to ensure we make things right with our friends and to keep society functioning well. It is closely linked to our sense of doing the right thing.</a:t>
              </a:r>
            </a:p>
          </p:txBody>
        </p:sp>
      </p:grpSp>
      <p:sp>
        <p:nvSpPr>
          <p:cNvPr id="15366" name="Title 1">
            <a:extLst>
              <a:ext uri="{FF2B5EF4-FFF2-40B4-BE49-F238E27FC236}">
                <a16:creationId xmlns:a16="http://schemas.microsoft.com/office/drawing/2014/main" id="{7C46C4E3-B2E8-48C3-B528-F3D329766132}"/>
              </a:ext>
            </a:extLst>
          </p:cNvPr>
          <p:cNvSpPr>
            <a:spLocks noGrp="1" noChangeArrowheads="1"/>
          </p:cNvSpPr>
          <p:nvPr>
            <p:ph type="title"/>
          </p:nvPr>
        </p:nvSpPr>
        <p:spPr>
          <a:xfrm>
            <a:off x="457200" y="479425"/>
            <a:ext cx="8220075" cy="993775"/>
          </a:xfrm>
        </p:spPr>
        <p:txBody>
          <a:bodyPr/>
          <a:lstStyle/>
          <a:p>
            <a:pPr eaLnBrk="1" hangingPunct="1"/>
            <a:r>
              <a:rPr lang="en-GB" altLang="en-US"/>
              <a:t>Our Emotions</a:t>
            </a:r>
          </a:p>
        </p:txBody>
      </p:sp>
      <p:pic>
        <p:nvPicPr>
          <p:cNvPr id="15367" name="Whole Class">
            <a:extLst>
              <a:ext uri="{FF2B5EF4-FFF2-40B4-BE49-F238E27FC236}">
                <a16:creationId xmlns:a16="http://schemas.microsoft.com/office/drawing/2014/main" id="{AFA86320-6C6E-4EA4-A23F-CD595A33B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80550DA-4E8F-4B69-87DF-572DEB0A17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3663" y="1268413"/>
            <a:ext cx="134461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6D3D20D-9A8B-4771-9578-66F20C34D3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8913" y="1571625"/>
            <a:ext cx="779462"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a:extLst>
              <a:ext uri="{FF2B5EF4-FFF2-40B4-BE49-F238E27FC236}">
                <a16:creationId xmlns:a16="http://schemas.microsoft.com/office/drawing/2014/main" id="{52A3BA5D-1AEA-41DD-AB65-21297D5DFFB5}"/>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Exploring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C02082CD-71F3-4047-BEC9-ADCAF34113EA}"/>
              </a:ext>
            </a:extLst>
          </p:cNvPr>
          <p:cNvSpPr/>
          <p:nvPr/>
        </p:nvSpPr>
        <p:spPr>
          <a:xfrm rot="16200000" flipV="1">
            <a:off x="324304" y="1757739"/>
            <a:ext cx="4812556" cy="4316989"/>
          </a:xfrm>
          <a:prstGeom prst="flowChartManualInput">
            <a:avLst/>
          </a:prstGeom>
          <a:solidFill>
            <a:srgbClr val="E5C8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lowchart: Manual Input 2">
            <a:extLst>
              <a:ext uri="{FF2B5EF4-FFF2-40B4-BE49-F238E27FC236}">
                <a16:creationId xmlns:a16="http://schemas.microsoft.com/office/drawing/2014/main" id="{C164F207-A2F6-424B-BC98-926DFDA57714}"/>
              </a:ext>
            </a:extLst>
          </p:cNvPr>
          <p:cNvSpPr/>
          <p:nvPr/>
        </p:nvSpPr>
        <p:spPr>
          <a:xfrm rot="16200000" flipH="1">
            <a:off x="4000205" y="1757739"/>
            <a:ext cx="4812556" cy="4316990"/>
          </a:xfrm>
          <a:prstGeom prst="flowChartManualInput">
            <a:avLst/>
          </a:prstGeom>
          <a:solidFill>
            <a:srgbClr val="DE1E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290" name="Group 7">
            <a:extLst>
              <a:ext uri="{FF2B5EF4-FFF2-40B4-BE49-F238E27FC236}">
                <a16:creationId xmlns:a16="http://schemas.microsoft.com/office/drawing/2014/main" id="{80AD95B4-9F51-4D23-8E88-9F6EC015DDD0}"/>
              </a:ext>
            </a:extLst>
          </p:cNvPr>
          <p:cNvGrpSpPr>
            <a:grpSpLocks/>
          </p:cNvGrpSpPr>
          <p:nvPr/>
        </p:nvGrpSpPr>
        <p:grpSpPr bwMode="auto">
          <a:xfrm>
            <a:off x="2854325" y="866775"/>
            <a:ext cx="3116263" cy="2089150"/>
            <a:chOff x="1209795" y="1407600"/>
            <a:chExt cx="3116764" cy="2088232"/>
          </a:xfrm>
        </p:grpSpPr>
        <p:sp>
          <p:nvSpPr>
            <p:cNvPr id="6" name="Thought Bubble: Cloud 5">
              <a:extLst>
                <a:ext uri="{FF2B5EF4-FFF2-40B4-BE49-F238E27FC236}">
                  <a16:creationId xmlns:a16="http://schemas.microsoft.com/office/drawing/2014/main" id="{5E8818B5-1F54-4EF9-A210-B42F6C157103}"/>
                </a:ext>
              </a:extLst>
            </p:cNvPr>
            <p:cNvSpPr/>
            <p:nvPr/>
          </p:nvSpPr>
          <p:spPr>
            <a:xfrm>
              <a:off x="1209795" y="1407600"/>
              <a:ext cx="3116764" cy="2088232"/>
            </a:xfrm>
            <a:prstGeom prst="cloudCallout">
              <a:avLst>
                <a:gd name="adj1" fmla="val -53661"/>
                <a:gd name="adj2" fmla="val 56815"/>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7" name="Freeform: Shape 6">
              <a:extLst>
                <a:ext uri="{FF2B5EF4-FFF2-40B4-BE49-F238E27FC236}">
                  <a16:creationId xmlns:a16="http://schemas.microsoft.com/office/drawing/2014/main" id="{DF60F941-BB02-41EC-8C42-61EC10DC39E0}"/>
                </a:ext>
              </a:extLst>
            </p:cNvPr>
            <p:cNvSpPr/>
            <p:nvPr/>
          </p:nvSpPr>
          <p:spPr>
            <a:xfrm>
              <a:off x="1374922" y="1513916"/>
              <a:ext cx="2824617" cy="1789913"/>
            </a:xfrm>
            <a:custGeom>
              <a:avLst/>
              <a:gdLst>
                <a:gd name="connsiteX0" fmla="*/ 2084438 w 2880851"/>
                <a:gd name="connsiteY0" fmla="*/ 49161 h 1789471"/>
                <a:gd name="connsiteX1" fmla="*/ 2084438 w 2880851"/>
                <a:gd name="connsiteY1" fmla="*/ 49161 h 1789471"/>
                <a:gd name="connsiteX2" fmla="*/ 1995948 w 2880851"/>
                <a:gd name="connsiteY2" fmla="*/ 29497 h 1789471"/>
                <a:gd name="connsiteX3" fmla="*/ 1936954 w 2880851"/>
                <a:gd name="connsiteY3" fmla="*/ 9832 h 1789471"/>
                <a:gd name="connsiteX4" fmla="*/ 1907458 w 2880851"/>
                <a:gd name="connsiteY4" fmla="*/ 0 h 1789471"/>
                <a:gd name="connsiteX5" fmla="*/ 1691148 w 2880851"/>
                <a:gd name="connsiteY5" fmla="*/ 9832 h 1789471"/>
                <a:gd name="connsiteX6" fmla="*/ 1641987 w 2880851"/>
                <a:gd name="connsiteY6" fmla="*/ 19664 h 1789471"/>
                <a:gd name="connsiteX7" fmla="*/ 1563329 w 2880851"/>
                <a:gd name="connsiteY7" fmla="*/ 29497 h 1789471"/>
                <a:gd name="connsiteX8" fmla="*/ 1504335 w 2880851"/>
                <a:gd name="connsiteY8" fmla="*/ 49161 h 1789471"/>
                <a:gd name="connsiteX9" fmla="*/ 1474838 w 2880851"/>
                <a:gd name="connsiteY9" fmla="*/ 68826 h 1789471"/>
                <a:gd name="connsiteX10" fmla="*/ 1278193 w 2880851"/>
                <a:gd name="connsiteY10" fmla="*/ 78658 h 1789471"/>
                <a:gd name="connsiteX11" fmla="*/ 1229032 w 2880851"/>
                <a:gd name="connsiteY11" fmla="*/ 88490 h 1789471"/>
                <a:gd name="connsiteX12" fmla="*/ 1199535 w 2880851"/>
                <a:gd name="connsiteY12" fmla="*/ 108155 h 1789471"/>
                <a:gd name="connsiteX13" fmla="*/ 1140542 w 2880851"/>
                <a:gd name="connsiteY13" fmla="*/ 117987 h 1789471"/>
                <a:gd name="connsiteX14" fmla="*/ 1101213 w 2880851"/>
                <a:gd name="connsiteY14" fmla="*/ 127819 h 1789471"/>
                <a:gd name="connsiteX15" fmla="*/ 1071716 w 2880851"/>
                <a:gd name="connsiteY15" fmla="*/ 147484 h 1789471"/>
                <a:gd name="connsiteX16" fmla="*/ 953729 w 2880851"/>
                <a:gd name="connsiteY16" fmla="*/ 147484 h 1789471"/>
                <a:gd name="connsiteX17" fmla="*/ 884903 w 2880851"/>
                <a:gd name="connsiteY17" fmla="*/ 147484 h 1789471"/>
                <a:gd name="connsiteX18" fmla="*/ 825909 w 2880851"/>
                <a:gd name="connsiteY18" fmla="*/ 167148 h 1789471"/>
                <a:gd name="connsiteX19" fmla="*/ 806245 w 2880851"/>
                <a:gd name="connsiteY19" fmla="*/ 196645 h 1789471"/>
                <a:gd name="connsiteX20" fmla="*/ 747251 w 2880851"/>
                <a:gd name="connsiteY20" fmla="*/ 216309 h 1789471"/>
                <a:gd name="connsiteX21" fmla="*/ 717754 w 2880851"/>
                <a:gd name="connsiteY21" fmla="*/ 226142 h 1789471"/>
                <a:gd name="connsiteX22" fmla="*/ 688258 w 2880851"/>
                <a:gd name="connsiteY22" fmla="*/ 245806 h 1789471"/>
                <a:gd name="connsiteX23" fmla="*/ 648929 w 2880851"/>
                <a:gd name="connsiteY23" fmla="*/ 255638 h 1789471"/>
                <a:gd name="connsiteX24" fmla="*/ 619432 w 2880851"/>
                <a:gd name="connsiteY24" fmla="*/ 275303 h 1789471"/>
                <a:gd name="connsiteX25" fmla="*/ 580103 w 2880851"/>
                <a:gd name="connsiteY25" fmla="*/ 304800 h 1789471"/>
                <a:gd name="connsiteX26" fmla="*/ 530942 w 2880851"/>
                <a:gd name="connsiteY26" fmla="*/ 324464 h 1789471"/>
                <a:gd name="connsiteX27" fmla="*/ 471948 w 2880851"/>
                <a:gd name="connsiteY27" fmla="*/ 353961 h 1789471"/>
                <a:gd name="connsiteX28" fmla="*/ 442451 w 2880851"/>
                <a:gd name="connsiteY28" fmla="*/ 373626 h 1789471"/>
                <a:gd name="connsiteX29" fmla="*/ 422787 w 2880851"/>
                <a:gd name="connsiteY29" fmla="*/ 403122 h 1789471"/>
                <a:gd name="connsiteX30" fmla="*/ 334296 w 2880851"/>
                <a:gd name="connsiteY30" fmla="*/ 452284 h 1789471"/>
                <a:gd name="connsiteX31" fmla="*/ 265471 w 2880851"/>
                <a:gd name="connsiteY31" fmla="*/ 491613 h 1789471"/>
                <a:gd name="connsiteX32" fmla="*/ 235974 w 2880851"/>
                <a:gd name="connsiteY32" fmla="*/ 501445 h 1789471"/>
                <a:gd name="connsiteX33" fmla="*/ 206477 w 2880851"/>
                <a:gd name="connsiteY33" fmla="*/ 530942 h 1789471"/>
                <a:gd name="connsiteX34" fmla="*/ 196645 w 2880851"/>
                <a:gd name="connsiteY34" fmla="*/ 560438 h 1789471"/>
                <a:gd name="connsiteX35" fmla="*/ 137651 w 2880851"/>
                <a:gd name="connsiteY35" fmla="*/ 599767 h 1789471"/>
                <a:gd name="connsiteX36" fmla="*/ 108154 w 2880851"/>
                <a:gd name="connsiteY36" fmla="*/ 619432 h 1789471"/>
                <a:gd name="connsiteX37" fmla="*/ 68825 w 2880851"/>
                <a:gd name="connsiteY37" fmla="*/ 688258 h 1789471"/>
                <a:gd name="connsiteX38" fmla="*/ 49161 w 2880851"/>
                <a:gd name="connsiteY38" fmla="*/ 757084 h 1789471"/>
                <a:gd name="connsiteX39" fmla="*/ 39329 w 2880851"/>
                <a:gd name="connsiteY39" fmla="*/ 904567 h 1789471"/>
                <a:gd name="connsiteX40" fmla="*/ 19664 w 2880851"/>
                <a:gd name="connsiteY40" fmla="*/ 963561 h 1789471"/>
                <a:gd name="connsiteX41" fmla="*/ 9832 w 2880851"/>
                <a:gd name="connsiteY41" fmla="*/ 1042219 h 1789471"/>
                <a:gd name="connsiteX42" fmla="*/ 0 w 2880851"/>
                <a:gd name="connsiteY42" fmla="*/ 1071716 h 1789471"/>
                <a:gd name="connsiteX43" fmla="*/ 29496 w 2880851"/>
                <a:gd name="connsiteY43" fmla="*/ 1179871 h 1789471"/>
                <a:gd name="connsiteX44" fmla="*/ 49161 w 2880851"/>
                <a:gd name="connsiteY44" fmla="*/ 1238864 h 1789471"/>
                <a:gd name="connsiteX45" fmla="*/ 58993 w 2880851"/>
                <a:gd name="connsiteY45" fmla="*/ 1268361 h 1789471"/>
                <a:gd name="connsiteX46" fmla="*/ 88490 w 2880851"/>
                <a:gd name="connsiteY46" fmla="*/ 1297858 h 1789471"/>
                <a:gd name="connsiteX47" fmla="*/ 127819 w 2880851"/>
                <a:gd name="connsiteY47" fmla="*/ 1356851 h 1789471"/>
                <a:gd name="connsiteX48" fmla="*/ 157316 w 2880851"/>
                <a:gd name="connsiteY48" fmla="*/ 1376516 h 1789471"/>
                <a:gd name="connsiteX49" fmla="*/ 186813 w 2880851"/>
                <a:gd name="connsiteY49" fmla="*/ 1435509 h 1789471"/>
                <a:gd name="connsiteX50" fmla="*/ 206477 w 2880851"/>
                <a:gd name="connsiteY50" fmla="*/ 1494503 h 1789471"/>
                <a:gd name="connsiteX51" fmla="*/ 255638 w 2880851"/>
                <a:gd name="connsiteY51" fmla="*/ 1582993 h 1789471"/>
                <a:gd name="connsiteX52" fmla="*/ 285135 w 2880851"/>
                <a:gd name="connsiteY52" fmla="*/ 1592826 h 1789471"/>
                <a:gd name="connsiteX53" fmla="*/ 324464 w 2880851"/>
                <a:gd name="connsiteY53" fmla="*/ 1641987 h 1789471"/>
                <a:gd name="connsiteX54" fmla="*/ 353961 w 2880851"/>
                <a:gd name="connsiteY54" fmla="*/ 1671484 h 1789471"/>
                <a:gd name="connsiteX55" fmla="*/ 393290 w 2880851"/>
                <a:gd name="connsiteY55" fmla="*/ 1681316 h 1789471"/>
                <a:gd name="connsiteX56" fmla="*/ 452283 w 2880851"/>
                <a:gd name="connsiteY56" fmla="*/ 1700980 h 1789471"/>
                <a:gd name="connsiteX57" fmla="*/ 511277 w 2880851"/>
                <a:gd name="connsiteY57" fmla="*/ 1740309 h 1789471"/>
                <a:gd name="connsiteX58" fmla="*/ 570271 w 2880851"/>
                <a:gd name="connsiteY58" fmla="*/ 1759974 h 1789471"/>
                <a:gd name="connsiteX59" fmla="*/ 619432 w 2880851"/>
                <a:gd name="connsiteY59" fmla="*/ 1769806 h 1789471"/>
                <a:gd name="connsiteX60" fmla="*/ 678425 w 2880851"/>
                <a:gd name="connsiteY60" fmla="*/ 1789471 h 1789471"/>
                <a:gd name="connsiteX61" fmla="*/ 1120877 w 2880851"/>
                <a:gd name="connsiteY61" fmla="*/ 1769806 h 1789471"/>
                <a:gd name="connsiteX62" fmla="*/ 1150374 w 2880851"/>
                <a:gd name="connsiteY62" fmla="*/ 1759974 h 1789471"/>
                <a:gd name="connsiteX63" fmla="*/ 1602658 w 2880851"/>
                <a:gd name="connsiteY63" fmla="*/ 1750142 h 1789471"/>
                <a:gd name="connsiteX64" fmla="*/ 1661651 w 2880851"/>
                <a:gd name="connsiteY64" fmla="*/ 1720645 h 1789471"/>
                <a:gd name="connsiteX65" fmla="*/ 1720645 w 2880851"/>
                <a:gd name="connsiteY65" fmla="*/ 1700980 h 1789471"/>
                <a:gd name="connsiteX66" fmla="*/ 1750142 w 2880851"/>
                <a:gd name="connsiteY66" fmla="*/ 1691148 h 1789471"/>
                <a:gd name="connsiteX67" fmla="*/ 1877961 w 2880851"/>
                <a:gd name="connsiteY67" fmla="*/ 1681316 h 1789471"/>
                <a:gd name="connsiteX68" fmla="*/ 1927122 w 2880851"/>
                <a:gd name="connsiteY68" fmla="*/ 1671484 h 1789471"/>
                <a:gd name="connsiteX69" fmla="*/ 1986116 w 2880851"/>
                <a:gd name="connsiteY69" fmla="*/ 1661651 h 1789471"/>
                <a:gd name="connsiteX70" fmla="*/ 2015613 w 2880851"/>
                <a:gd name="connsiteY70" fmla="*/ 1651819 h 1789471"/>
                <a:gd name="connsiteX71" fmla="*/ 2054942 w 2880851"/>
                <a:gd name="connsiteY71" fmla="*/ 1641987 h 1789471"/>
                <a:gd name="connsiteX72" fmla="*/ 2084438 w 2880851"/>
                <a:gd name="connsiteY72" fmla="*/ 1632155 h 1789471"/>
                <a:gd name="connsiteX73" fmla="*/ 2153264 w 2880851"/>
                <a:gd name="connsiteY73" fmla="*/ 1612490 h 1789471"/>
                <a:gd name="connsiteX74" fmla="*/ 2182761 w 2880851"/>
                <a:gd name="connsiteY74" fmla="*/ 1592826 h 1789471"/>
                <a:gd name="connsiteX75" fmla="*/ 2212258 w 2880851"/>
                <a:gd name="connsiteY75" fmla="*/ 1582993 h 1789471"/>
                <a:gd name="connsiteX76" fmla="*/ 2281083 w 2880851"/>
                <a:gd name="connsiteY76" fmla="*/ 1553497 h 1789471"/>
                <a:gd name="connsiteX77" fmla="*/ 2310580 w 2880851"/>
                <a:gd name="connsiteY77" fmla="*/ 1533832 h 1789471"/>
                <a:gd name="connsiteX78" fmla="*/ 2340077 w 2880851"/>
                <a:gd name="connsiteY78" fmla="*/ 1524000 h 1789471"/>
                <a:gd name="connsiteX79" fmla="*/ 2399071 w 2880851"/>
                <a:gd name="connsiteY79" fmla="*/ 1484671 h 1789471"/>
                <a:gd name="connsiteX80" fmla="*/ 2418735 w 2880851"/>
                <a:gd name="connsiteY80" fmla="*/ 1455174 h 1789471"/>
                <a:gd name="connsiteX81" fmla="*/ 2448232 w 2880851"/>
                <a:gd name="connsiteY81" fmla="*/ 1445342 h 1789471"/>
                <a:gd name="connsiteX82" fmla="*/ 2458064 w 2880851"/>
                <a:gd name="connsiteY82" fmla="*/ 1415845 h 1789471"/>
                <a:gd name="connsiteX83" fmla="*/ 2487561 w 2880851"/>
                <a:gd name="connsiteY83" fmla="*/ 1396180 h 1789471"/>
                <a:gd name="connsiteX84" fmla="*/ 2517058 w 2880851"/>
                <a:gd name="connsiteY84" fmla="*/ 1337187 h 1789471"/>
                <a:gd name="connsiteX85" fmla="*/ 2605548 w 2880851"/>
                <a:gd name="connsiteY85" fmla="*/ 1288026 h 1789471"/>
                <a:gd name="connsiteX86" fmla="*/ 2635045 w 2880851"/>
                <a:gd name="connsiteY86" fmla="*/ 1258529 h 1789471"/>
                <a:gd name="connsiteX87" fmla="*/ 2664542 w 2880851"/>
                <a:gd name="connsiteY87" fmla="*/ 1248697 h 1789471"/>
                <a:gd name="connsiteX88" fmla="*/ 2674374 w 2880851"/>
                <a:gd name="connsiteY88" fmla="*/ 1219200 h 1789471"/>
                <a:gd name="connsiteX89" fmla="*/ 2733367 w 2880851"/>
                <a:gd name="connsiteY89" fmla="*/ 1179871 h 1789471"/>
                <a:gd name="connsiteX90" fmla="*/ 2772696 w 2880851"/>
                <a:gd name="connsiteY90" fmla="*/ 1120877 h 1789471"/>
                <a:gd name="connsiteX91" fmla="*/ 2792361 w 2880851"/>
                <a:gd name="connsiteY91" fmla="*/ 1091380 h 1789471"/>
                <a:gd name="connsiteX92" fmla="*/ 2841522 w 2880851"/>
                <a:gd name="connsiteY92" fmla="*/ 1022555 h 1789471"/>
                <a:gd name="connsiteX93" fmla="*/ 2871019 w 2880851"/>
                <a:gd name="connsiteY93" fmla="*/ 934064 h 1789471"/>
                <a:gd name="connsiteX94" fmla="*/ 2880851 w 2880851"/>
                <a:gd name="connsiteY94" fmla="*/ 904567 h 1789471"/>
                <a:gd name="connsiteX95" fmla="*/ 2871019 w 2880851"/>
                <a:gd name="connsiteY95" fmla="*/ 747251 h 1789471"/>
                <a:gd name="connsiteX96" fmla="*/ 2861187 w 2880851"/>
                <a:gd name="connsiteY96" fmla="*/ 717755 h 1789471"/>
                <a:gd name="connsiteX97" fmla="*/ 2851354 w 2880851"/>
                <a:gd name="connsiteY97" fmla="*/ 599767 h 1789471"/>
                <a:gd name="connsiteX98" fmla="*/ 2841522 w 2880851"/>
                <a:gd name="connsiteY98" fmla="*/ 540774 h 1789471"/>
                <a:gd name="connsiteX99" fmla="*/ 2821858 w 2880851"/>
                <a:gd name="connsiteY99" fmla="*/ 462116 h 1789471"/>
                <a:gd name="connsiteX100" fmla="*/ 2812025 w 2880851"/>
                <a:gd name="connsiteY100" fmla="*/ 373626 h 1789471"/>
                <a:gd name="connsiteX101" fmla="*/ 2802193 w 2880851"/>
                <a:gd name="connsiteY101" fmla="*/ 334297 h 1789471"/>
                <a:gd name="connsiteX102" fmla="*/ 2772696 w 2880851"/>
                <a:gd name="connsiteY102" fmla="*/ 324464 h 1789471"/>
                <a:gd name="connsiteX103" fmla="*/ 2713703 w 2880851"/>
                <a:gd name="connsiteY103" fmla="*/ 285135 h 1789471"/>
                <a:gd name="connsiteX104" fmla="*/ 2664542 w 2880851"/>
                <a:gd name="connsiteY104" fmla="*/ 245806 h 1789471"/>
                <a:gd name="connsiteX105" fmla="*/ 2635045 w 2880851"/>
                <a:gd name="connsiteY105" fmla="*/ 216309 h 1789471"/>
                <a:gd name="connsiteX106" fmla="*/ 2576051 w 2880851"/>
                <a:gd name="connsiteY106" fmla="*/ 196645 h 1789471"/>
                <a:gd name="connsiteX107" fmla="*/ 2546554 w 2880851"/>
                <a:gd name="connsiteY107" fmla="*/ 176980 h 1789471"/>
                <a:gd name="connsiteX108" fmla="*/ 2487561 w 2880851"/>
                <a:gd name="connsiteY108" fmla="*/ 157316 h 1789471"/>
                <a:gd name="connsiteX109" fmla="*/ 2379406 w 2880851"/>
                <a:gd name="connsiteY109" fmla="*/ 117987 h 1789471"/>
                <a:gd name="connsiteX110" fmla="*/ 2192593 w 2880851"/>
                <a:gd name="connsiteY110" fmla="*/ 88490 h 1789471"/>
                <a:gd name="connsiteX111" fmla="*/ 2084438 w 2880851"/>
                <a:gd name="connsiteY111" fmla="*/ 4916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880851" h="1789471">
                  <a:moveTo>
                    <a:pt x="2084438" y="49161"/>
                  </a:moveTo>
                  <a:lnTo>
                    <a:pt x="2084438" y="49161"/>
                  </a:lnTo>
                  <a:cubicBezTo>
                    <a:pt x="2054941" y="42606"/>
                    <a:pt x="2025144" y="37283"/>
                    <a:pt x="1995948" y="29497"/>
                  </a:cubicBezTo>
                  <a:cubicBezTo>
                    <a:pt x="1975919" y="24156"/>
                    <a:pt x="1956619" y="16387"/>
                    <a:pt x="1936954" y="9832"/>
                  </a:cubicBezTo>
                  <a:lnTo>
                    <a:pt x="1907458" y="0"/>
                  </a:lnTo>
                  <a:cubicBezTo>
                    <a:pt x="1835355" y="3277"/>
                    <a:pt x="1763129" y="4500"/>
                    <a:pt x="1691148" y="9832"/>
                  </a:cubicBezTo>
                  <a:cubicBezTo>
                    <a:pt x="1674482" y="11066"/>
                    <a:pt x="1658504" y="17123"/>
                    <a:pt x="1641987" y="19664"/>
                  </a:cubicBezTo>
                  <a:cubicBezTo>
                    <a:pt x="1615871" y="23682"/>
                    <a:pt x="1589548" y="26219"/>
                    <a:pt x="1563329" y="29497"/>
                  </a:cubicBezTo>
                  <a:cubicBezTo>
                    <a:pt x="1543664" y="36052"/>
                    <a:pt x="1521582" y="37663"/>
                    <a:pt x="1504335" y="49161"/>
                  </a:cubicBezTo>
                  <a:cubicBezTo>
                    <a:pt x="1494503" y="55716"/>
                    <a:pt x="1486556" y="67298"/>
                    <a:pt x="1474838" y="68826"/>
                  </a:cubicBezTo>
                  <a:cubicBezTo>
                    <a:pt x="1409759" y="77315"/>
                    <a:pt x="1343741" y="75381"/>
                    <a:pt x="1278193" y="78658"/>
                  </a:cubicBezTo>
                  <a:cubicBezTo>
                    <a:pt x="1261806" y="81935"/>
                    <a:pt x="1244679" y="82622"/>
                    <a:pt x="1229032" y="88490"/>
                  </a:cubicBezTo>
                  <a:cubicBezTo>
                    <a:pt x="1217967" y="92639"/>
                    <a:pt x="1210746" y="104418"/>
                    <a:pt x="1199535" y="108155"/>
                  </a:cubicBezTo>
                  <a:cubicBezTo>
                    <a:pt x="1180622" y="114459"/>
                    <a:pt x="1160090" y="114077"/>
                    <a:pt x="1140542" y="117987"/>
                  </a:cubicBezTo>
                  <a:cubicBezTo>
                    <a:pt x="1127291" y="120637"/>
                    <a:pt x="1114323" y="124542"/>
                    <a:pt x="1101213" y="127819"/>
                  </a:cubicBezTo>
                  <a:cubicBezTo>
                    <a:pt x="1091381" y="134374"/>
                    <a:pt x="1082285" y="142199"/>
                    <a:pt x="1071716" y="147484"/>
                  </a:cubicBezTo>
                  <a:cubicBezTo>
                    <a:pt x="1029788" y="168448"/>
                    <a:pt x="1007492" y="153458"/>
                    <a:pt x="953729" y="147484"/>
                  </a:cubicBezTo>
                  <a:cubicBezTo>
                    <a:pt x="914401" y="134374"/>
                    <a:pt x="930390" y="133838"/>
                    <a:pt x="884903" y="147484"/>
                  </a:cubicBezTo>
                  <a:cubicBezTo>
                    <a:pt x="865049" y="153440"/>
                    <a:pt x="825909" y="167148"/>
                    <a:pt x="825909" y="167148"/>
                  </a:cubicBezTo>
                  <a:cubicBezTo>
                    <a:pt x="819354" y="176980"/>
                    <a:pt x="816266" y="190382"/>
                    <a:pt x="806245" y="196645"/>
                  </a:cubicBezTo>
                  <a:cubicBezTo>
                    <a:pt x="788667" y="207631"/>
                    <a:pt x="766916" y="209754"/>
                    <a:pt x="747251" y="216309"/>
                  </a:cubicBezTo>
                  <a:cubicBezTo>
                    <a:pt x="737419" y="219586"/>
                    <a:pt x="726378" y="220393"/>
                    <a:pt x="717754" y="226142"/>
                  </a:cubicBezTo>
                  <a:cubicBezTo>
                    <a:pt x="707922" y="232697"/>
                    <a:pt x="699119" y="241151"/>
                    <a:pt x="688258" y="245806"/>
                  </a:cubicBezTo>
                  <a:cubicBezTo>
                    <a:pt x="675837" y="251129"/>
                    <a:pt x="662039" y="252361"/>
                    <a:pt x="648929" y="255638"/>
                  </a:cubicBezTo>
                  <a:cubicBezTo>
                    <a:pt x="639097" y="262193"/>
                    <a:pt x="629048" y="268434"/>
                    <a:pt x="619432" y="275303"/>
                  </a:cubicBezTo>
                  <a:cubicBezTo>
                    <a:pt x="606097" y="284828"/>
                    <a:pt x="594428" y="296842"/>
                    <a:pt x="580103" y="304800"/>
                  </a:cubicBezTo>
                  <a:cubicBezTo>
                    <a:pt x="564675" y="313371"/>
                    <a:pt x="546728" y="316571"/>
                    <a:pt x="530942" y="324464"/>
                  </a:cubicBezTo>
                  <a:cubicBezTo>
                    <a:pt x="454701" y="362584"/>
                    <a:pt x="546089" y="329248"/>
                    <a:pt x="471948" y="353961"/>
                  </a:cubicBezTo>
                  <a:cubicBezTo>
                    <a:pt x="462116" y="360516"/>
                    <a:pt x="450807" y="365270"/>
                    <a:pt x="442451" y="373626"/>
                  </a:cubicBezTo>
                  <a:cubicBezTo>
                    <a:pt x="434095" y="381982"/>
                    <a:pt x="431680" y="395341"/>
                    <a:pt x="422787" y="403122"/>
                  </a:cubicBezTo>
                  <a:cubicBezTo>
                    <a:pt x="361473" y="456771"/>
                    <a:pt x="383450" y="431218"/>
                    <a:pt x="334296" y="452284"/>
                  </a:cubicBezTo>
                  <a:cubicBezTo>
                    <a:pt x="213613" y="504006"/>
                    <a:pt x="364230" y="442232"/>
                    <a:pt x="265471" y="491613"/>
                  </a:cubicBezTo>
                  <a:cubicBezTo>
                    <a:pt x="256201" y="496248"/>
                    <a:pt x="245806" y="498168"/>
                    <a:pt x="235974" y="501445"/>
                  </a:cubicBezTo>
                  <a:cubicBezTo>
                    <a:pt x="226142" y="511277"/>
                    <a:pt x="214190" y="519372"/>
                    <a:pt x="206477" y="530942"/>
                  </a:cubicBezTo>
                  <a:cubicBezTo>
                    <a:pt x="200728" y="539565"/>
                    <a:pt x="203973" y="553110"/>
                    <a:pt x="196645" y="560438"/>
                  </a:cubicBezTo>
                  <a:cubicBezTo>
                    <a:pt x="179933" y="577150"/>
                    <a:pt x="157316" y="586657"/>
                    <a:pt x="137651" y="599767"/>
                  </a:cubicBezTo>
                  <a:lnTo>
                    <a:pt x="108154" y="619432"/>
                  </a:lnTo>
                  <a:cubicBezTo>
                    <a:pt x="88407" y="649053"/>
                    <a:pt x="83793" y="653333"/>
                    <a:pt x="68825" y="688258"/>
                  </a:cubicBezTo>
                  <a:cubicBezTo>
                    <a:pt x="60363" y="708004"/>
                    <a:pt x="54150" y="737129"/>
                    <a:pt x="49161" y="757084"/>
                  </a:cubicBezTo>
                  <a:cubicBezTo>
                    <a:pt x="45884" y="806245"/>
                    <a:pt x="46297" y="855792"/>
                    <a:pt x="39329" y="904567"/>
                  </a:cubicBezTo>
                  <a:cubicBezTo>
                    <a:pt x="36398" y="925087"/>
                    <a:pt x="19664" y="963561"/>
                    <a:pt x="19664" y="963561"/>
                  </a:cubicBezTo>
                  <a:cubicBezTo>
                    <a:pt x="16387" y="989780"/>
                    <a:pt x="14559" y="1016222"/>
                    <a:pt x="9832" y="1042219"/>
                  </a:cubicBezTo>
                  <a:cubicBezTo>
                    <a:pt x="7978" y="1052416"/>
                    <a:pt x="0" y="1061352"/>
                    <a:pt x="0" y="1071716"/>
                  </a:cubicBezTo>
                  <a:cubicBezTo>
                    <a:pt x="0" y="1194233"/>
                    <a:pt x="228" y="1114018"/>
                    <a:pt x="29496" y="1179871"/>
                  </a:cubicBezTo>
                  <a:cubicBezTo>
                    <a:pt x="37914" y="1198813"/>
                    <a:pt x="42606" y="1219200"/>
                    <a:pt x="49161" y="1238864"/>
                  </a:cubicBezTo>
                  <a:cubicBezTo>
                    <a:pt x="52438" y="1248696"/>
                    <a:pt x="51664" y="1261032"/>
                    <a:pt x="58993" y="1268361"/>
                  </a:cubicBezTo>
                  <a:cubicBezTo>
                    <a:pt x="68825" y="1278193"/>
                    <a:pt x="79953" y="1286882"/>
                    <a:pt x="88490" y="1297858"/>
                  </a:cubicBezTo>
                  <a:cubicBezTo>
                    <a:pt x="103000" y="1316513"/>
                    <a:pt x="108155" y="1343741"/>
                    <a:pt x="127819" y="1356851"/>
                  </a:cubicBezTo>
                  <a:lnTo>
                    <a:pt x="157316" y="1376516"/>
                  </a:lnTo>
                  <a:cubicBezTo>
                    <a:pt x="193174" y="1484092"/>
                    <a:pt x="135986" y="1321148"/>
                    <a:pt x="186813" y="1435509"/>
                  </a:cubicBezTo>
                  <a:cubicBezTo>
                    <a:pt x="195232" y="1454451"/>
                    <a:pt x="199922" y="1474838"/>
                    <a:pt x="206477" y="1494503"/>
                  </a:cubicBezTo>
                  <a:cubicBezTo>
                    <a:pt x="215134" y="1520476"/>
                    <a:pt x="230280" y="1574540"/>
                    <a:pt x="255638" y="1582993"/>
                  </a:cubicBezTo>
                  <a:lnTo>
                    <a:pt x="285135" y="1592826"/>
                  </a:lnTo>
                  <a:cubicBezTo>
                    <a:pt x="301276" y="1641248"/>
                    <a:pt x="283412" y="1607776"/>
                    <a:pt x="324464" y="1641987"/>
                  </a:cubicBezTo>
                  <a:cubicBezTo>
                    <a:pt x="335146" y="1650889"/>
                    <a:pt x="341888" y="1664585"/>
                    <a:pt x="353961" y="1671484"/>
                  </a:cubicBezTo>
                  <a:cubicBezTo>
                    <a:pt x="365694" y="1678188"/>
                    <a:pt x="380347" y="1677433"/>
                    <a:pt x="393290" y="1681316"/>
                  </a:cubicBezTo>
                  <a:cubicBezTo>
                    <a:pt x="413144" y="1687272"/>
                    <a:pt x="452283" y="1700980"/>
                    <a:pt x="452283" y="1700980"/>
                  </a:cubicBezTo>
                  <a:cubicBezTo>
                    <a:pt x="471948" y="1714090"/>
                    <a:pt x="488856" y="1732835"/>
                    <a:pt x="511277" y="1740309"/>
                  </a:cubicBezTo>
                  <a:cubicBezTo>
                    <a:pt x="530942" y="1746864"/>
                    <a:pt x="549945" y="1755909"/>
                    <a:pt x="570271" y="1759974"/>
                  </a:cubicBezTo>
                  <a:cubicBezTo>
                    <a:pt x="586658" y="1763251"/>
                    <a:pt x="603309" y="1765409"/>
                    <a:pt x="619432" y="1769806"/>
                  </a:cubicBezTo>
                  <a:cubicBezTo>
                    <a:pt x="639430" y="1775260"/>
                    <a:pt x="678425" y="1789471"/>
                    <a:pt x="678425" y="1789471"/>
                  </a:cubicBezTo>
                  <a:lnTo>
                    <a:pt x="1120877" y="1769806"/>
                  </a:lnTo>
                  <a:cubicBezTo>
                    <a:pt x="1131205" y="1768945"/>
                    <a:pt x="1140018" y="1760397"/>
                    <a:pt x="1150374" y="1759974"/>
                  </a:cubicBezTo>
                  <a:cubicBezTo>
                    <a:pt x="1301046" y="1753824"/>
                    <a:pt x="1451897" y="1753419"/>
                    <a:pt x="1602658" y="1750142"/>
                  </a:cubicBezTo>
                  <a:cubicBezTo>
                    <a:pt x="1710248" y="1714275"/>
                    <a:pt x="1547270" y="1771480"/>
                    <a:pt x="1661651" y="1720645"/>
                  </a:cubicBezTo>
                  <a:cubicBezTo>
                    <a:pt x="1680593" y="1712226"/>
                    <a:pt x="1700980" y="1707535"/>
                    <a:pt x="1720645" y="1700980"/>
                  </a:cubicBezTo>
                  <a:cubicBezTo>
                    <a:pt x="1730477" y="1697703"/>
                    <a:pt x="1739808" y="1691943"/>
                    <a:pt x="1750142" y="1691148"/>
                  </a:cubicBezTo>
                  <a:lnTo>
                    <a:pt x="1877961" y="1681316"/>
                  </a:lnTo>
                  <a:lnTo>
                    <a:pt x="1927122" y="1671484"/>
                  </a:lnTo>
                  <a:cubicBezTo>
                    <a:pt x="1946736" y="1667918"/>
                    <a:pt x="1966655" y="1665976"/>
                    <a:pt x="1986116" y="1661651"/>
                  </a:cubicBezTo>
                  <a:cubicBezTo>
                    <a:pt x="1996233" y="1659403"/>
                    <a:pt x="2005648" y="1654666"/>
                    <a:pt x="2015613" y="1651819"/>
                  </a:cubicBezTo>
                  <a:cubicBezTo>
                    <a:pt x="2028606" y="1648107"/>
                    <a:pt x="2041949" y="1645699"/>
                    <a:pt x="2054942" y="1641987"/>
                  </a:cubicBezTo>
                  <a:cubicBezTo>
                    <a:pt x="2064907" y="1639140"/>
                    <a:pt x="2074473" y="1635002"/>
                    <a:pt x="2084438" y="1632155"/>
                  </a:cubicBezTo>
                  <a:cubicBezTo>
                    <a:pt x="2099134" y="1627956"/>
                    <a:pt x="2137551" y="1620346"/>
                    <a:pt x="2153264" y="1612490"/>
                  </a:cubicBezTo>
                  <a:cubicBezTo>
                    <a:pt x="2163833" y="1607205"/>
                    <a:pt x="2172192" y="1598111"/>
                    <a:pt x="2182761" y="1592826"/>
                  </a:cubicBezTo>
                  <a:cubicBezTo>
                    <a:pt x="2192031" y="1588191"/>
                    <a:pt x="2202732" y="1587076"/>
                    <a:pt x="2212258" y="1582993"/>
                  </a:cubicBezTo>
                  <a:cubicBezTo>
                    <a:pt x="2297297" y="1546547"/>
                    <a:pt x="2211915" y="1576553"/>
                    <a:pt x="2281083" y="1553497"/>
                  </a:cubicBezTo>
                  <a:cubicBezTo>
                    <a:pt x="2290915" y="1546942"/>
                    <a:pt x="2300011" y="1539117"/>
                    <a:pt x="2310580" y="1533832"/>
                  </a:cubicBezTo>
                  <a:cubicBezTo>
                    <a:pt x="2319850" y="1529197"/>
                    <a:pt x="2331017" y="1529033"/>
                    <a:pt x="2340077" y="1524000"/>
                  </a:cubicBezTo>
                  <a:cubicBezTo>
                    <a:pt x="2360737" y="1512522"/>
                    <a:pt x="2399071" y="1484671"/>
                    <a:pt x="2399071" y="1484671"/>
                  </a:cubicBezTo>
                  <a:cubicBezTo>
                    <a:pt x="2405626" y="1474839"/>
                    <a:pt x="2409508" y="1462556"/>
                    <a:pt x="2418735" y="1455174"/>
                  </a:cubicBezTo>
                  <a:cubicBezTo>
                    <a:pt x="2426828" y="1448700"/>
                    <a:pt x="2440903" y="1452671"/>
                    <a:pt x="2448232" y="1445342"/>
                  </a:cubicBezTo>
                  <a:cubicBezTo>
                    <a:pt x="2455561" y="1438013"/>
                    <a:pt x="2451590" y="1423938"/>
                    <a:pt x="2458064" y="1415845"/>
                  </a:cubicBezTo>
                  <a:cubicBezTo>
                    <a:pt x="2465446" y="1406617"/>
                    <a:pt x="2477729" y="1402735"/>
                    <a:pt x="2487561" y="1396180"/>
                  </a:cubicBezTo>
                  <a:cubicBezTo>
                    <a:pt x="2494575" y="1375139"/>
                    <a:pt x="2499118" y="1352884"/>
                    <a:pt x="2517058" y="1337187"/>
                  </a:cubicBezTo>
                  <a:cubicBezTo>
                    <a:pt x="2558669" y="1300777"/>
                    <a:pt x="2565034" y="1301530"/>
                    <a:pt x="2605548" y="1288026"/>
                  </a:cubicBezTo>
                  <a:cubicBezTo>
                    <a:pt x="2615380" y="1278194"/>
                    <a:pt x="2623475" y="1266242"/>
                    <a:pt x="2635045" y="1258529"/>
                  </a:cubicBezTo>
                  <a:cubicBezTo>
                    <a:pt x="2643669" y="1252780"/>
                    <a:pt x="2657213" y="1256026"/>
                    <a:pt x="2664542" y="1248697"/>
                  </a:cubicBezTo>
                  <a:cubicBezTo>
                    <a:pt x="2671871" y="1241368"/>
                    <a:pt x="2667045" y="1226529"/>
                    <a:pt x="2674374" y="1219200"/>
                  </a:cubicBezTo>
                  <a:cubicBezTo>
                    <a:pt x="2691085" y="1202488"/>
                    <a:pt x="2733367" y="1179871"/>
                    <a:pt x="2733367" y="1179871"/>
                  </a:cubicBezTo>
                  <a:lnTo>
                    <a:pt x="2772696" y="1120877"/>
                  </a:lnTo>
                  <a:cubicBezTo>
                    <a:pt x="2779251" y="1111045"/>
                    <a:pt x="2785271" y="1100834"/>
                    <a:pt x="2792361" y="1091380"/>
                  </a:cubicBezTo>
                  <a:cubicBezTo>
                    <a:pt x="2828948" y="1042598"/>
                    <a:pt x="2812768" y="1065686"/>
                    <a:pt x="2841522" y="1022555"/>
                  </a:cubicBezTo>
                  <a:lnTo>
                    <a:pt x="2871019" y="934064"/>
                  </a:lnTo>
                  <a:lnTo>
                    <a:pt x="2880851" y="904567"/>
                  </a:lnTo>
                  <a:cubicBezTo>
                    <a:pt x="2877574" y="852128"/>
                    <a:pt x="2876519" y="799503"/>
                    <a:pt x="2871019" y="747251"/>
                  </a:cubicBezTo>
                  <a:cubicBezTo>
                    <a:pt x="2869934" y="736944"/>
                    <a:pt x="2862557" y="728028"/>
                    <a:pt x="2861187" y="717755"/>
                  </a:cubicBezTo>
                  <a:cubicBezTo>
                    <a:pt x="2855971" y="678636"/>
                    <a:pt x="2855712" y="638991"/>
                    <a:pt x="2851354" y="599767"/>
                  </a:cubicBezTo>
                  <a:cubicBezTo>
                    <a:pt x="2849152" y="579953"/>
                    <a:pt x="2845699" y="560267"/>
                    <a:pt x="2841522" y="540774"/>
                  </a:cubicBezTo>
                  <a:cubicBezTo>
                    <a:pt x="2835859" y="514348"/>
                    <a:pt x="2821858" y="462116"/>
                    <a:pt x="2821858" y="462116"/>
                  </a:cubicBezTo>
                  <a:cubicBezTo>
                    <a:pt x="2818580" y="432619"/>
                    <a:pt x="2816538" y="402959"/>
                    <a:pt x="2812025" y="373626"/>
                  </a:cubicBezTo>
                  <a:cubicBezTo>
                    <a:pt x="2809970" y="360270"/>
                    <a:pt x="2810634" y="344849"/>
                    <a:pt x="2802193" y="334297"/>
                  </a:cubicBezTo>
                  <a:cubicBezTo>
                    <a:pt x="2795719" y="326204"/>
                    <a:pt x="2781756" y="329497"/>
                    <a:pt x="2772696" y="324464"/>
                  </a:cubicBezTo>
                  <a:cubicBezTo>
                    <a:pt x="2752037" y="312986"/>
                    <a:pt x="2713703" y="285135"/>
                    <a:pt x="2713703" y="285135"/>
                  </a:cubicBezTo>
                  <a:cubicBezTo>
                    <a:pt x="2669722" y="219165"/>
                    <a:pt x="2721532" y="283800"/>
                    <a:pt x="2664542" y="245806"/>
                  </a:cubicBezTo>
                  <a:cubicBezTo>
                    <a:pt x="2652972" y="238093"/>
                    <a:pt x="2647200" y="223062"/>
                    <a:pt x="2635045" y="216309"/>
                  </a:cubicBezTo>
                  <a:cubicBezTo>
                    <a:pt x="2616925" y="206243"/>
                    <a:pt x="2576051" y="196645"/>
                    <a:pt x="2576051" y="196645"/>
                  </a:cubicBezTo>
                  <a:cubicBezTo>
                    <a:pt x="2566219" y="190090"/>
                    <a:pt x="2557353" y="181779"/>
                    <a:pt x="2546554" y="176980"/>
                  </a:cubicBezTo>
                  <a:cubicBezTo>
                    <a:pt x="2527613" y="168562"/>
                    <a:pt x="2487561" y="157316"/>
                    <a:pt x="2487561" y="157316"/>
                  </a:cubicBezTo>
                  <a:cubicBezTo>
                    <a:pt x="2425723" y="116090"/>
                    <a:pt x="2492064" y="155541"/>
                    <a:pt x="2379406" y="117987"/>
                  </a:cubicBezTo>
                  <a:cubicBezTo>
                    <a:pt x="2279874" y="84808"/>
                    <a:pt x="2341080" y="99912"/>
                    <a:pt x="2192593" y="88490"/>
                  </a:cubicBezTo>
                  <a:cubicBezTo>
                    <a:pt x="2124456" y="77134"/>
                    <a:pt x="2102464" y="55716"/>
                    <a:pt x="2084438" y="491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300" name="TextBox 3">
              <a:extLst>
                <a:ext uri="{FF2B5EF4-FFF2-40B4-BE49-F238E27FC236}">
                  <a16:creationId xmlns:a16="http://schemas.microsoft.com/office/drawing/2014/main" id="{0E48249B-D5C5-480E-A379-B724CCA6564A}"/>
                </a:ext>
              </a:extLst>
            </p:cNvPr>
            <p:cNvSpPr txBox="1">
              <a:spLocks noChangeArrowheads="1"/>
            </p:cNvSpPr>
            <p:nvPr/>
          </p:nvSpPr>
          <p:spPr bwMode="auto">
            <a:xfrm>
              <a:off x="1594934" y="1944107"/>
              <a:ext cx="2448272" cy="101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2000" dirty="0">
                  <a:solidFill>
                    <a:schemeClr val="tx1"/>
                  </a:solidFill>
                  <a:ea typeface="Roboto" panose="02000000000000000000" pitchFamily="2" charset="0"/>
                </a:rPr>
                <a:t>What does love mean? Who are the people we love?</a:t>
              </a:r>
            </a:p>
          </p:txBody>
        </p:sp>
      </p:grpSp>
      <p:grpSp>
        <p:nvGrpSpPr>
          <p:cNvPr id="12291" name="Group 17">
            <a:extLst>
              <a:ext uri="{FF2B5EF4-FFF2-40B4-BE49-F238E27FC236}">
                <a16:creationId xmlns:a16="http://schemas.microsoft.com/office/drawing/2014/main" id="{B938FEFC-6AD6-4406-8029-1E53CF6B5BD1}"/>
              </a:ext>
            </a:extLst>
          </p:cNvPr>
          <p:cNvGrpSpPr>
            <a:grpSpLocks/>
          </p:cNvGrpSpPr>
          <p:nvPr/>
        </p:nvGrpSpPr>
        <p:grpSpPr bwMode="auto">
          <a:xfrm>
            <a:off x="2605881" y="3503613"/>
            <a:ext cx="3478213" cy="1950869"/>
            <a:chOff x="4664471" y="526143"/>
            <a:chExt cx="3477717" cy="1951882"/>
          </a:xfrm>
        </p:grpSpPr>
        <p:sp>
          <p:nvSpPr>
            <p:cNvPr id="16" name="Thought Bubble: Cloud 15">
              <a:extLst>
                <a:ext uri="{FF2B5EF4-FFF2-40B4-BE49-F238E27FC236}">
                  <a16:creationId xmlns:a16="http://schemas.microsoft.com/office/drawing/2014/main" id="{20BB91CD-1B8E-45F6-A8C4-2683ECD9AB57}"/>
                </a:ext>
              </a:extLst>
            </p:cNvPr>
            <p:cNvSpPr/>
            <p:nvPr/>
          </p:nvSpPr>
          <p:spPr>
            <a:xfrm>
              <a:off x="4664471" y="526143"/>
              <a:ext cx="3477717" cy="1951882"/>
            </a:xfrm>
            <a:prstGeom prst="cloudCallout">
              <a:avLst>
                <a:gd name="adj1" fmla="val 70668"/>
                <a:gd name="adj2" fmla="val -22287"/>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7" name="Freeform: Shape 16">
              <a:extLst>
                <a:ext uri="{FF2B5EF4-FFF2-40B4-BE49-F238E27FC236}">
                  <a16:creationId xmlns:a16="http://schemas.microsoft.com/office/drawing/2014/main" id="{BA1B6487-2852-461E-A03E-32BAC98F2249}"/>
                </a:ext>
              </a:extLst>
            </p:cNvPr>
            <p:cNvSpPr/>
            <p:nvPr/>
          </p:nvSpPr>
          <p:spPr>
            <a:xfrm>
              <a:off x="4862087" y="697682"/>
              <a:ext cx="3160262" cy="1338808"/>
            </a:xfrm>
            <a:custGeom>
              <a:avLst/>
              <a:gdLst>
                <a:gd name="connsiteX0" fmla="*/ 1666855 w 3161359"/>
                <a:gd name="connsiteY0" fmla="*/ 68826 h 1986116"/>
                <a:gd name="connsiteX1" fmla="*/ 1666855 w 3161359"/>
                <a:gd name="connsiteY1" fmla="*/ 68826 h 1986116"/>
                <a:gd name="connsiteX2" fmla="*/ 1401384 w 3161359"/>
                <a:gd name="connsiteY2" fmla="*/ 68826 h 1986116"/>
                <a:gd name="connsiteX3" fmla="*/ 1371888 w 3161359"/>
                <a:gd name="connsiteY3" fmla="*/ 78658 h 1986116"/>
                <a:gd name="connsiteX4" fmla="*/ 1273565 w 3161359"/>
                <a:gd name="connsiteY4" fmla="*/ 108155 h 1986116"/>
                <a:gd name="connsiteX5" fmla="*/ 1244068 w 3161359"/>
                <a:gd name="connsiteY5" fmla="*/ 117987 h 1986116"/>
                <a:gd name="connsiteX6" fmla="*/ 978597 w 3161359"/>
                <a:gd name="connsiteY6" fmla="*/ 137652 h 1986116"/>
                <a:gd name="connsiteX7" fmla="*/ 919604 w 3161359"/>
                <a:gd name="connsiteY7" fmla="*/ 157316 h 1986116"/>
                <a:gd name="connsiteX8" fmla="*/ 890107 w 3161359"/>
                <a:gd name="connsiteY8" fmla="*/ 167149 h 1986116"/>
                <a:gd name="connsiteX9" fmla="*/ 831113 w 3161359"/>
                <a:gd name="connsiteY9" fmla="*/ 176981 h 1986116"/>
                <a:gd name="connsiteX10" fmla="*/ 762288 w 3161359"/>
                <a:gd name="connsiteY10" fmla="*/ 196645 h 1986116"/>
                <a:gd name="connsiteX11" fmla="*/ 624636 w 3161359"/>
                <a:gd name="connsiteY11" fmla="*/ 216310 h 1986116"/>
                <a:gd name="connsiteX12" fmla="*/ 555810 w 3161359"/>
                <a:gd name="connsiteY12" fmla="*/ 235975 h 1986116"/>
                <a:gd name="connsiteX13" fmla="*/ 516481 w 3161359"/>
                <a:gd name="connsiteY13" fmla="*/ 245807 h 1986116"/>
                <a:gd name="connsiteX14" fmla="*/ 447655 w 3161359"/>
                <a:gd name="connsiteY14" fmla="*/ 275304 h 1986116"/>
                <a:gd name="connsiteX15" fmla="*/ 388662 w 3161359"/>
                <a:gd name="connsiteY15" fmla="*/ 294968 h 1986116"/>
                <a:gd name="connsiteX16" fmla="*/ 329668 w 3161359"/>
                <a:gd name="connsiteY16" fmla="*/ 334297 h 1986116"/>
                <a:gd name="connsiteX17" fmla="*/ 310004 w 3161359"/>
                <a:gd name="connsiteY17" fmla="*/ 363794 h 1986116"/>
                <a:gd name="connsiteX18" fmla="*/ 251010 w 3161359"/>
                <a:gd name="connsiteY18" fmla="*/ 403123 h 1986116"/>
                <a:gd name="connsiteX19" fmla="*/ 231346 w 3161359"/>
                <a:gd name="connsiteY19" fmla="*/ 432620 h 1986116"/>
                <a:gd name="connsiteX20" fmla="*/ 201849 w 3161359"/>
                <a:gd name="connsiteY20" fmla="*/ 452284 h 1986116"/>
                <a:gd name="connsiteX21" fmla="*/ 182184 w 3161359"/>
                <a:gd name="connsiteY21" fmla="*/ 491613 h 1986116"/>
                <a:gd name="connsiteX22" fmla="*/ 162520 w 3161359"/>
                <a:gd name="connsiteY22" fmla="*/ 521110 h 1986116"/>
                <a:gd name="connsiteX23" fmla="*/ 152688 w 3161359"/>
                <a:gd name="connsiteY23" fmla="*/ 619433 h 1986116"/>
                <a:gd name="connsiteX24" fmla="*/ 123191 w 3161359"/>
                <a:gd name="connsiteY24" fmla="*/ 648929 h 1986116"/>
                <a:gd name="connsiteX25" fmla="*/ 103526 w 3161359"/>
                <a:gd name="connsiteY25" fmla="*/ 678426 h 1986116"/>
                <a:gd name="connsiteX26" fmla="*/ 83862 w 3161359"/>
                <a:gd name="connsiteY26" fmla="*/ 766916 h 1986116"/>
                <a:gd name="connsiteX27" fmla="*/ 74030 w 3161359"/>
                <a:gd name="connsiteY27" fmla="*/ 796413 h 1986116"/>
                <a:gd name="connsiteX28" fmla="*/ 54365 w 3161359"/>
                <a:gd name="connsiteY28" fmla="*/ 884904 h 1986116"/>
                <a:gd name="connsiteX29" fmla="*/ 24868 w 3161359"/>
                <a:gd name="connsiteY29" fmla="*/ 973394 h 1986116"/>
                <a:gd name="connsiteX30" fmla="*/ 15036 w 3161359"/>
                <a:gd name="connsiteY30" fmla="*/ 1002891 h 1986116"/>
                <a:gd name="connsiteX31" fmla="*/ 15036 w 3161359"/>
                <a:gd name="connsiteY31" fmla="*/ 1288026 h 1986116"/>
                <a:gd name="connsiteX32" fmla="*/ 44533 w 3161359"/>
                <a:gd name="connsiteY32" fmla="*/ 1317523 h 1986116"/>
                <a:gd name="connsiteX33" fmla="*/ 93694 w 3161359"/>
                <a:gd name="connsiteY33" fmla="*/ 1415845 h 1986116"/>
                <a:gd name="connsiteX34" fmla="*/ 113359 w 3161359"/>
                <a:gd name="connsiteY34" fmla="*/ 1445342 h 1986116"/>
                <a:gd name="connsiteX35" fmla="*/ 133023 w 3161359"/>
                <a:gd name="connsiteY35" fmla="*/ 1514168 h 1986116"/>
                <a:gd name="connsiteX36" fmla="*/ 142855 w 3161359"/>
                <a:gd name="connsiteY36" fmla="*/ 1543665 h 1986116"/>
                <a:gd name="connsiteX37" fmla="*/ 182184 w 3161359"/>
                <a:gd name="connsiteY37" fmla="*/ 1602658 h 1986116"/>
                <a:gd name="connsiteX38" fmla="*/ 201849 w 3161359"/>
                <a:gd name="connsiteY38" fmla="*/ 1632155 h 1986116"/>
                <a:gd name="connsiteX39" fmla="*/ 241178 w 3161359"/>
                <a:gd name="connsiteY39" fmla="*/ 1681316 h 1986116"/>
                <a:gd name="connsiteX40" fmla="*/ 270675 w 3161359"/>
                <a:gd name="connsiteY40" fmla="*/ 1740310 h 1986116"/>
                <a:gd name="connsiteX41" fmla="*/ 329668 w 3161359"/>
                <a:gd name="connsiteY41" fmla="*/ 1769807 h 1986116"/>
                <a:gd name="connsiteX42" fmla="*/ 359165 w 3161359"/>
                <a:gd name="connsiteY42" fmla="*/ 1789471 h 1986116"/>
                <a:gd name="connsiteX43" fmla="*/ 388662 w 3161359"/>
                <a:gd name="connsiteY43" fmla="*/ 1799304 h 1986116"/>
                <a:gd name="connsiteX44" fmla="*/ 447655 w 3161359"/>
                <a:gd name="connsiteY44" fmla="*/ 1838633 h 1986116"/>
                <a:gd name="connsiteX45" fmla="*/ 486984 w 3161359"/>
                <a:gd name="connsiteY45" fmla="*/ 1858297 h 1986116"/>
                <a:gd name="connsiteX46" fmla="*/ 516481 w 3161359"/>
                <a:gd name="connsiteY46" fmla="*/ 1877962 h 1986116"/>
                <a:gd name="connsiteX47" fmla="*/ 575475 w 3161359"/>
                <a:gd name="connsiteY47" fmla="*/ 1897626 h 1986116"/>
                <a:gd name="connsiteX48" fmla="*/ 722959 w 3161359"/>
                <a:gd name="connsiteY48" fmla="*/ 1927123 h 1986116"/>
                <a:gd name="connsiteX49" fmla="*/ 781952 w 3161359"/>
                <a:gd name="connsiteY49" fmla="*/ 1946787 h 1986116"/>
                <a:gd name="connsiteX50" fmla="*/ 811449 w 3161359"/>
                <a:gd name="connsiteY50" fmla="*/ 1956620 h 1986116"/>
                <a:gd name="connsiteX51" fmla="*/ 850778 w 3161359"/>
                <a:gd name="connsiteY51" fmla="*/ 1966452 h 1986116"/>
                <a:gd name="connsiteX52" fmla="*/ 909771 w 3161359"/>
                <a:gd name="connsiteY52" fmla="*/ 1986116 h 1986116"/>
                <a:gd name="connsiteX53" fmla="*/ 1076920 w 3161359"/>
                <a:gd name="connsiteY53" fmla="*/ 1976284 h 1986116"/>
                <a:gd name="connsiteX54" fmla="*/ 1135913 w 3161359"/>
                <a:gd name="connsiteY54" fmla="*/ 1956620 h 1986116"/>
                <a:gd name="connsiteX55" fmla="*/ 1283397 w 3161359"/>
                <a:gd name="connsiteY55" fmla="*/ 1946787 h 1986116"/>
                <a:gd name="connsiteX56" fmla="*/ 1381720 w 3161359"/>
                <a:gd name="connsiteY56" fmla="*/ 1927123 h 1986116"/>
                <a:gd name="connsiteX57" fmla="*/ 1883165 w 3161359"/>
                <a:gd name="connsiteY57" fmla="*/ 1907458 h 1986116"/>
                <a:gd name="connsiteX58" fmla="*/ 1932326 w 3161359"/>
                <a:gd name="connsiteY58" fmla="*/ 1897626 h 1986116"/>
                <a:gd name="connsiteX59" fmla="*/ 1991320 w 3161359"/>
                <a:gd name="connsiteY59" fmla="*/ 1877962 h 1986116"/>
                <a:gd name="connsiteX60" fmla="*/ 2050313 w 3161359"/>
                <a:gd name="connsiteY60" fmla="*/ 1858297 h 1986116"/>
                <a:gd name="connsiteX61" fmla="*/ 2079810 w 3161359"/>
                <a:gd name="connsiteY61" fmla="*/ 1848465 h 1986116"/>
                <a:gd name="connsiteX62" fmla="*/ 2109307 w 3161359"/>
                <a:gd name="connsiteY62" fmla="*/ 1838633 h 1986116"/>
                <a:gd name="connsiteX63" fmla="*/ 2207630 w 3161359"/>
                <a:gd name="connsiteY63" fmla="*/ 1818968 h 1986116"/>
                <a:gd name="connsiteX64" fmla="*/ 2256791 w 3161359"/>
                <a:gd name="connsiteY64" fmla="*/ 1809136 h 1986116"/>
                <a:gd name="connsiteX65" fmla="*/ 2345281 w 3161359"/>
                <a:gd name="connsiteY65" fmla="*/ 1769807 h 1986116"/>
                <a:gd name="connsiteX66" fmla="*/ 2404275 w 3161359"/>
                <a:gd name="connsiteY66" fmla="*/ 1750142 h 1986116"/>
                <a:gd name="connsiteX67" fmla="*/ 2433771 w 3161359"/>
                <a:gd name="connsiteY67" fmla="*/ 1740310 h 1986116"/>
                <a:gd name="connsiteX68" fmla="*/ 2532094 w 3161359"/>
                <a:gd name="connsiteY68" fmla="*/ 1691149 h 1986116"/>
                <a:gd name="connsiteX69" fmla="*/ 2591088 w 3161359"/>
                <a:gd name="connsiteY69" fmla="*/ 1651820 h 1986116"/>
                <a:gd name="connsiteX70" fmla="*/ 2620584 w 3161359"/>
                <a:gd name="connsiteY70" fmla="*/ 1632155 h 1986116"/>
                <a:gd name="connsiteX71" fmla="*/ 2650081 w 3161359"/>
                <a:gd name="connsiteY71" fmla="*/ 1622323 h 1986116"/>
                <a:gd name="connsiteX72" fmla="*/ 2709075 w 3161359"/>
                <a:gd name="connsiteY72" fmla="*/ 1582994 h 1986116"/>
                <a:gd name="connsiteX73" fmla="*/ 2748404 w 3161359"/>
                <a:gd name="connsiteY73" fmla="*/ 1533833 h 1986116"/>
                <a:gd name="connsiteX74" fmla="*/ 2768068 w 3161359"/>
                <a:gd name="connsiteY74" fmla="*/ 1504336 h 1986116"/>
                <a:gd name="connsiteX75" fmla="*/ 2797565 w 3161359"/>
                <a:gd name="connsiteY75" fmla="*/ 1484671 h 1986116"/>
                <a:gd name="connsiteX76" fmla="*/ 2807397 w 3161359"/>
                <a:gd name="connsiteY76" fmla="*/ 1455175 h 1986116"/>
                <a:gd name="connsiteX77" fmla="*/ 2836894 w 3161359"/>
                <a:gd name="connsiteY77" fmla="*/ 1425678 h 1986116"/>
                <a:gd name="connsiteX78" fmla="*/ 2905720 w 3161359"/>
                <a:gd name="connsiteY78" fmla="*/ 1347020 h 1986116"/>
                <a:gd name="connsiteX79" fmla="*/ 2945049 w 3161359"/>
                <a:gd name="connsiteY79" fmla="*/ 1297858 h 1986116"/>
                <a:gd name="connsiteX80" fmla="*/ 2994210 w 3161359"/>
                <a:gd name="connsiteY80" fmla="*/ 1258529 h 1986116"/>
                <a:gd name="connsiteX81" fmla="*/ 3063036 w 3161359"/>
                <a:gd name="connsiteY81" fmla="*/ 1170039 h 1986116"/>
                <a:gd name="connsiteX82" fmla="*/ 3092533 w 3161359"/>
                <a:gd name="connsiteY82" fmla="*/ 1111045 h 1986116"/>
                <a:gd name="connsiteX83" fmla="*/ 3102365 w 3161359"/>
                <a:gd name="connsiteY83" fmla="*/ 1081549 h 1986116"/>
                <a:gd name="connsiteX84" fmla="*/ 3122030 w 3161359"/>
                <a:gd name="connsiteY84" fmla="*/ 1042220 h 1986116"/>
                <a:gd name="connsiteX85" fmla="*/ 3151526 w 3161359"/>
                <a:gd name="connsiteY85" fmla="*/ 983226 h 1986116"/>
                <a:gd name="connsiteX86" fmla="*/ 3161359 w 3161359"/>
                <a:gd name="connsiteY86" fmla="*/ 943897 h 1986116"/>
                <a:gd name="connsiteX87" fmla="*/ 3141694 w 3161359"/>
                <a:gd name="connsiteY87" fmla="*/ 796413 h 1986116"/>
                <a:gd name="connsiteX88" fmla="*/ 3131862 w 3161359"/>
                <a:gd name="connsiteY88" fmla="*/ 766916 h 1986116"/>
                <a:gd name="connsiteX89" fmla="*/ 3122030 w 3161359"/>
                <a:gd name="connsiteY89" fmla="*/ 678426 h 1986116"/>
                <a:gd name="connsiteX90" fmla="*/ 3112197 w 3161359"/>
                <a:gd name="connsiteY90" fmla="*/ 648929 h 1986116"/>
                <a:gd name="connsiteX91" fmla="*/ 3102365 w 3161359"/>
                <a:gd name="connsiteY91" fmla="*/ 589936 h 1986116"/>
                <a:gd name="connsiteX92" fmla="*/ 3063036 w 3161359"/>
                <a:gd name="connsiteY92" fmla="*/ 501445 h 1986116"/>
                <a:gd name="connsiteX93" fmla="*/ 3013875 w 3161359"/>
                <a:gd name="connsiteY93" fmla="*/ 403123 h 1986116"/>
                <a:gd name="connsiteX94" fmla="*/ 3004042 w 3161359"/>
                <a:gd name="connsiteY94" fmla="*/ 373626 h 1986116"/>
                <a:gd name="connsiteX95" fmla="*/ 2974546 w 3161359"/>
                <a:gd name="connsiteY95" fmla="*/ 353962 h 1986116"/>
                <a:gd name="connsiteX96" fmla="*/ 2925384 w 3161359"/>
                <a:gd name="connsiteY96" fmla="*/ 275304 h 1986116"/>
                <a:gd name="connsiteX97" fmla="*/ 2886055 w 3161359"/>
                <a:gd name="connsiteY97" fmla="*/ 235975 h 1986116"/>
                <a:gd name="connsiteX98" fmla="*/ 2787733 w 3161359"/>
                <a:gd name="connsiteY98" fmla="*/ 186813 h 1986116"/>
                <a:gd name="connsiteX99" fmla="*/ 2738571 w 3161359"/>
                <a:gd name="connsiteY99" fmla="*/ 167149 h 1986116"/>
                <a:gd name="connsiteX100" fmla="*/ 2669746 w 3161359"/>
                <a:gd name="connsiteY100" fmla="*/ 127820 h 1986116"/>
                <a:gd name="connsiteX101" fmla="*/ 2581255 w 3161359"/>
                <a:gd name="connsiteY101" fmla="*/ 108155 h 1986116"/>
                <a:gd name="connsiteX102" fmla="*/ 2394442 w 3161359"/>
                <a:gd name="connsiteY102" fmla="*/ 78658 h 1986116"/>
                <a:gd name="connsiteX103" fmla="*/ 2335449 w 3161359"/>
                <a:gd name="connsiteY103" fmla="*/ 68826 h 1986116"/>
                <a:gd name="connsiteX104" fmla="*/ 2276455 w 3161359"/>
                <a:gd name="connsiteY104" fmla="*/ 49162 h 1986116"/>
                <a:gd name="connsiteX105" fmla="*/ 2187965 w 3161359"/>
                <a:gd name="connsiteY105" fmla="*/ 9833 h 1986116"/>
                <a:gd name="connsiteX106" fmla="*/ 2158468 w 3161359"/>
                <a:gd name="connsiteY106" fmla="*/ 0 h 1986116"/>
                <a:gd name="connsiteX107" fmla="*/ 2060146 w 3161359"/>
                <a:gd name="connsiteY107" fmla="*/ 9833 h 1986116"/>
                <a:gd name="connsiteX108" fmla="*/ 1804507 w 3161359"/>
                <a:gd name="connsiteY108" fmla="*/ 19665 h 1986116"/>
                <a:gd name="connsiteX109" fmla="*/ 1775010 w 3161359"/>
                <a:gd name="connsiteY109" fmla="*/ 29497 h 1986116"/>
                <a:gd name="connsiteX110" fmla="*/ 1716017 w 3161359"/>
                <a:gd name="connsiteY110" fmla="*/ 39329 h 1986116"/>
                <a:gd name="connsiteX111" fmla="*/ 1666855 w 3161359"/>
                <a:gd name="connsiteY111" fmla="*/ 68826 h 198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161359" h="1986116">
                  <a:moveTo>
                    <a:pt x="1666855" y="68826"/>
                  </a:moveTo>
                  <a:lnTo>
                    <a:pt x="1666855" y="68826"/>
                  </a:lnTo>
                  <a:cubicBezTo>
                    <a:pt x="1539600" y="54687"/>
                    <a:pt x="1568264" y="52933"/>
                    <a:pt x="1401384" y="68826"/>
                  </a:cubicBezTo>
                  <a:cubicBezTo>
                    <a:pt x="1391067" y="69809"/>
                    <a:pt x="1381853" y="75811"/>
                    <a:pt x="1371888" y="78658"/>
                  </a:cubicBezTo>
                  <a:cubicBezTo>
                    <a:pt x="1267861" y="108381"/>
                    <a:pt x="1413774" y="61420"/>
                    <a:pt x="1273565" y="108155"/>
                  </a:cubicBezTo>
                  <a:cubicBezTo>
                    <a:pt x="1263733" y="111432"/>
                    <a:pt x="1254328" y="116521"/>
                    <a:pt x="1244068" y="117987"/>
                  </a:cubicBezTo>
                  <a:cubicBezTo>
                    <a:pt x="1110271" y="137102"/>
                    <a:pt x="1198388" y="126663"/>
                    <a:pt x="978597" y="137652"/>
                  </a:cubicBezTo>
                  <a:lnTo>
                    <a:pt x="919604" y="157316"/>
                  </a:lnTo>
                  <a:cubicBezTo>
                    <a:pt x="909772" y="160594"/>
                    <a:pt x="900330" y="165445"/>
                    <a:pt x="890107" y="167149"/>
                  </a:cubicBezTo>
                  <a:lnTo>
                    <a:pt x="831113" y="176981"/>
                  </a:lnTo>
                  <a:cubicBezTo>
                    <a:pt x="807733" y="184774"/>
                    <a:pt x="786982" y="192529"/>
                    <a:pt x="762288" y="196645"/>
                  </a:cubicBezTo>
                  <a:cubicBezTo>
                    <a:pt x="716569" y="204265"/>
                    <a:pt x="669602" y="205069"/>
                    <a:pt x="624636" y="216310"/>
                  </a:cubicBezTo>
                  <a:cubicBezTo>
                    <a:pt x="501689" y="247046"/>
                    <a:pt x="654548" y="207763"/>
                    <a:pt x="555810" y="235975"/>
                  </a:cubicBezTo>
                  <a:cubicBezTo>
                    <a:pt x="542817" y="239687"/>
                    <a:pt x="529591" y="242530"/>
                    <a:pt x="516481" y="245807"/>
                  </a:cubicBezTo>
                  <a:cubicBezTo>
                    <a:pt x="469685" y="277003"/>
                    <a:pt x="505373" y="257988"/>
                    <a:pt x="447655" y="275304"/>
                  </a:cubicBezTo>
                  <a:cubicBezTo>
                    <a:pt x="427801" y="281260"/>
                    <a:pt x="388662" y="294968"/>
                    <a:pt x="388662" y="294968"/>
                  </a:cubicBezTo>
                  <a:cubicBezTo>
                    <a:pt x="368997" y="308078"/>
                    <a:pt x="342777" y="314632"/>
                    <a:pt x="329668" y="334297"/>
                  </a:cubicBezTo>
                  <a:cubicBezTo>
                    <a:pt x="323113" y="344129"/>
                    <a:pt x="318897" y="356013"/>
                    <a:pt x="310004" y="363794"/>
                  </a:cubicBezTo>
                  <a:cubicBezTo>
                    <a:pt x="292218" y="379357"/>
                    <a:pt x="251010" y="403123"/>
                    <a:pt x="251010" y="403123"/>
                  </a:cubicBezTo>
                  <a:cubicBezTo>
                    <a:pt x="244455" y="412955"/>
                    <a:pt x="239702" y="424264"/>
                    <a:pt x="231346" y="432620"/>
                  </a:cubicBezTo>
                  <a:cubicBezTo>
                    <a:pt x="222990" y="440976"/>
                    <a:pt x="209414" y="443206"/>
                    <a:pt x="201849" y="452284"/>
                  </a:cubicBezTo>
                  <a:cubicBezTo>
                    <a:pt x="192466" y="463544"/>
                    <a:pt x="189456" y="478887"/>
                    <a:pt x="182184" y="491613"/>
                  </a:cubicBezTo>
                  <a:cubicBezTo>
                    <a:pt x="176321" y="501873"/>
                    <a:pt x="169075" y="511278"/>
                    <a:pt x="162520" y="521110"/>
                  </a:cubicBezTo>
                  <a:cubicBezTo>
                    <a:pt x="159243" y="553884"/>
                    <a:pt x="162375" y="587952"/>
                    <a:pt x="152688" y="619433"/>
                  </a:cubicBezTo>
                  <a:cubicBezTo>
                    <a:pt x="148599" y="632723"/>
                    <a:pt x="132093" y="638247"/>
                    <a:pt x="123191" y="648929"/>
                  </a:cubicBezTo>
                  <a:cubicBezTo>
                    <a:pt x="115626" y="658007"/>
                    <a:pt x="110081" y="668594"/>
                    <a:pt x="103526" y="678426"/>
                  </a:cubicBezTo>
                  <a:cubicBezTo>
                    <a:pt x="81393" y="744828"/>
                    <a:pt x="106934" y="663091"/>
                    <a:pt x="83862" y="766916"/>
                  </a:cubicBezTo>
                  <a:cubicBezTo>
                    <a:pt x="81614" y="777033"/>
                    <a:pt x="76544" y="786358"/>
                    <a:pt x="74030" y="796413"/>
                  </a:cubicBezTo>
                  <a:cubicBezTo>
                    <a:pt x="59999" y="852536"/>
                    <a:pt x="69502" y="834448"/>
                    <a:pt x="54365" y="884904"/>
                  </a:cubicBezTo>
                  <a:cubicBezTo>
                    <a:pt x="54343" y="884977"/>
                    <a:pt x="29796" y="958610"/>
                    <a:pt x="24868" y="973394"/>
                  </a:cubicBezTo>
                  <a:lnTo>
                    <a:pt x="15036" y="1002891"/>
                  </a:lnTo>
                  <a:cubicBezTo>
                    <a:pt x="-849" y="1114089"/>
                    <a:pt x="-8787" y="1139135"/>
                    <a:pt x="15036" y="1288026"/>
                  </a:cubicBezTo>
                  <a:cubicBezTo>
                    <a:pt x="17233" y="1301756"/>
                    <a:pt x="34701" y="1307691"/>
                    <a:pt x="44533" y="1317523"/>
                  </a:cubicBezTo>
                  <a:cubicBezTo>
                    <a:pt x="60097" y="1379780"/>
                    <a:pt x="46869" y="1345609"/>
                    <a:pt x="93694" y="1415845"/>
                  </a:cubicBezTo>
                  <a:lnTo>
                    <a:pt x="113359" y="1445342"/>
                  </a:lnTo>
                  <a:cubicBezTo>
                    <a:pt x="136933" y="1516066"/>
                    <a:pt x="108332" y="1427746"/>
                    <a:pt x="133023" y="1514168"/>
                  </a:cubicBezTo>
                  <a:cubicBezTo>
                    <a:pt x="135870" y="1524133"/>
                    <a:pt x="137822" y="1534605"/>
                    <a:pt x="142855" y="1543665"/>
                  </a:cubicBezTo>
                  <a:cubicBezTo>
                    <a:pt x="154332" y="1564325"/>
                    <a:pt x="169074" y="1582994"/>
                    <a:pt x="182184" y="1602658"/>
                  </a:cubicBezTo>
                  <a:lnTo>
                    <a:pt x="201849" y="1632155"/>
                  </a:lnTo>
                  <a:cubicBezTo>
                    <a:pt x="226562" y="1706297"/>
                    <a:pt x="190351" y="1617783"/>
                    <a:pt x="241178" y="1681316"/>
                  </a:cubicBezTo>
                  <a:cubicBezTo>
                    <a:pt x="305165" y="1761299"/>
                    <a:pt x="187775" y="1657409"/>
                    <a:pt x="270675" y="1740310"/>
                  </a:cubicBezTo>
                  <a:cubicBezTo>
                    <a:pt x="298854" y="1768489"/>
                    <a:pt x="297679" y="1753813"/>
                    <a:pt x="329668" y="1769807"/>
                  </a:cubicBezTo>
                  <a:cubicBezTo>
                    <a:pt x="340237" y="1775092"/>
                    <a:pt x="348596" y="1784186"/>
                    <a:pt x="359165" y="1789471"/>
                  </a:cubicBezTo>
                  <a:cubicBezTo>
                    <a:pt x="368435" y="1794106"/>
                    <a:pt x="379602" y="1794271"/>
                    <a:pt x="388662" y="1799304"/>
                  </a:cubicBezTo>
                  <a:cubicBezTo>
                    <a:pt x="409321" y="1810782"/>
                    <a:pt x="426516" y="1828064"/>
                    <a:pt x="447655" y="1838633"/>
                  </a:cubicBezTo>
                  <a:cubicBezTo>
                    <a:pt x="460765" y="1845188"/>
                    <a:pt x="474258" y="1851025"/>
                    <a:pt x="486984" y="1858297"/>
                  </a:cubicBezTo>
                  <a:cubicBezTo>
                    <a:pt x="497244" y="1864160"/>
                    <a:pt x="505682" y="1873163"/>
                    <a:pt x="516481" y="1877962"/>
                  </a:cubicBezTo>
                  <a:cubicBezTo>
                    <a:pt x="535423" y="1886381"/>
                    <a:pt x="555366" y="1892599"/>
                    <a:pt x="575475" y="1897626"/>
                  </a:cubicBezTo>
                  <a:cubicBezTo>
                    <a:pt x="676616" y="1922912"/>
                    <a:pt x="627378" y="1913469"/>
                    <a:pt x="722959" y="1927123"/>
                  </a:cubicBezTo>
                  <a:lnTo>
                    <a:pt x="781952" y="1946787"/>
                  </a:lnTo>
                  <a:cubicBezTo>
                    <a:pt x="791784" y="1950065"/>
                    <a:pt x="801394" y="1954106"/>
                    <a:pt x="811449" y="1956620"/>
                  </a:cubicBezTo>
                  <a:cubicBezTo>
                    <a:pt x="824559" y="1959897"/>
                    <a:pt x="837835" y="1962569"/>
                    <a:pt x="850778" y="1966452"/>
                  </a:cubicBezTo>
                  <a:cubicBezTo>
                    <a:pt x="870632" y="1972408"/>
                    <a:pt x="909771" y="1986116"/>
                    <a:pt x="909771" y="1986116"/>
                  </a:cubicBezTo>
                  <a:cubicBezTo>
                    <a:pt x="965487" y="1982839"/>
                    <a:pt x="1021576" y="1983503"/>
                    <a:pt x="1076920" y="1976284"/>
                  </a:cubicBezTo>
                  <a:cubicBezTo>
                    <a:pt x="1097474" y="1973603"/>
                    <a:pt x="1115231" y="1957999"/>
                    <a:pt x="1135913" y="1956620"/>
                  </a:cubicBezTo>
                  <a:lnTo>
                    <a:pt x="1283397" y="1946787"/>
                  </a:lnTo>
                  <a:cubicBezTo>
                    <a:pt x="1337045" y="1928905"/>
                    <a:pt x="1297792" y="1940035"/>
                    <a:pt x="1381720" y="1927123"/>
                  </a:cubicBezTo>
                  <a:cubicBezTo>
                    <a:pt x="1606148" y="1892596"/>
                    <a:pt x="1273366" y="1921010"/>
                    <a:pt x="1883165" y="1907458"/>
                  </a:cubicBezTo>
                  <a:cubicBezTo>
                    <a:pt x="1899552" y="1904181"/>
                    <a:pt x="1916203" y="1902023"/>
                    <a:pt x="1932326" y="1897626"/>
                  </a:cubicBezTo>
                  <a:cubicBezTo>
                    <a:pt x="1952324" y="1892172"/>
                    <a:pt x="1971655" y="1884517"/>
                    <a:pt x="1991320" y="1877962"/>
                  </a:cubicBezTo>
                  <a:lnTo>
                    <a:pt x="2050313" y="1858297"/>
                  </a:lnTo>
                  <a:lnTo>
                    <a:pt x="2079810" y="1848465"/>
                  </a:lnTo>
                  <a:cubicBezTo>
                    <a:pt x="2089642" y="1845188"/>
                    <a:pt x="2099084" y="1840337"/>
                    <a:pt x="2109307" y="1838633"/>
                  </a:cubicBezTo>
                  <a:cubicBezTo>
                    <a:pt x="2224919" y="1819363"/>
                    <a:pt x="2119618" y="1838526"/>
                    <a:pt x="2207630" y="1818968"/>
                  </a:cubicBezTo>
                  <a:cubicBezTo>
                    <a:pt x="2223944" y="1815343"/>
                    <a:pt x="2240668" y="1813533"/>
                    <a:pt x="2256791" y="1809136"/>
                  </a:cubicBezTo>
                  <a:cubicBezTo>
                    <a:pt x="2408319" y="1767810"/>
                    <a:pt x="2252175" y="1811187"/>
                    <a:pt x="2345281" y="1769807"/>
                  </a:cubicBezTo>
                  <a:cubicBezTo>
                    <a:pt x="2364223" y="1761388"/>
                    <a:pt x="2384610" y="1756697"/>
                    <a:pt x="2404275" y="1750142"/>
                  </a:cubicBezTo>
                  <a:lnTo>
                    <a:pt x="2433771" y="1740310"/>
                  </a:lnTo>
                  <a:cubicBezTo>
                    <a:pt x="2504009" y="1693485"/>
                    <a:pt x="2469837" y="1706713"/>
                    <a:pt x="2532094" y="1691149"/>
                  </a:cubicBezTo>
                  <a:lnTo>
                    <a:pt x="2591088" y="1651820"/>
                  </a:lnTo>
                  <a:cubicBezTo>
                    <a:pt x="2600920" y="1645265"/>
                    <a:pt x="2609374" y="1635892"/>
                    <a:pt x="2620584" y="1632155"/>
                  </a:cubicBezTo>
                  <a:lnTo>
                    <a:pt x="2650081" y="1622323"/>
                  </a:lnTo>
                  <a:cubicBezTo>
                    <a:pt x="2669746" y="1609213"/>
                    <a:pt x="2701602" y="1605415"/>
                    <a:pt x="2709075" y="1582994"/>
                  </a:cubicBezTo>
                  <a:cubicBezTo>
                    <a:pt x="2722644" y="1542286"/>
                    <a:pt x="2710283" y="1559246"/>
                    <a:pt x="2748404" y="1533833"/>
                  </a:cubicBezTo>
                  <a:cubicBezTo>
                    <a:pt x="2754959" y="1524001"/>
                    <a:pt x="2759712" y="1512692"/>
                    <a:pt x="2768068" y="1504336"/>
                  </a:cubicBezTo>
                  <a:cubicBezTo>
                    <a:pt x="2776424" y="1495980"/>
                    <a:pt x="2790183" y="1493899"/>
                    <a:pt x="2797565" y="1484671"/>
                  </a:cubicBezTo>
                  <a:cubicBezTo>
                    <a:pt x="2804039" y="1476578"/>
                    <a:pt x="2801648" y="1463798"/>
                    <a:pt x="2807397" y="1455175"/>
                  </a:cubicBezTo>
                  <a:cubicBezTo>
                    <a:pt x="2815110" y="1443605"/>
                    <a:pt x="2828357" y="1436654"/>
                    <a:pt x="2836894" y="1425678"/>
                  </a:cubicBezTo>
                  <a:cubicBezTo>
                    <a:pt x="2898660" y="1346264"/>
                    <a:pt x="2848617" y="1385087"/>
                    <a:pt x="2905720" y="1347020"/>
                  </a:cubicBezTo>
                  <a:cubicBezTo>
                    <a:pt x="2930432" y="1272881"/>
                    <a:pt x="2894223" y="1361390"/>
                    <a:pt x="2945049" y="1297858"/>
                  </a:cubicBezTo>
                  <a:cubicBezTo>
                    <a:pt x="2983839" y="1249371"/>
                    <a:pt x="2912641" y="1278923"/>
                    <a:pt x="2994210" y="1258529"/>
                  </a:cubicBezTo>
                  <a:cubicBezTo>
                    <a:pt x="3041252" y="1187966"/>
                    <a:pt x="3016827" y="1216248"/>
                    <a:pt x="3063036" y="1170039"/>
                  </a:cubicBezTo>
                  <a:cubicBezTo>
                    <a:pt x="3087748" y="1095901"/>
                    <a:pt x="3054414" y="1187282"/>
                    <a:pt x="3092533" y="1111045"/>
                  </a:cubicBezTo>
                  <a:cubicBezTo>
                    <a:pt x="3097168" y="1101775"/>
                    <a:pt x="3098282" y="1091075"/>
                    <a:pt x="3102365" y="1081549"/>
                  </a:cubicBezTo>
                  <a:cubicBezTo>
                    <a:pt x="3108139" y="1068077"/>
                    <a:pt x="3116256" y="1055692"/>
                    <a:pt x="3122030" y="1042220"/>
                  </a:cubicBezTo>
                  <a:cubicBezTo>
                    <a:pt x="3146456" y="985226"/>
                    <a:pt x="3113734" y="1039916"/>
                    <a:pt x="3151526" y="983226"/>
                  </a:cubicBezTo>
                  <a:cubicBezTo>
                    <a:pt x="3154804" y="970116"/>
                    <a:pt x="3161359" y="957410"/>
                    <a:pt x="3161359" y="943897"/>
                  </a:cubicBezTo>
                  <a:cubicBezTo>
                    <a:pt x="3161359" y="907042"/>
                    <a:pt x="3152152" y="838248"/>
                    <a:pt x="3141694" y="796413"/>
                  </a:cubicBezTo>
                  <a:cubicBezTo>
                    <a:pt x="3139180" y="786358"/>
                    <a:pt x="3135139" y="776748"/>
                    <a:pt x="3131862" y="766916"/>
                  </a:cubicBezTo>
                  <a:cubicBezTo>
                    <a:pt x="3128585" y="737419"/>
                    <a:pt x="3126909" y="707700"/>
                    <a:pt x="3122030" y="678426"/>
                  </a:cubicBezTo>
                  <a:cubicBezTo>
                    <a:pt x="3120326" y="668203"/>
                    <a:pt x="3114445" y="659046"/>
                    <a:pt x="3112197" y="648929"/>
                  </a:cubicBezTo>
                  <a:cubicBezTo>
                    <a:pt x="3107872" y="629468"/>
                    <a:pt x="3107200" y="609276"/>
                    <a:pt x="3102365" y="589936"/>
                  </a:cubicBezTo>
                  <a:cubicBezTo>
                    <a:pt x="3088324" y="533771"/>
                    <a:pt x="3088863" y="540185"/>
                    <a:pt x="3063036" y="501445"/>
                  </a:cubicBezTo>
                  <a:cubicBezTo>
                    <a:pt x="3038189" y="426906"/>
                    <a:pt x="3055808" y="459035"/>
                    <a:pt x="3013875" y="403123"/>
                  </a:cubicBezTo>
                  <a:cubicBezTo>
                    <a:pt x="3010597" y="393291"/>
                    <a:pt x="3010517" y="381719"/>
                    <a:pt x="3004042" y="373626"/>
                  </a:cubicBezTo>
                  <a:cubicBezTo>
                    <a:pt x="2996660" y="364399"/>
                    <a:pt x="2980809" y="363982"/>
                    <a:pt x="2974546" y="353962"/>
                  </a:cubicBezTo>
                  <a:cubicBezTo>
                    <a:pt x="2916044" y="260358"/>
                    <a:pt x="2992138" y="319805"/>
                    <a:pt x="2925384" y="275304"/>
                  </a:cubicBezTo>
                  <a:cubicBezTo>
                    <a:pt x="2908699" y="225247"/>
                    <a:pt x="2928960" y="259812"/>
                    <a:pt x="2886055" y="235975"/>
                  </a:cubicBezTo>
                  <a:cubicBezTo>
                    <a:pt x="2739874" y="154762"/>
                    <a:pt x="2893413" y="222038"/>
                    <a:pt x="2787733" y="186813"/>
                  </a:cubicBezTo>
                  <a:cubicBezTo>
                    <a:pt x="2770989" y="181232"/>
                    <a:pt x="2754357" y="175042"/>
                    <a:pt x="2738571" y="167149"/>
                  </a:cubicBezTo>
                  <a:cubicBezTo>
                    <a:pt x="2681504" y="138615"/>
                    <a:pt x="2738716" y="153684"/>
                    <a:pt x="2669746" y="127820"/>
                  </a:cubicBezTo>
                  <a:cubicBezTo>
                    <a:pt x="2653869" y="121866"/>
                    <a:pt x="2594614" y="110827"/>
                    <a:pt x="2581255" y="108155"/>
                  </a:cubicBezTo>
                  <a:cubicBezTo>
                    <a:pt x="2494453" y="64755"/>
                    <a:pt x="2567993" y="95187"/>
                    <a:pt x="2394442" y="78658"/>
                  </a:cubicBezTo>
                  <a:cubicBezTo>
                    <a:pt x="2374596" y="76768"/>
                    <a:pt x="2354789" y="73661"/>
                    <a:pt x="2335449" y="68826"/>
                  </a:cubicBezTo>
                  <a:cubicBezTo>
                    <a:pt x="2315340" y="63799"/>
                    <a:pt x="2276455" y="49162"/>
                    <a:pt x="2276455" y="49162"/>
                  </a:cubicBezTo>
                  <a:cubicBezTo>
                    <a:pt x="2229711" y="17998"/>
                    <a:pt x="2258172" y="33235"/>
                    <a:pt x="2187965" y="9833"/>
                  </a:cubicBezTo>
                  <a:lnTo>
                    <a:pt x="2158468" y="0"/>
                  </a:lnTo>
                  <a:cubicBezTo>
                    <a:pt x="2125694" y="3278"/>
                    <a:pt x="2093033" y="8006"/>
                    <a:pt x="2060146" y="9833"/>
                  </a:cubicBezTo>
                  <a:cubicBezTo>
                    <a:pt x="1975001" y="14563"/>
                    <a:pt x="1889581" y="13798"/>
                    <a:pt x="1804507" y="19665"/>
                  </a:cubicBezTo>
                  <a:cubicBezTo>
                    <a:pt x="1794167" y="20378"/>
                    <a:pt x="1785127" y="27249"/>
                    <a:pt x="1775010" y="29497"/>
                  </a:cubicBezTo>
                  <a:cubicBezTo>
                    <a:pt x="1755549" y="33822"/>
                    <a:pt x="1735565" y="35419"/>
                    <a:pt x="1716017" y="39329"/>
                  </a:cubicBezTo>
                  <a:cubicBezTo>
                    <a:pt x="1658904" y="50752"/>
                    <a:pt x="1675049" y="63910"/>
                    <a:pt x="1666855" y="688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7" name="TextBox 4">
              <a:extLst>
                <a:ext uri="{FF2B5EF4-FFF2-40B4-BE49-F238E27FC236}">
                  <a16:creationId xmlns:a16="http://schemas.microsoft.com/office/drawing/2014/main" id="{A98C9F54-4138-4F63-9220-2CD720833D64}"/>
                </a:ext>
              </a:extLst>
            </p:cNvPr>
            <p:cNvSpPr txBox="1">
              <a:spLocks noChangeArrowheads="1"/>
            </p:cNvSpPr>
            <p:nvPr/>
          </p:nvSpPr>
          <p:spPr bwMode="auto">
            <a:xfrm>
              <a:off x="5024862" y="1040179"/>
              <a:ext cx="2756934" cy="9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ea typeface="Roboto" panose="02000000000000000000" pitchFamily="2" charset="0"/>
                </a:rPr>
                <a:t>How do people show their VIPs that they </a:t>
              </a:r>
              <a:br>
                <a:rPr lang="en-GB" altLang="en-US" dirty="0">
                  <a:solidFill>
                    <a:schemeClr val="tx1"/>
                  </a:solidFill>
                  <a:ea typeface="Roboto" panose="02000000000000000000" pitchFamily="2" charset="0"/>
                </a:rPr>
              </a:br>
              <a:r>
                <a:rPr lang="en-GB" altLang="en-US" dirty="0">
                  <a:solidFill>
                    <a:schemeClr val="tx1"/>
                  </a:solidFill>
                  <a:ea typeface="Roboto" panose="02000000000000000000" pitchFamily="2" charset="0"/>
                </a:rPr>
                <a:t>love them?</a:t>
              </a:r>
            </a:p>
          </p:txBody>
        </p:sp>
      </p:grpSp>
      <p:pic>
        <p:nvPicPr>
          <p:cNvPr id="12292" name="Picture 12">
            <a:extLst>
              <a:ext uri="{FF2B5EF4-FFF2-40B4-BE49-F238E27FC236}">
                <a16:creationId xmlns:a16="http://schemas.microsoft.com/office/drawing/2014/main" id="{A4377B0F-9959-4063-88CD-6900C6E277C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23088" y="3011488"/>
            <a:ext cx="1635125"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4">
            <a:extLst>
              <a:ext uri="{FF2B5EF4-FFF2-40B4-BE49-F238E27FC236}">
                <a16:creationId xmlns:a16="http://schemas.microsoft.com/office/drawing/2014/main" id="{E7A6B511-4CA3-4DE0-80C5-C8A187F7D0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6288" y="2955925"/>
            <a:ext cx="17335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2">
            <a:extLst>
              <a:ext uri="{FF2B5EF4-FFF2-40B4-BE49-F238E27FC236}">
                <a16:creationId xmlns:a16="http://schemas.microsoft.com/office/drawing/2014/main" id="{8D0432C2-F5FD-42B7-8494-5FAC0AB41C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additive="base">
                                        <p:cTn id="7" dur="500" fill="hold"/>
                                        <p:tgtEl>
                                          <p:spTgt spid="12293"/>
                                        </p:tgtEl>
                                        <p:attrNameLst>
                                          <p:attrName>ppt_x</p:attrName>
                                        </p:attrNameLst>
                                      </p:cBhvr>
                                      <p:tavLst>
                                        <p:tav tm="0">
                                          <p:val>
                                            <p:strVal val="#ppt_x"/>
                                          </p:val>
                                        </p:tav>
                                        <p:tav tm="100000">
                                          <p:val>
                                            <p:strVal val="#ppt_x"/>
                                          </p:val>
                                        </p:tav>
                                      </p:tavLst>
                                    </p:anim>
                                    <p:anim calcmode="lin" valueType="num">
                                      <p:cBhvr additive="base">
                                        <p:cTn id="8"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fade">
                                      <p:cBhvr>
                                        <p:cTn id="13" dur="500"/>
                                        <p:tgtEl>
                                          <p:spTgt spid="1229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2292"/>
                                        </p:tgtEl>
                                        <p:attrNameLst>
                                          <p:attrName>style.visibility</p:attrName>
                                        </p:attrNameLst>
                                      </p:cBhvr>
                                      <p:to>
                                        <p:strVal val="visible"/>
                                      </p:to>
                                    </p:set>
                                    <p:anim calcmode="lin" valueType="num">
                                      <p:cBhvr additive="base">
                                        <p:cTn id="18" dur="500" fill="hold"/>
                                        <p:tgtEl>
                                          <p:spTgt spid="12292"/>
                                        </p:tgtEl>
                                        <p:attrNameLst>
                                          <p:attrName>ppt_x</p:attrName>
                                        </p:attrNameLst>
                                      </p:cBhvr>
                                      <p:tavLst>
                                        <p:tav tm="0">
                                          <p:val>
                                            <p:strVal val="#ppt_x"/>
                                          </p:val>
                                        </p:tav>
                                        <p:tav tm="100000">
                                          <p:val>
                                            <p:strVal val="#ppt_x"/>
                                          </p:val>
                                        </p:tav>
                                      </p:tavLst>
                                    </p:anim>
                                    <p:anim calcmode="lin" valueType="num">
                                      <p:cBhvr additive="base">
                                        <p:cTn id="19"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2291"/>
                                        </p:tgtEl>
                                        <p:attrNameLst>
                                          <p:attrName>style.visibility</p:attrName>
                                        </p:attrNameLst>
                                      </p:cBhvr>
                                      <p:to>
                                        <p:strVal val="visible"/>
                                      </p:to>
                                    </p:set>
                                    <p:animEffect transition="in" filter="fade">
                                      <p:cBhvr>
                                        <p:cTn id="24"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2DC15B47-C368-402C-8917-4D035E8C1E1A}"/>
              </a:ext>
            </a:extLst>
          </p:cNvPr>
          <p:cNvSpPr>
            <a:spLocks noGrp="1" noChangeArrowheads="1"/>
          </p:cNvSpPr>
          <p:nvPr>
            <p:ph type="title"/>
          </p:nvPr>
        </p:nvSpPr>
        <p:spPr>
          <a:xfrm>
            <a:off x="457200" y="479425"/>
            <a:ext cx="8220075" cy="993775"/>
          </a:xfrm>
        </p:spPr>
        <p:txBody>
          <a:bodyPr/>
          <a:lstStyle/>
          <a:p>
            <a:pPr eaLnBrk="1" hangingPunct="1"/>
            <a:r>
              <a:rPr lang="en-GB" altLang="en-US"/>
              <a:t>Possible Outcomes</a:t>
            </a:r>
          </a:p>
        </p:txBody>
      </p:sp>
      <p:sp>
        <p:nvSpPr>
          <p:cNvPr id="24" name="Rectangle 23">
            <a:extLst>
              <a:ext uri="{FF2B5EF4-FFF2-40B4-BE49-F238E27FC236}">
                <a16:creationId xmlns:a16="http://schemas.microsoft.com/office/drawing/2014/main" id="{5C940309-CDE1-4E03-A882-F54CF903CC92}"/>
              </a:ext>
            </a:extLst>
          </p:cNvPr>
          <p:cNvSpPr/>
          <p:nvPr/>
        </p:nvSpPr>
        <p:spPr>
          <a:xfrm>
            <a:off x="457200" y="2728913"/>
            <a:ext cx="8220075" cy="2516187"/>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6" name="TextBox 15">
            <a:extLst>
              <a:ext uri="{FF2B5EF4-FFF2-40B4-BE49-F238E27FC236}">
                <a16:creationId xmlns:a16="http://schemas.microsoft.com/office/drawing/2014/main" id="{F4F8A542-C2E5-4E76-9FCC-39AECD0580B4}"/>
              </a:ext>
            </a:extLst>
          </p:cNvPr>
          <p:cNvSpPr txBox="1">
            <a:spLocks noChangeArrowheads="1"/>
          </p:cNvSpPr>
          <p:nvPr/>
        </p:nvSpPr>
        <p:spPr bwMode="auto">
          <a:xfrm>
            <a:off x="654050" y="1395413"/>
            <a:ext cx="77343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700" b="0" i="0" u="none" strike="noStrike" kern="1200" cap="none" spc="0" normalizeH="0" baseline="0" noProof="0" dirty="0">
                <a:ln>
                  <a:noFill/>
                </a:ln>
                <a:solidFill>
                  <a:srgbClr val="1C1C1C"/>
                </a:solidFill>
                <a:effectLst/>
                <a:uLnTx/>
                <a:uFillTx/>
                <a:latin typeface="Twinkl" pitchFamily="2" charset="0"/>
              </a:rPr>
              <a:t>In your group, look at the </a:t>
            </a:r>
            <a:r>
              <a:rPr kumimoji="0" lang="en-GB" sz="1600" b="1" i="0" u="none" strike="noStrike" kern="1200" cap="none" spc="0" normalizeH="0" baseline="0" noProof="0" dirty="0">
                <a:ln>
                  <a:noFill/>
                </a:ln>
                <a:solidFill>
                  <a:srgbClr val="18A0DB"/>
                </a:solidFill>
                <a:effectLst/>
                <a:uLnTx/>
                <a:uFillTx/>
                <a:latin typeface="Twinkl" pitchFamily="2" charset="0"/>
              </a:rPr>
              <a:t>Unkind Scenario Cards </a:t>
            </a:r>
            <a:r>
              <a:rPr kumimoji="0" lang="en-GB" altLang="en-US" sz="1700" b="0" i="0" u="none" strike="noStrike" kern="1200" cap="none" spc="0" normalizeH="0" baseline="0" noProof="0" dirty="0">
                <a:ln>
                  <a:noFill/>
                </a:ln>
                <a:solidFill>
                  <a:srgbClr val="1C1C1C"/>
                </a:solidFill>
                <a:effectLst/>
                <a:uLnTx/>
                <a:uFillTx/>
                <a:latin typeface="Twinkl"/>
              </a:rPr>
              <a:t>and</a:t>
            </a:r>
            <a:r>
              <a:rPr kumimoji="0" lang="en-GB" altLang="en-US" sz="1700" b="0" i="0" u="none" strike="noStrike" kern="1200" cap="none" spc="0" normalizeH="0" baseline="0" noProof="0" dirty="0">
                <a:ln>
                  <a:noFill/>
                </a:ln>
                <a:solidFill>
                  <a:srgbClr val="21A6F9"/>
                </a:solidFill>
                <a:effectLst/>
                <a:uLnTx/>
                <a:uFillTx/>
                <a:latin typeface="Twinkl" pitchFamily="2" charset="0"/>
              </a:rPr>
              <a:t> </a:t>
            </a:r>
            <a:r>
              <a:rPr kumimoji="0" lang="en-GB" sz="1600" b="1" i="0" u="none" strike="noStrike" kern="1200" cap="none" spc="0" normalizeH="0" baseline="0" noProof="0" dirty="0">
                <a:ln>
                  <a:noFill/>
                </a:ln>
                <a:solidFill>
                  <a:srgbClr val="18A0DB"/>
                </a:solidFill>
                <a:effectLst/>
                <a:uLnTx/>
                <a:uFillTx/>
                <a:latin typeface="Twinkl" pitchFamily="2" charset="0"/>
              </a:rPr>
              <a:t>Scenario Outcomes Activity Sheet</a:t>
            </a:r>
            <a:r>
              <a:rPr kumimoji="0" lang="en-GB" altLang="en-US" sz="1700" b="0" i="0" u="none" strike="noStrike" kern="1200" cap="none" spc="0" normalizeH="0" baseline="0" noProof="0" dirty="0">
                <a:ln>
                  <a:noFill/>
                </a:ln>
                <a:solidFill>
                  <a:srgbClr val="1C1C1C"/>
                </a:solidFill>
                <a:effectLst/>
                <a:uLnTx/>
                <a:uFillTx/>
                <a:latin typeface="Twinkl" pitchFamily="2" charset="0"/>
              </a:rPr>
              <a:t>. In these scenarios, some individuals are being unkind to others. </a:t>
            </a:r>
          </a:p>
        </p:txBody>
      </p:sp>
      <p:sp>
        <p:nvSpPr>
          <p:cNvPr id="17" name="TextBox 16">
            <a:extLst>
              <a:ext uri="{FF2B5EF4-FFF2-40B4-BE49-F238E27FC236}">
                <a16:creationId xmlns:a16="http://schemas.microsoft.com/office/drawing/2014/main" id="{52A2E175-70EC-4D39-8015-D2061325116A}"/>
              </a:ext>
            </a:extLst>
          </p:cNvPr>
          <p:cNvSpPr txBox="1">
            <a:spLocks noChangeArrowheads="1"/>
          </p:cNvSpPr>
          <p:nvPr/>
        </p:nvSpPr>
        <p:spPr bwMode="auto">
          <a:xfrm>
            <a:off x="654050" y="2027238"/>
            <a:ext cx="7446963"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700" b="0" i="0" u="none" strike="noStrike" kern="1200" cap="none" spc="0" normalizeH="0" baseline="0" noProof="0" dirty="0">
                <a:ln>
                  <a:noFill/>
                </a:ln>
                <a:solidFill>
                  <a:srgbClr val="1C1C1C"/>
                </a:solidFill>
                <a:effectLst/>
                <a:uLnTx/>
                <a:uFillTx/>
                <a:latin typeface="Twinkl" pitchFamily="2" charset="0"/>
              </a:rPr>
              <a:t>Your group’s task is to discuss the consequence of the scenario and record the outcome in the blank box, as agreed by the group.</a:t>
            </a:r>
          </a:p>
        </p:txBody>
      </p:sp>
      <p:sp>
        <p:nvSpPr>
          <p:cNvPr id="18" name="TextBox 17">
            <a:extLst>
              <a:ext uri="{FF2B5EF4-FFF2-40B4-BE49-F238E27FC236}">
                <a16:creationId xmlns:a16="http://schemas.microsoft.com/office/drawing/2014/main" id="{F0593033-08BE-4A79-84C6-BCC9A8BDCEF8}"/>
              </a:ext>
            </a:extLst>
          </p:cNvPr>
          <p:cNvSpPr txBox="1">
            <a:spLocks noChangeArrowheads="1"/>
          </p:cNvSpPr>
          <p:nvPr/>
        </p:nvSpPr>
        <p:spPr bwMode="auto">
          <a:xfrm>
            <a:off x="725488" y="5378450"/>
            <a:ext cx="7591425"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700" b="0" i="0" u="none" strike="noStrike" kern="1200" cap="none" spc="0" normalizeH="0" baseline="0" noProof="0" dirty="0">
                <a:ln>
                  <a:noFill/>
                </a:ln>
                <a:solidFill>
                  <a:srgbClr val="1C1C1C"/>
                </a:solidFill>
                <a:effectLst/>
                <a:uLnTx/>
                <a:uFillTx/>
                <a:latin typeface="Twinkl" pitchFamily="2" charset="0"/>
              </a:rPr>
              <a:t>After the scenario cards have been completed, we will share them as a class to see if you all predicted the same consequences or if we had different opinions about what the outcomes might be.</a:t>
            </a:r>
          </a:p>
        </p:txBody>
      </p:sp>
      <p:pic>
        <p:nvPicPr>
          <p:cNvPr id="17415" name="Group Work">
            <a:extLst>
              <a:ext uri="{FF2B5EF4-FFF2-40B4-BE49-F238E27FC236}">
                <a16:creationId xmlns:a16="http://schemas.microsoft.com/office/drawing/2014/main" id="{2EDAA49C-E961-4AD7-97E9-FB23059EE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E213658-6203-4CD3-A66D-80EC7B170B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10175" y="2862442"/>
            <a:ext cx="1590674" cy="2249128"/>
          </a:xfrm>
          <a:prstGeom prst="rect">
            <a:avLst/>
          </a:prstGeom>
          <a:ln>
            <a:solidFill>
              <a:schemeClr val="bg1">
                <a:lumMod val="75000"/>
              </a:schemeClr>
            </a:solidFill>
          </a:ln>
        </p:spPr>
      </p:pic>
      <p:pic>
        <p:nvPicPr>
          <p:cNvPr id="10" name="Picture 9">
            <a:extLst>
              <a:ext uri="{FF2B5EF4-FFF2-40B4-BE49-F238E27FC236}">
                <a16:creationId xmlns:a16="http://schemas.microsoft.com/office/drawing/2014/main" id="{98F5BA4D-4BF1-4824-8573-1C24BAB2110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5200" y="3081338"/>
            <a:ext cx="2560638" cy="1811337"/>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250"/>
                                        <p:tgtEl>
                                          <p:spTgt spid="24"/>
                                        </p:tgtEl>
                                      </p:cBhvr>
                                    </p:animEffect>
                                  </p:childTnLst>
                                </p:cTn>
                              </p:par>
                            </p:childTnLst>
                          </p:cTn>
                        </p:par>
                        <p:par>
                          <p:cTn id="18" fill="hold" nodeType="afterGroup">
                            <p:stCondLst>
                              <p:cond delay="2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p:bldP spid="17" grpId="0"/>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7A6FD3D-6982-4781-9CE7-4BFDBC88C204}"/>
              </a:ext>
            </a:extLst>
          </p:cNvPr>
          <p:cNvGrpSpPr>
            <a:grpSpLocks/>
          </p:cNvGrpSpPr>
          <p:nvPr/>
        </p:nvGrpSpPr>
        <p:grpSpPr bwMode="auto">
          <a:xfrm>
            <a:off x="754063" y="1441450"/>
            <a:ext cx="7626350" cy="676275"/>
            <a:chOff x="754246" y="1442243"/>
            <a:chExt cx="7625980" cy="675039"/>
          </a:xfrm>
        </p:grpSpPr>
        <p:sp>
          <p:nvSpPr>
            <p:cNvPr id="19" name="Rectangle 18">
              <a:extLst>
                <a:ext uri="{FF2B5EF4-FFF2-40B4-BE49-F238E27FC236}">
                  <a16:creationId xmlns:a16="http://schemas.microsoft.com/office/drawing/2014/main" id="{9D1AABA0-6989-48C4-847A-C23ED61597CA}"/>
                </a:ext>
              </a:extLst>
            </p:cNvPr>
            <p:cNvSpPr/>
            <p:nvPr/>
          </p:nvSpPr>
          <p:spPr>
            <a:xfrm>
              <a:off x="754246" y="1442243"/>
              <a:ext cx="7625980" cy="675039"/>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8448" name="TextBox 5">
              <a:extLst>
                <a:ext uri="{FF2B5EF4-FFF2-40B4-BE49-F238E27FC236}">
                  <a16:creationId xmlns:a16="http://schemas.microsoft.com/office/drawing/2014/main" id="{133F723D-647A-49F6-8617-B98BB21DB8D8}"/>
                </a:ext>
              </a:extLst>
            </p:cNvPr>
            <p:cNvSpPr txBox="1">
              <a:spLocks noChangeArrowheads="1"/>
            </p:cNvSpPr>
            <p:nvPr/>
          </p:nvSpPr>
          <p:spPr bwMode="auto">
            <a:xfrm>
              <a:off x="807200" y="1487022"/>
              <a:ext cx="752959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pitchFamily="2" charset="0"/>
                </a:rPr>
                <a:t>When we feel intense emotions, such as anger or sadness, it is very important to recognise these emotions. </a:t>
              </a:r>
            </a:p>
          </p:txBody>
        </p:sp>
      </p:grpSp>
      <p:grpSp>
        <p:nvGrpSpPr>
          <p:cNvPr id="14" name="Group 13">
            <a:extLst>
              <a:ext uri="{FF2B5EF4-FFF2-40B4-BE49-F238E27FC236}">
                <a16:creationId xmlns:a16="http://schemas.microsoft.com/office/drawing/2014/main" id="{A974E32B-A2C5-40F0-BF8D-4D5F62705650}"/>
              </a:ext>
            </a:extLst>
          </p:cNvPr>
          <p:cNvGrpSpPr>
            <a:grpSpLocks/>
          </p:cNvGrpSpPr>
          <p:nvPr/>
        </p:nvGrpSpPr>
        <p:grpSpPr bwMode="auto">
          <a:xfrm>
            <a:off x="754063" y="2262188"/>
            <a:ext cx="7626350" cy="941387"/>
            <a:chOff x="754246" y="2262925"/>
            <a:chExt cx="7625980" cy="939986"/>
          </a:xfrm>
        </p:grpSpPr>
        <p:sp>
          <p:nvSpPr>
            <p:cNvPr id="20" name="Rectangle 19">
              <a:extLst>
                <a:ext uri="{FF2B5EF4-FFF2-40B4-BE49-F238E27FC236}">
                  <a16:creationId xmlns:a16="http://schemas.microsoft.com/office/drawing/2014/main" id="{805EDA6E-7BA6-454F-9223-2B54CD194F8D}"/>
                </a:ext>
              </a:extLst>
            </p:cNvPr>
            <p:cNvSpPr/>
            <p:nvPr/>
          </p:nvSpPr>
          <p:spPr>
            <a:xfrm>
              <a:off x="754246" y="2262925"/>
              <a:ext cx="7625980" cy="939986"/>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8446" name="TextBox 7">
              <a:extLst>
                <a:ext uri="{FF2B5EF4-FFF2-40B4-BE49-F238E27FC236}">
                  <a16:creationId xmlns:a16="http://schemas.microsoft.com/office/drawing/2014/main" id="{5A586A89-2DE9-4B5A-8E2F-5B10AC390141}"/>
                </a:ext>
              </a:extLst>
            </p:cNvPr>
            <p:cNvSpPr txBox="1">
              <a:spLocks noChangeArrowheads="1"/>
            </p:cNvSpPr>
            <p:nvPr/>
          </p:nvSpPr>
          <p:spPr bwMode="auto">
            <a:xfrm>
              <a:off x="802437" y="2312803"/>
              <a:ext cx="7529599"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This requires practise and there are different things to look out for in different people. Sometimes intense emotions can cause a physical reaction and make us feel hot, shaky or sick. </a:t>
              </a:r>
            </a:p>
          </p:txBody>
        </p:sp>
      </p:grpSp>
      <p:grpSp>
        <p:nvGrpSpPr>
          <p:cNvPr id="15" name="Group 14">
            <a:extLst>
              <a:ext uri="{FF2B5EF4-FFF2-40B4-BE49-F238E27FC236}">
                <a16:creationId xmlns:a16="http://schemas.microsoft.com/office/drawing/2014/main" id="{53D703DF-0952-44B7-B5FC-B5B97EEB8AEB}"/>
              </a:ext>
            </a:extLst>
          </p:cNvPr>
          <p:cNvGrpSpPr>
            <a:grpSpLocks/>
          </p:cNvGrpSpPr>
          <p:nvPr/>
        </p:nvGrpSpPr>
        <p:grpSpPr bwMode="auto">
          <a:xfrm>
            <a:off x="754063" y="3348038"/>
            <a:ext cx="7626350" cy="939800"/>
            <a:chOff x="754246" y="3348554"/>
            <a:chExt cx="7625980" cy="939986"/>
          </a:xfrm>
        </p:grpSpPr>
        <p:sp>
          <p:nvSpPr>
            <p:cNvPr id="21" name="Rectangle 20">
              <a:extLst>
                <a:ext uri="{FF2B5EF4-FFF2-40B4-BE49-F238E27FC236}">
                  <a16:creationId xmlns:a16="http://schemas.microsoft.com/office/drawing/2014/main" id="{CA4DE645-2B26-447F-A63D-8C46E1ED9F30}"/>
                </a:ext>
              </a:extLst>
            </p:cNvPr>
            <p:cNvSpPr/>
            <p:nvPr/>
          </p:nvSpPr>
          <p:spPr>
            <a:xfrm>
              <a:off x="754246" y="3348554"/>
              <a:ext cx="7625980" cy="939986"/>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8444" name="TextBox 8">
              <a:extLst>
                <a:ext uri="{FF2B5EF4-FFF2-40B4-BE49-F238E27FC236}">
                  <a16:creationId xmlns:a16="http://schemas.microsoft.com/office/drawing/2014/main" id="{34F957EA-2D3A-4574-BAC8-60395B8EAA7E}"/>
                </a:ext>
              </a:extLst>
            </p:cNvPr>
            <p:cNvSpPr txBox="1">
              <a:spLocks noChangeArrowheads="1"/>
            </p:cNvSpPr>
            <p:nvPr/>
          </p:nvSpPr>
          <p:spPr bwMode="auto">
            <a:xfrm>
              <a:off x="802437" y="3398432"/>
              <a:ext cx="7529599"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We need to know how to react in response to these powerful emotions in order to ensure we handle them productively and do not make a situation worse for ourselves or others. </a:t>
              </a:r>
            </a:p>
          </p:txBody>
        </p:sp>
      </p:grpSp>
      <p:sp>
        <p:nvSpPr>
          <p:cNvPr id="12" name="Rectangle 11">
            <a:extLst>
              <a:ext uri="{FF2B5EF4-FFF2-40B4-BE49-F238E27FC236}">
                <a16:creationId xmlns:a16="http://schemas.microsoft.com/office/drawing/2014/main" id="{6B7193F5-8602-4C0E-8743-F5D949F6C49A}"/>
              </a:ext>
            </a:extLst>
          </p:cNvPr>
          <p:cNvSpPr/>
          <p:nvPr/>
        </p:nvSpPr>
        <p:spPr>
          <a:xfrm>
            <a:off x="457200" y="4637088"/>
            <a:ext cx="8220075" cy="1558925"/>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pic>
        <p:nvPicPr>
          <p:cNvPr id="3" name="Picture 2">
            <a:extLst>
              <a:ext uri="{FF2B5EF4-FFF2-40B4-BE49-F238E27FC236}">
                <a16:creationId xmlns:a16="http://schemas.microsoft.com/office/drawing/2014/main" id="{F48AA743-7EB9-40AE-A4D5-9FDD8896DC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0775" y="4430713"/>
            <a:ext cx="153987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970691F-B5B9-4806-86B0-6F084CA90C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913" y="4430713"/>
            <a:ext cx="115252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367F525-A98A-496A-ABCD-6A103E7C99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125" y="4513263"/>
            <a:ext cx="104775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itle 1">
            <a:extLst>
              <a:ext uri="{FF2B5EF4-FFF2-40B4-BE49-F238E27FC236}">
                <a16:creationId xmlns:a16="http://schemas.microsoft.com/office/drawing/2014/main" id="{91DD8C53-3888-4869-B493-A0757CDCB9B4}"/>
              </a:ext>
            </a:extLst>
          </p:cNvPr>
          <p:cNvSpPr>
            <a:spLocks noGrp="1" noChangeArrowheads="1"/>
          </p:cNvSpPr>
          <p:nvPr>
            <p:ph type="title"/>
          </p:nvPr>
        </p:nvSpPr>
        <p:spPr>
          <a:xfrm>
            <a:off x="457200" y="479425"/>
            <a:ext cx="8220075" cy="993775"/>
          </a:xfrm>
        </p:spPr>
        <p:txBody>
          <a:bodyPr/>
          <a:lstStyle/>
          <a:p>
            <a:pPr eaLnBrk="1" hangingPunct="1"/>
            <a:r>
              <a:rPr lang="en-GB" altLang="en-US"/>
              <a:t>Calming Techniques</a:t>
            </a:r>
          </a:p>
        </p:txBody>
      </p:sp>
      <p:pic>
        <p:nvPicPr>
          <p:cNvPr id="18442" name="Individual Work">
            <a:extLst>
              <a:ext uri="{FF2B5EF4-FFF2-40B4-BE49-F238E27FC236}">
                <a16:creationId xmlns:a16="http://schemas.microsoft.com/office/drawing/2014/main" id="{E23DECD5-C8C6-4CAD-96FE-3F5610E4F8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250"/>
                                        <p:tgtEl>
                                          <p:spTgt spid="12"/>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985E7E0-0116-4D7F-BEF9-64A46420743D}"/>
              </a:ext>
            </a:extLst>
          </p:cNvPr>
          <p:cNvGrpSpPr>
            <a:grpSpLocks/>
          </p:cNvGrpSpPr>
          <p:nvPr/>
        </p:nvGrpSpPr>
        <p:grpSpPr bwMode="auto">
          <a:xfrm>
            <a:off x="473075" y="1471613"/>
            <a:ext cx="8197850" cy="2144712"/>
            <a:chOff x="472621" y="1471613"/>
            <a:chExt cx="8198758" cy="2144652"/>
          </a:xfrm>
        </p:grpSpPr>
        <p:sp>
          <p:nvSpPr>
            <p:cNvPr id="9" name="Rectangle 8">
              <a:extLst>
                <a:ext uri="{FF2B5EF4-FFF2-40B4-BE49-F238E27FC236}">
                  <a16:creationId xmlns:a16="http://schemas.microsoft.com/office/drawing/2014/main" id="{E9AAC767-7023-483E-A85E-D3F67C00342A}"/>
                </a:ext>
              </a:extLst>
            </p:cNvPr>
            <p:cNvSpPr/>
            <p:nvPr/>
          </p:nvSpPr>
          <p:spPr>
            <a:xfrm>
              <a:off x="472621" y="1471613"/>
              <a:ext cx="8198758" cy="2144652"/>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9469" name="TextBox 5">
              <a:extLst>
                <a:ext uri="{FF2B5EF4-FFF2-40B4-BE49-F238E27FC236}">
                  <a16:creationId xmlns:a16="http://schemas.microsoft.com/office/drawing/2014/main" id="{D0ED1061-11F2-4715-876E-5EEE1DB42CB0}"/>
                </a:ext>
              </a:extLst>
            </p:cNvPr>
            <p:cNvSpPr txBox="1">
              <a:spLocks noChangeArrowheads="1"/>
            </p:cNvSpPr>
            <p:nvPr/>
          </p:nvSpPr>
          <p:spPr bwMode="auto">
            <a:xfrm>
              <a:off x="807201" y="1641082"/>
              <a:ext cx="5781023" cy="183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Sometimes, people try to hide the emotion they are feeling. For example, someone might smile and pretend they are happy when actually they are feeling sad. This is often called ‘bottling it up’. The longer someone pretends they are not feeling the actual emotion (e.g. sadness), the harder it becomes for that person to deal with it. </a:t>
              </a:r>
            </a:p>
          </p:txBody>
        </p:sp>
      </p:grpSp>
      <p:grpSp>
        <p:nvGrpSpPr>
          <p:cNvPr id="8" name="Group 7">
            <a:extLst>
              <a:ext uri="{FF2B5EF4-FFF2-40B4-BE49-F238E27FC236}">
                <a16:creationId xmlns:a16="http://schemas.microsoft.com/office/drawing/2014/main" id="{4252D226-3497-4CC6-AD4E-A96B4BDCB479}"/>
              </a:ext>
            </a:extLst>
          </p:cNvPr>
          <p:cNvGrpSpPr>
            <a:grpSpLocks/>
          </p:cNvGrpSpPr>
          <p:nvPr/>
        </p:nvGrpSpPr>
        <p:grpSpPr bwMode="auto">
          <a:xfrm>
            <a:off x="754063" y="3811588"/>
            <a:ext cx="5905500" cy="939800"/>
            <a:chOff x="754246" y="3840460"/>
            <a:chExt cx="5905986" cy="939986"/>
          </a:xfrm>
        </p:grpSpPr>
        <p:sp>
          <p:nvSpPr>
            <p:cNvPr id="10" name="Rectangle 9">
              <a:extLst>
                <a:ext uri="{FF2B5EF4-FFF2-40B4-BE49-F238E27FC236}">
                  <a16:creationId xmlns:a16="http://schemas.microsoft.com/office/drawing/2014/main" id="{FDFD6213-8676-4F01-8DB4-8F38B80EC2F9}"/>
                </a:ext>
              </a:extLst>
            </p:cNvPr>
            <p:cNvSpPr/>
            <p:nvPr/>
          </p:nvSpPr>
          <p:spPr>
            <a:xfrm>
              <a:off x="754246" y="3840460"/>
              <a:ext cx="5905986" cy="939986"/>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9467" name="TextBox 4">
              <a:extLst>
                <a:ext uri="{FF2B5EF4-FFF2-40B4-BE49-F238E27FC236}">
                  <a16:creationId xmlns:a16="http://schemas.microsoft.com/office/drawing/2014/main" id="{82261E1C-6E67-4054-96A2-633C9B7DD5A5}"/>
                </a:ext>
              </a:extLst>
            </p:cNvPr>
            <p:cNvSpPr txBox="1">
              <a:spLocks noChangeArrowheads="1"/>
            </p:cNvSpPr>
            <p:nvPr/>
          </p:nvSpPr>
          <p:spPr bwMode="auto">
            <a:xfrm>
              <a:off x="802437" y="3887314"/>
              <a:ext cx="5781023"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Learning calming techniques is really important for ensuring that we keep ourselves and others safe and healthy while dealing with such intense emotions.</a:t>
              </a:r>
            </a:p>
          </p:txBody>
        </p:sp>
      </p:grpSp>
      <p:grpSp>
        <p:nvGrpSpPr>
          <p:cNvPr id="12" name="Group 11">
            <a:extLst>
              <a:ext uri="{FF2B5EF4-FFF2-40B4-BE49-F238E27FC236}">
                <a16:creationId xmlns:a16="http://schemas.microsoft.com/office/drawing/2014/main" id="{17089BC3-15C2-479F-B205-D2E47616B880}"/>
              </a:ext>
            </a:extLst>
          </p:cNvPr>
          <p:cNvGrpSpPr>
            <a:grpSpLocks/>
          </p:cNvGrpSpPr>
          <p:nvPr/>
        </p:nvGrpSpPr>
        <p:grpSpPr bwMode="auto">
          <a:xfrm>
            <a:off x="754063" y="4951413"/>
            <a:ext cx="5910262" cy="1201737"/>
            <a:chOff x="753474" y="4950831"/>
            <a:chExt cx="5910748" cy="1202322"/>
          </a:xfrm>
        </p:grpSpPr>
        <p:sp>
          <p:nvSpPr>
            <p:cNvPr id="11" name="Rectangle 10">
              <a:extLst>
                <a:ext uri="{FF2B5EF4-FFF2-40B4-BE49-F238E27FC236}">
                  <a16:creationId xmlns:a16="http://schemas.microsoft.com/office/drawing/2014/main" id="{56ED225A-6876-477E-9D45-653670E9A1F0}"/>
                </a:ext>
              </a:extLst>
            </p:cNvPr>
            <p:cNvSpPr/>
            <p:nvPr/>
          </p:nvSpPr>
          <p:spPr>
            <a:xfrm>
              <a:off x="758236" y="4950831"/>
              <a:ext cx="5905986" cy="1202322"/>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9465" name="TextBox 6">
              <a:extLst>
                <a:ext uri="{FF2B5EF4-FFF2-40B4-BE49-F238E27FC236}">
                  <a16:creationId xmlns:a16="http://schemas.microsoft.com/office/drawing/2014/main" id="{BBB904E9-C9DE-43C8-A0A3-98C562C8A5E5}"/>
                </a:ext>
              </a:extLst>
            </p:cNvPr>
            <p:cNvSpPr txBox="1">
              <a:spLocks noChangeArrowheads="1"/>
            </p:cNvSpPr>
            <p:nvPr/>
          </p:nvSpPr>
          <p:spPr bwMode="auto">
            <a:xfrm>
              <a:off x="753474" y="5026649"/>
              <a:ext cx="5781023" cy="109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C1C1C"/>
                  </a:solidFill>
                  <a:effectLst/>
                  <a:uLnTx/>
                  <a:uFillTx/>
                  <a:latin typeface="Twinkl" pitchFamily="2" charset="0"/>
                </a:rPr>
                <a:t>Knowing which calming techniques work best for us can help us to reflect on our true emotions, deal with them and then move on. </a:t>
              </a:r>
              <a:r>
                <a:rPr kumimoji="0" lang="en-GB" altLang="en-US" sz="1800" b="0" i="0" u="none" strike="noStrike" kern="1200" cap="none" spc="0" normalizeH="0" baseline="0" noProof="0" dirty="0">
                  <a:ln>
                    <a:noFill/>
                  </a:ln>
                  <a:solidFill>
                    <a:srgbClr val="1C1C1C"/>
                  </a:solidFill>
                  <a:effectLst/>
                  <a:uLnTx/>
                  <a:uFillTx/>
                  <a:latin typeface="Twinkl" pitchFamily="2" charset="0"/>
                </a:rPr>
                <a:t>This enables us to feel in control.</a:t>
              </a:r>
            </a:p>
          </p:txBody>
        </p:sp>
      </p:grpSp>
      <p:pic>
        <p:nvPicPr>
          <p:cNvPr id="19461" name="Picture 2">
            <a:extLst>
              <a:ext uri="{FF2B5EF4-FFF2-40B4-BE49-F238E27FC236}">
                <a16:creationId xmlns:a16="http://schemas.microsoft.com/office/drawing/2014/main" id="{B7108143-3BE6-429C-A108-0429EB7B09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7388" y="1547813"/>
            <a:ext cx="1252537"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
            <a:extLst>
              <a:ext uri="{FF2B5EF4-FFF2-40B4-BE49-F238E27FC236}">
                <a16:creationId xmlns:a16="http://schemas.microsoft.com/office/drawing/2014/main" id="{14872BB7-C61F-47E2-A79E-BE7DD964FB9A}"/>
              </a:ext>
            </a:extLst>
          </p:cNvPr>
          <p:cNvSpPr>
            <a:spLocks noGrp="1" noChangeArrowheads="1"/>
          </p:cNvSpPr>
          <p:nvPr>
            <p:ph type="title"/>
          </p:nvPr>
        </p:nvSpPr>
        <p:spPr>
          <a:xfrm>
            <a:off x="457200" y="479425"/>
            <a:ext cx="8220075" cy="993775"/>
          </a:xfrm>
        </p:spPr>
        <p:txBody>
          <a:bodyPr/>
          <a:lstStyle/>
          <a:p>
            <a:pPr eaLnBrk="1" hangingPunct="1"/>
            <a:r>
              <a:rPr lang="en-GB" altLang="en-US" dirty="0"/>
              <a:t>Calming Techniques</a:t>
            </a:r>
          </a:p>
        </p:txBody>
      </p:sp>
      <p:pic>
        <p:nvPicPr>
          <p:cNvPr id="19463" name="Individual Work">
            <a:extLst>
              <a:ext uri="{FF2B5EF4-FFF2-40B4-BE49-F238E27FC236}">
                <a16:creationId xmlns:a16="http://schemas.microsoft.com/office/drawing/2014/main" id="{386C748D-DDEE-4463-A715-45E7A5241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EF4CAD-16F0-46A5-AD91-63E775F7E28B}"/>
              </a:ext>
            </a:extLst>
          </p:cNvPr>
          <p:cNvSpPr/>
          <p:nvPr/>
        </p:nvSpPr>
        <p:spPr>
          <a:xfrm>
            <a:off x="858838" y="2844800"/>
            <a:ext cx="7529512" cy="3205163"/>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 name="TextBox 5">
            <a:extLst>
              <a:ext uri="{FF2B5EF4-FFF2-40B4-BE49-F238E27FC236}">
                <a16:creationId xmlns:a16="http://schemas.microsoft.com/office/drawing/2014/main" id="{875A7D04-F197-4E73-99EC-72341DF2A12F}"/>
              </a:ext>
            </a:extLst>
          </p:cNvPr>
          <p:cNvSpPr txBox="1">
            <a:spLocks noChangeArrowheads="1"/>
          </p:cNvSpPr>
          <p:nvPr/>
        </p:nvSpPr>
        <p:spPr bwMode="auto">
          <a:xfrm>
            <a:off x="806450" y="1536700"/>
            <a:ext cx="75311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pitchFamily="2" charset="0"/>
              </a:rPr>
              <a:t>Let’s look at some calming techniques. We can also share any other calming techniques that we know of or use. Once we have shared all the different techniques, you will be able to choose the technique that you feel would work best for you.</a:t>
            </a:r>
          </a:p>
        </p:txBody>
      </p:sp>
      <p:sp>
        <p:nvSpPr>
          <p:cNvPr id="5" name="TextBox 4">
            <a:extLst>
              <a:ext uri="{FF2B5EF4-FFF2-40B4-BE49-F238E27FC236}">
                <a16:creationId xmlns:a16="http://schemas.microsoft.com/office/drawing/2014/main" id="{CB94DE6A-57E2-4023-8810-35524EA5E1E7}"/>
              </a:ext>
            </a:extLst>
          </p:cNvPr>
          <p:cNvSpPr txBox="1">
            <a:spLocks noChangeArrowheads="1"/>
          </p:cNvSpPr>
          <p:nvPr/>
        </p:nvSpPr>
        <p:spPr bwMode="auto">
          <a:xfrm>
            <a:off x="1377950" y="3517900"/>
            <a:ext cx="427355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C1C1C"/>
                </a:solidFill>
                <a:effectLst/>
                <a:uLnTx/>
                <a:uFillTx/>
                <a:latin typeface="Twinkl" pitchFamily="2" charset="0"/>
              </a:rPr>
              <a:t>Your task will then be to use your </a:t>
            </a:r>
            <a:r>
              <a:rPr kumimoji="0" lang="en-GB" sz="1800" b="1" i="0" u="none" strike="noStrike" kern="1200" cap="none" spc="0" normalizeH="0" baseline="0" noProof="0" dirty="0">
                <a:ln>
                  <a:noFill/>
                </a:ln>
                <a:solidFill>
                  <a:srgbClr val="1C1C1C"/>
                </a:solidFill>
                <a:effectLst/>
                <a:uLnTx/>
                <a:uFillTx/>
                <a:latin typeface="Twinkl" pitchFamily="2" charset="0"/>
              </a:rPr>
              <a:t>Calming Techniques Poster Activity</a:t>
            </a:r>
            <a:r>
              <a:rPr kumimoji="0" lang="en-GB" sz="1800" b="0" i="0" u="none" strike="noStrike" kern="1200" cap="none" spc="0" normalizeH="0" baseline="0" noProof="0" dirty="0">
                <a:ln>
                  <a:noFill/>
                </a:ln>
                <a:solidFill>
                  <a:srgbClr val="1C1C1C"/>
                </a:solidFill>
                <a:effectLst/>
                <a:uLnTx/>
                <a:uFillTx/>
                <a:latin typeface="Twinkl" pitchFamily="2" charset="0"/>
              </a:rPr>
              <a:t> to create a poster that shows this technique. </a:t>
            </a:r>
            <a:r>
              <a:rPr kumimoji="0" lang="en-GB" altLang="en-US" sz="1800" b="0" i="0" u="none" strike="noStrike" kern="1200" cap="none" spc="0" normalizeH="0" baseline="0" noProof="0" dirty="0">
                <a:ln>
                  <a:noFill/>
                </a:ln>
                <a:solidFill>
                  <a:srgbClr val="1C1C1C"/>
                </a:solidFill>
                <a:effectLst/>
                <a:uLnTx/>
                <a:uFillTx/>
                <a:latin typeface="Twinkl" pitchFamily="2" charset="0"/>
              </a:rPr>
              <a:t>When you have completed this, you can work with a partner to discuss your chosen technique and act out a scenario that shows the technique being applied.</a:t>
            </a:r>
          </a:p>
        </p:txBody>
      </p:sp>
      <p:pic>
        <p:nvPicPr>
          <p:cNvPr id="3" name="Picture 2">
            <a:extLst>
              <a:ext uri="{FF2B5EF4-FFF2-40B4-BE49-F238E27FC236}">
                <a16:creationId xmlns:a16="http://schemas.microsoft.com/office/drawing/2014/main" id="{D4E82B73-7717-49C2-A08F-0A1B7D11EB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9025" y="2997200"/>
            <a:ext cx="2036763" cy="2879725"/>
          </a:xfrm>
          <a:prstGeom prst="rect">
            <a:avLst/>
          </a:prstGeom>
          <a:ln w="6350">
            <a:solidFill>
              <a:schemeClr val="bg1">
                <a:lumMod val="65000"/>
              </a:schemeClr>
            </a:solidFill>
          </a:ln>
        </p:spPr>
      </p:pic>
      <p:sp>
        <p:nvSpPr>
          <p:cNvPr id="20486" name="Title 1">
            <a:extLst>
              <a:ext uri="{FF2B5EF4-FFF2-40B4-BE49-F238E27FC236}">
                <a16:creationId xmlns:a16="http://schemas.microsoft.com/office/drawing/2014/main" id="{2238C04D-8F64-4E87-AB26-EF8759A85A15}"/>
              </a:ext>
            </a:extLst>
          </p:cNvPr>
          <p:cNvSpPr>
            <a:spLocks noGrp="1" noChangeArrowheads="1"/>
          </p:cNvSpPr>
          <p:nvPr>
            <p:ph type="title"/>
          </p:nvPr>
        </p:nvSpPr>
        <p:spPr>
          <a:xfrm>
            <a:off x="457200" y="479425"/>
            <a:ext cx="8220075" cy="993775"/>
          </a:xfrm>
        </p:spPr>
        <p:txBody>
          <a:bodyPr/>
          <a:lstStyle/>
          <a:p>
            <a:pPr eaLnBrk="1" hangingPunct="1"/>
            <a:r>
              <a:rPr lang="en-GB" altLang="en-US"/>
              <a:t>Calming Techniques</a:t>
            </a:r>
          </a:p>
        </p:txBody>
      </p:sp>
      <p:pic>
        <p:nvPicPr>
          <p:cNvPr id="20487" name="Individual Work">
            <a:extLst>
              <a:ext uri="{FF2B5EF4-FFF2-40B4-BE49-F238E27FC236}">
                <a16:creationId xmlns:a16="http://schemas.microsoft.com/office/drawing/2014/main" id="{F9FF86EE-0E40-4EB5-9543-5E655D4A6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ndividual Work">
            <a:extLst>
              <a:ext uri="{FF2B5EF4-FFF2-40B4-BE49-F238E27FC236}">
                <a16:creationId xmlns:a16="http://schemas.microsoft.com/office/drawing/2014/main" id="{04B926BE-C686-40E4-BB49-88D782769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tle 1">
            <a:extLst>
              <a:ext uri="{FF2B5EF4-FFF2-40B4-BE49-F238E27FC236}">
                <a16:creationId xmlns:a16="http://schemas.microsoft.com/office/drawing/2014/main" id="{2BA7E263-04BB-4B60-AEB5-AFDB655F47AB}"/>
              </a:ext>
            </a:extLst>
          </p:cNvPr>
          <p:cNvSpPr>
            <a:spLocks noGrp="1" noChangeArrowheads="1"/>
          </p:cNvSpPr>
          <p:nvPr>
            <p:ph type="title"/>
          </p:nvPr>
        </p:nvSpPr>
        <p:spPr>
          <a:xfrm>
            <a:off x="457200" y="479425"/>
            <a:ext cx="8220075" cy="993775"/>
          </a:xfrm>
        </p:spPr>
        <p:txBody>
          <a:bodyPr/>
          <a:lstStyle/>
          <a:p>
            <a:pPr eaLnBrk="1" hangingPunct="1"/>
            <a:r>
              <a:rPr lang="en-GB" altLang="en-US" dirty="0"/>
              <a:t>Calming Techniques</a:t>
            </a:r>
          </a:p>
        </p:txBody>
      </p:sp>
      <p:grpSp>
        <p:nvGrpSpPr>
          <p:cNvPr id="15" name="Group 14">
            <a:extLst>
              <a:ext uri="{FF2B5EF4-FFF2-40B4-BE49-F238E27FC236}">
                <a16:creationId xmlns:a16="http://schemas.microsoft.com/office/drawing/2014/main" id="{4E558101-B7C0-42B4-888D-FCCD3CC8815A}"/>
              </a:ext>
            </a:extLst>
          </p:cNvPr>
          <p:cNvGrpSpPr>
            <a:grpSpLocks/>
          </p:cNvGrpSpPr>
          <p:nvPr/>
        </p:nvGrpSpPr>
        <p:grpSpPr bwMode="auto">
          <a:xfrm>
            <a:off x="538163" y="1408113"/>
            <a:ext cx="7994650" cy="2165350"/>
            <a:chOff x="538222" y="1408113"/>
            <a:chExt cx="7994217" cy="2164902"/>
          </a:xfrm>
        </p:grpSpPr>
        <p:grpSp>
          <p:nvGrpSpPr>
            <p:cNvPr id="21515" name="Group 2">
              <a:extLst>
                <a:ext uri="{FF2B5EF4-FFF2-40B4-BE49-F238E27FC236}">
                  <a16:creationId xmlns:a16="http://schemas.microsoft.com/office/drawing/2014/main" id="{F60FD315-BC1D-42CE-95BF-9A72A479575A}"/>
                </a:ext>
              </a:extLst>
            </p:cNvPr>
            <p:cNvGrpSpPr>
              <a:grpSpLocks/>
            </p:cNvGrpSpPr>
            <p:nvPr/>
          </p:nvGrpSpPr>
          <p:grpSpPr bwMode="auto">
            <a:xfrm>
              <a:off x="538222" y="1408113"/>
              <a:ext cx="7842004" cy="2164902"/>
              <a:chOff x="538222" y="1627470"/>
              <a:chExt cx="7842004" cy="2164902"/>
            </a:xfrm>
          </p:grpSpPr>
          <p:sp>
            <p:nvSpPr>
              <p:cNvPr id="5" name="Rectangle 4">
                <a:extLst>
                  <a:ext uri="{FF2B5EF4-FFF2-40B4-BE49-F238E27FC236}">
                    <a16:creationId xmlns:a16="http://schemas.microsoft.com/office/drawing/2014/main" id="{7E3ACC37-C752-4938-B23B-E8DE15C60AD0}"/>
                  </a:ext>
                </a:extLst>
              </p:cNvPr>
              <p:cNvSpPr/>
              <p:nvPr/>
            </p:nvSpPr>
            <p:spPr>
              <a:xfrm>
                <a:off x="754110" y="1844912"/>
                <a:ext cx="7625937" cy="1947460"/>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1518" name="TextBox 5">
                <a:extLst>
                  <a:ext uri="{FF2B5EF4-FFF2-40B4-BE49-F238E27FC236}">
                    <a16:creationId xmlns:a16="http://schemas.microsoft.com/office/drawing/2014/main" id="{5DDEAAB6-2CF8-44B3-8531-68E90E98A172}"/>
                  </a:ext>
                </a:extLst>
              </p:cNvPr>
              <p:cNvSpPr txBox="1">
                <a:spLocks noChangeArrowheads="1"/>
              </p:cNvSpPr>
              <p:nvPr/>
            </p:nvSpPr>
            <p:spPr bwMode="auto">
              <a:xfrm>
                <a:off x="1115617" y="2039506"/>
                <a:ext cx="5472607"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dirty="0">
                    <a:ln>
                      <a:noFill/>
                    </a:ln>
                    <a:solidFill>
                      <a:srgbClr val="1C1C1C"/>
                    </a:solidFill>
                    <a:effectLst/>
                    <a:uLnTx/>
                    <a:uFillTx/>
                    <a:latin typeface="Twinkl" pitchFamily="2" charset="0"/>
                  </a:rPr>
                  <a:t>Breathe </a:t>
                </a:r>
                <a:r>
                  <a:rPr kumimoji="0" lang="en-GB" altLang="en-US" sz="1800" b="0" i="0" u="none" strike="noStrike" kern="1200" cap="none" spc="0" normalizeH="0" baseline="0" noProof="0" dirty="0">
                    <a:ln>
                      <a:noFill/>
                    </a:ln>
                    <a:solidFill>
                      <a:srgbClr val="1C1C1C"/>
                    </a:solidFill>
                    <a:effectLst/>
                    <a:uLnTx/>
                    <a:uFillTx/>
                    <a:latin typeface="Twinkl" pitchFamily="2" charset="0"/>
                  </a:rPr>
                  <a:t>– When someone is experiencing an intense emotion, they often take fast and shallow breaths. By breathing slowly and deeply, the emotions can feel less intense. Breathe in slowly through your nose, hold for three seconds and then breathe out slowly through your mouth.</a:t>
                </a:r>
              </a:p>
            </p:txBody>
          </p:sp>
          <p:sp>
            <p:nvSpPr>
              <p:cNvPr id="2" name="Oval 1">
                <a:extLst>
                  <a:ext uri="{FF2B5EF4-FFF2-40B4-BE49-F238E27FC236}">
                    <a16:creationId xmlns:a16="http://schemas.microsoft.com/office/drawing/2014/main" id="{8FE7FE24-304F-48E4-AF62-F4444BDC01A7}"/>
                  </a:ext>
                </a:extLst>
              </p:cNvPr>
              <p:cNvSpPr/>
              <p:nvPr/>
            </p:nvSpPr>
            <p:spPr>
              <a:xfrm>
                <a:off x="538222" y="1627470"/>
                <a:ext cx="577819" cy="577730"/>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winkl" pitchFamily="2" charset="0"/>
                    <a:ea typeface="+mn-ea"/>
                    <a:cs typeface="+mn-cs"/>
                  </a:rPr>
                  <a:t>1</a:t>
                </a:r>
              </a:p>
            </p:txBody>
          </p:sp>
        </p:grpSp>
        <p:pic>
          <p:nvPicPr>
            <p:cNvPr id="21516" name="Picture 7">
              <a:extLst>
                <a:ext uri="{FF2B5EF4-FFF2-40B4-BE49-F238E27FC236}">
                  <a16:creationId xmlns:a16="http://schemas.microsoft.com/office/drawing/2014/main" id="{D99F8387-AFB6-46D3-8390-B8B69F5CFD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5446" y="2060848"/>
              <a:ext cx="1856993" cy="149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0" name="Group 9">
            <a:extLst>
              <a:ext uri="{FF2B5EF4-FFF2-40B4-BE49-F238E27FC236}">
                <a16:creationId xmlns:a16="http://schemas.microsoft.com/office/drawing/2014/main" id="{917079E3-39E2-4A61-AD4C-4580DE8CA23F}"/>
              </a:ext>
            </a:extLst>
          </p:cNvPr>
          <p:cNvGrpSpPr>
            <a:grpSpLocks/>
          </p:cNvGrpSpPr>
          <p:nvPr/>
        </p:nvGrpSpPr>
        <p:grpSpPr bwMode="auto">
          <a:xfrm>
            <a:off x="538163" y="3789363"/>
            <a:ext cx="7842250" cy="2165350"/>
            <a:chOff x="538222" y="1627470"/>
            <a:chExt cx="7842004" cy="2164902"/>
          </a:xfrm>
        </p:grpSpPr>
        <p:sp>
          <p:nvSpPr>
            <p:cNvPr id="11" name="Rectangle 10">
              <a:extLst>
                <a:ext uri="{FF2B5EF4-FFF2-40B4-BE49-F238E27FC236}">
                  <a16:creationId xmlns:a16="http://schemas.microsoft.com/office/drawing/2014/main" id="{3AEF10AF-611B-4B69-8BEE-98F2A631062F}"/>
                </a:ext>
              </a:extLst>
            </p:cNvPr>
            <p:cNvSpPr/>
            <p:nvPr/>
          </p:nvSpPr>
          <p:spPr>
            <a:xfrm>
              <a:off x="754115" y="1844912"/>
              <a:ext cx="7626111" cy="1947460"/>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1513" name="TextBox 11">
              <a:extLst>
                <a:ext uri="{FF2B5EF4-FFF2-40B4-BE49-F238E27FC236}">
                  <a16:creationId xmlns:a16="http://schemas.microsoft.com/office/drawing/2014/main" id="{B08ED2B1-5256-489D-910D-B9DAEFB0E2F4}"/>
                </a:ext>
              </a:extLst>
            </p:cNvPr>
            <p:cNvSpPr txBox="1">
              <a:spLocks noChangeArrowheads="1"/>
            </p:cNvSpPr>
            <p:nvPr/>
          </p:nvSpPr>
          <p:spPr bwMode="auto">
            <a:xfrm>
              <a:off x="1115617" y="2039506"/>
              <a:ext cx="6336545" cy="108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dirty="0">
                  <a:ln>
                    <a:noFill/>
                  </a:ln>
                  <a:solidFill>
                    <a:srgbClr val="1C1C1C"/>
                  </a:solidFill>
                  <a:effectLst/>
                  <a:uLnTx/>
                  <a:uFillTx/>
                  <a:latin typeface="Twinkl" pitchFamily="2" charset="0"/>
                  <a:sym typeface="Wingdings" panose="05000000000000000000" pitchFamily="2" charset="2"/>
                </a:rPr>
                <a:t>Relax</a:t>
              </a:r>
              <a:r>
                <a:rPr kumimoji="0" lang="en-GB" altLang="en-US" sz="1800" b="1" i="0" u="none" strike="noStrike" kern="1200" cap="none" spc="0" normalizeH="0" baseline="0" noProof="0" dirty="0">
                  <a:ln>
                    <a:noFill/>
                  </a:ln>
                  <a:solidFill>
                    <a:srgbClr val="1C1C1C"/>
                  </a:solidFill>
                  <a:effectLst/>
                  <a:uLnTx/>
                  <a:uFillTx/>
                  <a:latin typeface="Twinkl" pitchFamily="2" charset="0"/>
                </a:rPr>
                <a:t> </a:t>
              </a:r>
              <a:r>
                <a:rPr kumimoji="0" lang="en-GB" altLang="en-US" sz="1800" b="0" i="0" u="none" strike="noStrike" kern="1200" cap="none" spc="0" normalizeH="0" baseline="0" noProof="0" dirty="0">
                  <a:ln>
                    <a:noFill/>
                  </a:ln>
                  <a:solidFill>
                    <a:srgbClr val="1C1C1C"/>
                  </a:solidFill>
                  <a:effectLst/>
                  <a:uLnTx/>
                  <a:uFillTx/>
                  <a:latin typeface="Twinkl" pitchFamily="2" charset="0"/>
                </a:rPr>
                <a:t>– </a:t>
              </a:r>
              <a:r>
                <a:rPr kumimoji="0" lang="en-GB" altLang="en-US" sz="1800" b="0" i="0" u="none" strike="noStrike" kern="1200" cap="none" spc="0" normalizeH="0" baseline="0" noProof="0" dirty="0">
                  <a:ln>
                    <a:noFill/>
                  </a:ln>
                  <a:solidFill>
                    <a:srgbClr val="1C1C1C"/>
                  </a:solidFill>
                  <a:effectLst/>
                  <a:uLnTx/>
                  <a:uFillTx/>
                  <a:latin typeface="Twinkl" pitchFamily="2" charset="0"/>
                  <a:sym typeface="Wingdings" panose="05000000000000000000" pitchFamily="2" charset="2"/>
                </a:rPr>
                <a:t>Sit down (or lie down if possible). Put one of your hands on your chest and the other hand on your stomach. Imagine the intense emotion slowly leaving your body as you do this.</a:t>
              </a:r>
            </a:p>
          </p:txBody>
        </p:sp>
        <p:sp>
          <p:nvSpPr>
            <p:cNvPr id="13" name="Oval 12">
              <a:extLst>
                <a:ext uri="{FF2B5EF4-FFF2-40B4-BE49-F238E27FC236}">
                  <a16:creationId xmlns:a16="http://schemas.microsoft.com/office/drawing/2014/main" id="{F659E0D9-B74F-4C04-956D-5F6E9786A296}"/>
                </a:ext>
              </a:extLst>
            </p:cNvPr>
            <p:cNvSpPr/>
            <p:nvPr/>
          </p:nvSpPr>
          <p:spPr>
            <a:xfrm>
              <a:off x="538222" y="1627470"/>
              <a:ext cx="577832" cy="577730"/>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winkl" pitchFamily="2" charset="0"/>
                  <a:ea typeface="+mn-ea"/>
                  <a:cs typeface="+mn-cs"/>
                </a:rPr>
                <a:t>2</a:t>
              </a:r>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4980781"/>
            <a:ext cx="2377052" cy="958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534D258B-E07D-4586-95D9-67BF723CD9A5}"/>
              </a:ext>
            </a:extLst>
          </p:cNvPr>
          <p:cNvSpPr>
            <a:spLocks noGrp="1" noChangeArrowheads="1"/>
          </p:cNvSpPr>
          <p:nvPr>
            <p:ph type="title"/>
          </p:nvPr>
        </p:nvSpPr>
        <p:spPr>
          <a:xfrm>
            <a:off x="457200" y="479425"/>
            <a:ext cx="8220075" cy="993775"/>
          </a:xfrm>
        </p:spPr>
        <p:txBody>
          <a:bodyPr/>
          <a:lstStyle/>
          <a:p>
            <a:pPr eaLnBrk="1" hangingPunct="1"/>
            <a:r>
              <a:rPr lang="en-GB" altLang="en-US"/>
              <a:t>Calming Techniques</a:t>
            </a:r>
          </a:p>
        </p:txBody>
      </p:sp>
      <p:pic>
        <p:nvPicPr>
          <p:cNvPr id="22531" name="Individual Work">
            <a:extLst>
              <a:ext uri="{FF2B5EF4-FFF2-40B4-BE49-F238E27FC236}">
                <a16:creationId xmlns:a16="http://schemas.microsoft.com/office/drawing/2014/main" id="{879B800D-BD33-451C-8D0A-2C68DC514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a:extLst>
              <a:ext uri="{FF2B5EF4-FFF2-40B4-BE49-F238E27FC236}">
                <a16:creationId xmlns:a16="http://schemas.microsoft.com/office/drawing/2014/main" id="{6A221ECC-EC66-4E4B-B419-AB5F1EE0E98A}"/>
              </a:ext>
            </a:extLst>
          </p:cNvPr>
          <p:cNvGrpSpPr>
            <a:grpSpLocks/>
          </p:cNvGrpSpPr>
          <p:nvPr/>
        </p:nvGrpSpPr>
        <p:grpSpPr bwMode="auto">
          <a:xfrm>
            <a:off x="538163" y="1408113"/>
            <a:ext cx="7842250" cy="1444625"/>
            <a:chOff x="538222" y="1408113"/>
            <a:chExt cx="7842004" cy="1444824"/>
          </a:xfrm>
        </p:grpSpPr>
        <p:grpSp>
          <p:nvGrpSpPr>
            <p:cNvPr id="22544" name="Group 4">
              <a:extLst>
                <a:ext uri="{FF2B5EF4-FFF2-40B4-BE49-F238E27FC236}">
                  <a16:creationId xmlns:a16="http://schemas.microsoft.com/office/drawing/2014/main" id="{AF8ACF4B-82AE-4F54-9524-716A2F899687}"/>
                </a:ext>
              </a:extLst>
            </p:cNvPr>
            <p:cNvGrpSpPr>
              <a:grpSpLocks/>
            </p:cNvGrpSpPr>
            <p:nvPr/>
          </p:nvGrpSpPr>
          <p:grpSpPr bwMode="auto">
            <a:xfrm>
              <a:off x="538222" y="1408113"/>
              <a:ext cx="7842004" cy="1444824"/>
              <a:chOff x="538222" y="1627470"/>
              <a:chExt cx="7842004" cy="1444824"/>
            </a:xfrm>
          </p:grpSpPr>
          <p:sp>
            <p:nvSpPr>
              <p:cNvPr id="7" name="Rectangle 6">
                <a:extLst>
                  <a:ext uri="{FF2B5EF4-FFF2-40B4-BE49-F238E27FC236}">
                    <a16:creationId xmlns:a16="http://schemas.microsoft.com/office/drawing/2014/main" id="{51FFF43A-0D4B-41C2-9E5C-93324DF32291}"/>
                  </a:ext>
                </a:extLst>
              </p:cNvPr>
              <p:cNvSpPr/>
              <p:nvPr/>
            </p:nvSpPr>
            <p:spPr>
              <a:xfrm>
                <a:off x="754115" y="1844987"/>
                <a:ext cx="7626111" cy="1227307"/>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2547" name="TextBox 7">
                <a:extLst>
                  <a:ext uri="{FF2B5EF4-FFF2-40B4-BE49-F238E27FC236}">
                    <a16:creationId xmlns:a16="http://schemas.microsoft.com/office/drawing/2014/main" id="{E25C4BF7-4214-421E-B299-1AF012014077}"/>
                  </a:ext>
                </a:extLst>
              </p:cNvPr>
              <p:cNvSpPr txBox="1">
                <a:spLocks noChangeArrowheads="1"/>
              </p:cNvSpPr>
              <p:nvPr/>
            </p:nvSpPr>
            <p:spPr bwMode="auto">
              <a:xfrm>
                <a:off x="1115617" y="2039506"/>
                <a:ext cx="5472607"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dirty="0">
                    <a:ln>
                      <a:noFill/>
                    </a:ln>
                    <a:solidFill>
                      <a:srgbClr val="1C1C1C"/>
                    </a:solidFill>
                    <a:effectLst/>
                    <a:uLnTx/>
                    <a:uFillTx/>
                    <a:latin typeface="Twinkl" pitchFamily="2" charset="0"/>
                    <a:sym typeface="Wingdings" panose="05000000000000000000" pitchFamily="2" charset="2"/>
                  </a:rPr>
                  <a:t>Be Mindful </a:t>
                </a:r>
                <a:r>
                  <a:rPr kumimoji="0" lang="en-GB" altLang="en-US" sz="1800" b="0" i="0" u="none" strike="noStrike" kern="1200" cap="none" spc="0" normalizeH="0" baseline="0" noProof="0" dirty="0">
                    <a:ln>
                      <a:noFill/>
                    </a:ln>
                    <a:solidFill>
                      <a:srgbClr val="1C1C1C"/>
                    </a:solidFill>
                    <a:effectLst/>
                    <a:uLnTx/>
                    <a:uFillTx/>
                    <a:latin typeface="Twinkl" pitchFamily="2" charset="0"/>
                    <a:sym typeface="Wingdings" panose="05000000000000000000" pitchFamily="2" charset="2"/>
                  </a:rPr>
                  <a:t>– Close your eyes and picture your favourite place. Focus on what you can hear, what you can smell and what you can see.</a:t>
                </a:r>
                <a:endParaRPr kumimoji="0" lang="en-GB" altLang="en-US" sz="1800" b="0" i="0" u="none" strike="noStrike" kern="1200" cap="none" spc="0" normalizeH="0" baseline="0" noProof="0" dirty="0">
                  <a:ln>
                    <a:noFill/>
                  </a:ln>
                  <a:solidFill>
                    <a:srgbClr val="1C1C1C"/>
                  </a:solidFill>
                  <a:effectLst/>
                  <a:uLnTx/>
                  <a:uFillTx/>
                  <a:latin typeface="Twinkl" pitchFamily="2" charset="0"/>
                </a:endParaRPr>
              </a:p>
            </p:txBody>
          </p:sp>
          <p:sp>
            <p:nvSpPr>
              <p:cNvPr id="9" name="Oval 8">
                <a:extLst>
                  <a:ext uri="{FF2B5EF4-FFF2-40B4-BE49-F238E27FC236}">
                    <a16:creationId xmlns:a16="http://schemas.microsoft.com/office/drawing/2014/main" id="{F111FF56-84DA-4E44-AEAB-3E6AAE6DC99C}"/>
                  </a:ext>
                </a:extLst>
              </p:cNvPr>
              <p:cNvSpPr/>
              <p:nvPr/>
            </p:nvSpPr>
            <p:spPr>
              <a:xfrm>
                <a:off x="538222" y="1627470"/>
                <a:ext cx="577832" cy="577930"/>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winkl" pitchFamily="2" charset="0"/>
                    <a:ea typeface="+mn-ea"/>
                    <a:cs typeface="+mn-cs"/>
                  </a:rPr>
                  <a:t>3</a:t>
                </a:r>
              </a:p>
            </p:txBody>
          </p:sp>
        </p:grpSp>
        <p:pic>
          <p:nvPicPr>
            <p:cNvPr id="22545" name="Picture 2">
              <a:extLst>
                <a:ext uri="{FF2B5EF4-FFF2-40B4-BE49-F238E27FC236}">
                  <a16:creationId xmlns:a16="http://schemas.microsoft.com/office/drawing/2014/main" id="{627089C1-E6B9-4D59-8774-80D29E9A1F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0393" y="1852286"/>
              <a:ext cx="1547664" cy="77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22">
            <a:extLst>
              <a:ext uri="{FF2B5EF4-FFF2-40B4-BE49-F238E27FC236}">
                <a16:creationId xmlns:a16="http://schemas.microsoft.com/office/drawing/2014/main" id="{0FCFDEBD-1A68-4060-94C6-6B338ACB418D}"/>
              </a:ext>
            </a:extLst>
          </p:cNvPr>
          <p:cNvGrpSpPr>
            <a:grpSpLocks/>
          </p:cNvGrpSpPr>
          <p:nvPr/>
        </p:nvGrpSpPr>
        <p:grpSpPr bwMode="auto">
          <a:xfrm>
            <a:off x="538163" y="2957513"/>
            <a:ext cx="7842250" cy="1444625"/>
            <a:chOff x="538222" y="2957461"/>
            <a:chExt cx="7842004" cy="1444824"/>
          </a:xfrm>
        </p:grpSpPr>
        <p:grpSp>
          <p:nvGrpSpPr>
            <p:cNvPr id="22539" name="Group 10">
              <a:extLst>
                <a:ext uri="{FF2B5EF4-FFF2-40B4-BE49-F238E27FC236}">
                  <a16:creationId xmlns:a16="http://schemas.microsoft.com/office/drawing/2014/main" id="{233685BE-E243-4ACE-B341-B4FEF7BFDCFA}"/>
                </a:ext>
              </a:extLst>
            </p:cNvPr>
            <p:cNvGrpSpPr>
              <a:grpSpLocks/>
            </p:cNvGrpSpPr>
            <p:nvPr/>
          </p:nvGrpSpPr>
          <p:grpSpPr bwMode="auto">
            <a:xfrm>
              <a:off x="538222" y="2957461"/>
              <a:ext cx="7842004" cy="1444824"/>
              <a:chOff x="538222" y="1627470"/>
              <a:chExt cx="7842004" cy="1444824"/>
            </a:xfrm>
          </p:grpSpPr>
          <p:sp>
            <p:nvSpPr>
              <p:cNvPr id="12" name="Rectangle 11">
                <a:extLst>
                  <a:ext uri="{FF2B5EF4-FFF2-40B4-BE49-F238E27FC236}">
                    <a16:creationId xmlns:a16="http://schemas.microsoft.com/office/drawing/2014/main" id="{CAC834FE-8C85-4178-B84F-D55EE8796588}"/>
                  </a:ext>
                </a:extLst>
              </p:cNvPr>
              <p:cNvSpPr/>
              <p:nvPr/>
            </p:nvSpPr>
            <p:spPr>
              <a:xfrm>
                <a:off x="754115" y="1844987"/>
                <a:ext cx="7626111" cy="1227307"/>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2542" name="TextBox 12">
                <a:extLst>
                  <a:ext uri="{FF2B5EF4-FFF2-40B4-BE49-F238E27FC236}">
                    <a16:creationId xmlns:a16="http://schemas.microsoft.com/office/drawing/2014/main" id="{71B156DF-741B-4E77-A6BB-F9BB7333D5E5}"/>
                  </a:ext>
                </a:extLst>
              </p:cNvPr>
              <p:cNvSpPr txBox="1">
                <a:spLocks noChangeArrowheads="1"/>
              </p:cNvSpPr>
              <p:nvPr/>
            </p:nvSpPr>
            <p:spPr bwMode="auto">
              <a:xfrm>
                <a:off x="1115617" y="2039506"/>
                <a:ext cx="5472607"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dirty="0">
                    <a:ln>
                      <a:noFill/>
                    </a:ln>
                    <a:solidFill>
                      <a:srgbClr val="1C1C1C"/>
                    </a:solidFill>
                    <a:effectLst/>
                    <a:uLnTx/>
                    <a:uFillTx/>
                    <a:latin typeface="Twinkl" pitchFamily="2" charset="0"/>
                    <a:sym typeface="Wingdings" panose="05000000000000000000" pitchFamily="2" charset="2"/>
                  </a:rPr>
                  <a:t>Music </a:t>
                </a:r>
                <a:r>
                  <a:rPr kumimoji="0" lang="en-GB" altLang="en-US" sz="1800" b="0" i="0" u="none" strike="noStrike" kern="1200" cap="none" spc="0" normalizeH="0" baseline="0" noProof="0" dirty="0">
                    <a:ln>
                      <a:noFill/>
                    </a:ln>
                    <a:solidFill>
                      <a:srgbClr val="1C1C1C"/>
                    </a:solidFill>
                    <a:effectLst/>
                    <a:uLnTx/>
                    <a:uFillTx/>
                    <a:latin typeface="Twinkl" pitchFamily="2" charset="0"/>
                    <a:sym typeface="Wingdings" panose="05000000000000000000" pitchFamily="2" charset="2"/>
                  </a:rPr>
                  <a:t>–  Listening to music, or making our own, helps us to relax and work through intense emotions.</a:t>
                </a:r>
              </a:p>
            </p:txBody>
          </p:sp>
          <p:sp>
            <p:nvSpPr>
              <p:cNvPr id="14" name="Oval 13">
                <a:extLst>
                  <a:ext uri="{FF2B5EF4-FFF2-40B4-BE49-F238E27FC236}">
                    <a16:creationId xmlns:a16="http://schemas.microsoft.com/office/drawing/2014/main" id="{EF39BA67-CAC3-48D4-A643-92D7C1B447C1}"/>
                  </a:ext>
                </a:extLst>
              </p:cNvPr>
              <p:cNvSpPr/>
              <p:nvPr/>
            </p:nvSpPr>
            <p:spPr>
              <a:xfrm>
                <a:off x="538222" y="1627470"/>
                <a:ext cx="577832" cy="577930"/>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winkl" pitchFamily="2" charset="0"/>
                    <a:ea typeface="+mn-ea"/>
                    <a:cs typeface="+mn-cs"/>
                  </a:rPr>
                  <a:t>4</a:t>
                </a:r>
              </a:p>
            </p:txBody>
          </p:sp>
        </p:grpSp>
        <p:pic>
          <p:nvPicPr>
            <p:cNvPr id="22540" name="Picture 14">
              <a:extLst>
                <a:ext uri="{FF2B5EF4-FFF2-40B4-BE49-F238E27FC236}">
                  <a16:creationId xmlns:a16="http://schemas.microsoft.com/office/drawing/2014/main" id="{4CF7D5BC-3B80-4366-A347-4174248C8D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9693" y="3051364"/>
              <a:ext cx="1282707" cy="131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a:extLst>
              <a:ext uri="{FF2B5EF4-FFF2-40B4-BE49-F238E27FC236}">
                <a16:creationId xmlns:a16="http://schemas.microsoft.com/office/drawing/2014/main" id="{CD6B4CF3-E06A-4805-AD39-9CF6BE8C1303}"/>
              </a:ext>
            </a:extLst>
          </p:cNvPr>
          <p:cNvGrpSpPr/>
          <p:nvPr/>
        </p:nvGrpSpPr>
        <p:grpSpPr>
          <a:xfrm>
            <a:off x="538163" y="4514850"/>
            <a:ext cx="7842250" cy="1592263"/>
            <a:chOff x="538163" y="4514850"/>
            <a:chExt cx="7842250" cy="1592263"/>
          </a:xfrm>
        </p:grpSpPr>
        <p:grpSp>
          <p:nvGrpSpPr>
            <p:cNvPr id="22534" name="Group 16">
              <a:extLst>
                <a:ext uri="{FF2B5EF4-FFF2-40B4-BE49-F238E27FC236}">
                  <a16:creationId xmlns:a16="http://schemas.microsoft.com/office/drawing/2014/main" id="{AAE32CFF-6438-4CC7-A9FD-18740B0AF066}"/>
                </a:ext>
              </a:extLst>
            </p:cNvPr>
            <p:cNvGrpSpPr>
              <a:grpSpLocks/>
            </p:cNvGrpSpPr>
            <p:nvPr/>
          </p:nvGrpSpPr>
          <p:grpSpPr bwMode="auto">
            <a:xfrm>
              <a:off x="538163" y="4514850"/>
              <a:ext cx="7842250" cy="1592263"/>
              <a:chOff x="538222" y="1627470"/>
              <a:chExt cx="7842004" cy="1591984"/>
            </a:xfrm>
          </p:grpSpPr>
          <p:sp>
            <p:nvSpPr>
              <p:cNvPr id="18" name="Rectangle 17">
                <a:extLst>
                  <a:ext uri="{FF2B5EF4-FFF2-40B4-BE49-F238E27FC236}">
                    <a16:creationId xmlns:a16="http://schemas.microsoft.com/office/drawing/2014/main" id="{B8EE4A36-500C-4AD9-AE38-B4370C094B76}"/>
                  </a:ext>
                </a:extLst>
              </p:cNvPr>
              <p:cNvSpPr/>
              <p:nvPr/>
            </p:nvSpPr>
            <p:spPr>
              <a:xfrm>
                <a:off x="754115" y="1844920"/>
                <a:ext cx="7626111" cy="1374534"/>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2537" name="TextBox 18">
                <a:extLst>
                  <a:ext uri="{FF2B5EF4-FFF2-40B4-BE49-F238E27FC236}">
                    <a16:creationId xmlns:a16="http://schemas.microsoft.com/office/drawing/2014/main" id="{9555C7D2-3005-4711-9FD4-2F0634C503DD}"/>
                  </a:ext>
                </a:extLst>
              </p:cNvPr>
              <p:cNvSpPr txBox="1">
                <a:spLocks noChangeArrowheads="1"/>
              </p:cNvSpPr>
              <p:nvPr/>
            </p:nvSpPr>
            <p:spPr bwMode="auto">
              <a:xfrm>
                <a:off x="1115617" y="1987373"/>
                <a:ext cx="5594776"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dirty="0">
                    <a:ln>
                      <a:noFill/>
                    </a:ln>
                    <a:solidFill>
                      <a:srgbClr val="1C1C1C"/>
                    </a:solidFill>
                    <a:effectLst/>
                    <a:uLnTx/>
                    <a:uFillTx/>
                    <a:latin typeface="Twinkl" pitchFamily="2" charset="0"/>
                  </a:rPr>
                  <a:t>Squeeze </a:t>
                </a:r>
                <a:r>
                  <a:rPr kumimoji="0" lang="en-GB" altLang="en-US" sz="1800" b="0" i="0" u="none" strike="noStrike" kern="1200" cap="none" spc="0" normalizeH="0" baseline="0" noProof="0" dirty="0">
                    <a:ln>
                      <a:noFill/>
                    </a:ln>
                    <a:solidFill>
                      <a:srgbClr val="1C1C1C"/>
                    </a:solidFill>
                    <a:effectLst/>
                    <a:uLnTx/>
                    <a:uFillTx/>
                    <a:latin typeface="Twinkl" pitchFamily="2" charset="0"/>
                  </a:rPr>
                  <a:t>– People can have a physical reaction when they are experiencing intense emotions. Therefore, squeezing a stress ball or hugging a cuddly toy can release this physical reaction.</a:t>
                </a:r>
              </a:p>
            </p:txBody>
          </p:sp>
          <p:sp>
            <p:nvSpPr>
              <p:cNvPr id="20" name="Oval 19">
                <a:extLst>
                  <a:ext uri="{FF2B5EF4-FFF2-40B4-BE49-F238E27FC236}">
                    <a16:creationId xmlns:a16="http://schemas.microsoft.com/office/drawing/2014/main" id="{265286D1-A1E1-4BBF-B6E0-BF680566F786}"/>
                  </a:ext>
                </a:extLst>
              </p:cNvPr>
              <p:cNvSpPr/>
              <p:nvPr/>
            </p:nvSpPr>
            <p:spPr>
              <a:xfrm>
                <a:off x="538222" y="1627470"/>
                <a:ext cx="577832" cy="577749"/>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winkl" pitchFamily="2" charset="0"/>
                    <a:ea typeface="+mn-ea"/>
                    <a:cs typeface="+mn-cs"/>
                  </a:rPr>
                  <a:t>5</a:t>
                </a:r>
              </a:p>
            </p:txBody>
          </p:sp>
        </p:grpSp>
        <p:pic>
          <p:nvPicPr>
            <p:cNvPr id="22535" name="Picture 2">
              <a:extLst>
                <a:ext uri="{FF2B5EF4-FFF2-40B4-BE49-F238E27FC236}">
                  <a16:creationId xmlns:a16="http://schemas.microsoft.com/office/drawing/2014/main" id="{D00D82E8-464C-4A5A-85B1-9C0F4AFD3C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950" y="4611688"/>
              <a:ext cx="725488"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FE25400-C291-4152-AE01-348EE570E909}"/>
              </a:ext>
            </a:extLst>
          </p:cNvPr>
          <p:cNvSpPr>
            <a:spLocks noGrp="1" noChangeArrowheads="1"/>
          </p:cNvSpPr>
          <p:nvPr>
            <p:ph type="title"/>
          </p:nvPr>
        </p:nvSpPr>
        <p:spPr>
          <a:xfrm>
            <a:off x="457200" y="479425"/>
            <a:ext cx="8220075" cy="993775"/>
          </a:xfrm>
        </p:spPr>
        <p:txBody>
          <a:bodyPr/>
          <a:lstStyle/>
          <a:p>
            <a:pPr eaLnBrk="1" hangingPunct="1"/>
            <a:r>
              <a:rPr lang="en-GB" altLang="en-US"/>
              <a:t>Calming Techniques</a:t>
            </a:r>
          </a:p>
        </p:txBody>
      </p:sp>
      <p:grpSp>
        <p:nvGrpSpPr>
          <p:cNvPr id="3" name="Group 2">
            <a:extLst>
              <a:ext uri="{FF2B5EF4-FFF2-40B4-BE49-F238E27FC236}">
                <a16:creationId xmlns:a16="http://schemas.microsoft.com/office/drawing/2014/main" id="{2D8A5308-8512-498F-BD58-5387AAE733C5}"/>
              </a:ext>
            </a:extLst>
          </p:cNvPr>
          <p:cNvGrpSpPr>
            <a:grpSpLocks/>
          </p:cNvGrpSpPr>
          <p:nvPr/>
        </p:nvGrpSpPr>
        <p:grpSpPr bwMode="auto">
          <a:xfrm>
            <a:off x="2619375" y="4667250"/>
            <a:ext cx="1570038" cy="1570038"/>
            <a:chOff x="4788025" y="4522833"/>
            <a:chExt cx="1569992" cy="1569992"/>
          </a:xfrm>
        </p:grpSpPr>
        <p:sp>
          <p:nvSpPr>
            <p:cNvPr id="4" name="Oval 3">
              <a:hlinkClick r:id="rId2" action="ppaction://hlinksldjump"/>
              <a:extLst>
                <a:ext uri="{FF2B5EF4-FFF2-40B4-BE49-F238E27FC236}">
                  <a16:creationId xmlns:a16="http://schemas.microsoft.com/office/drawing/2014/main" id="{732A473C-C9DF-449E-AE8A-29FF5723E152}"/>
                </a:ext>
              </a:extLst>
            </p:cNvPr>
            <p:cNvSpPr/>
            <p:nvPr/>
          </p:nvSpPr>
          <p:spPr>
            <a:xfrm>
              <a:off x="4788025" y="4522833"/>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23573" name="Rectangle 4">
              <a:hlinkClick r:id="rId2" action="ppaction://hlinksldjump"/>
              <a:extLst>
                <a:ext uri="{FF2B5EF4-FFF2-40B4-BE49-F238E27FC236}">
                  <a16:creationId xmlns:a16="http://schemas.microsoft.com/office/drawing/2014/main" id="{681F8D41-FD2E-415B-BCD0-203DBB3B93D1}"/>
                </a:ext>
              </a:extLst>
            </p:cNvPr>
            <p:cNvSpPr>
              <a:spLocks noChangeArrowheads="1"/>
            </p:cNvSpPr>
            <p:nvPr/>
          </p:nvSpPr>
          <p:spPr bwMode="auto">
            <a:xfrm>
              <a:off x="4788025" y="5184718"/>
              <a:ext cx="15699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prstClr val="white"/>
                  </a:solidFill>
                  <a:effectLst/>
                  <a:uLnTx/>
                  <a:uFillTx/>
                  <a:latin typeface="Twinkl" pitchFamily="2" charset="0"/>
                </a:rPr>
                <a:t>Consolidating</a:t>
              </a:r>
            </a:p>
          </p:txBody>
        </p:sp>
      </p:grpSp>
      <p:grpSp>
        <p:nvGrpSpPr>
          <p:cNvPr id="6" name="Group 5">
            <a:extLst>
              <a:ext uri="{FF2B5EF4-FFF2-40B4-BE49-F238E27FC236}">
                <a16:creationId xmlns:a16="http://schemas.microsoft.com/office/drawing/2014/main" id="{ED649553-1AFA-414E-AF23-D09494D40D01}"/>
              </a:ext>
            </a:extLst>
          </p:cNvPr>
          <p:cNvGrpSpPr>
            <a:grpSpLocks/>
          </p:cNvGrpSpPr>
          <p:nvPr/>
        </p:nvGrpSpPr>
        <p:grpSpPr bwMode="auto">
          <a:xfrm>
            <a:off x="4995863" y="4667250"/>
            <a:ext cx="1577975" cy="1570038"/>
            <a:chOff x="6574042" y="4512842"/>
            <a:chExt cx="1577281" cy="1569992"/>
          </a:xfrm>
        </p:grpSpPr>
        <p:sp>
          <p:nvSpPr>
            <p:cNvPr id="7" name="Oval 6">
              <a:hlinkClick r:id="rId3" action="ppaction://hlinksldjump"/>
              <a:extLst>
                <a:ext uri="{FF2B5EF4-FFF2-40B4-BE49-F238E27FC236}">
                  <a16:creationId xmlns:a16="http://schemas.microsoft.com/office/drawing/2014/main" id="{B87EE3D1-181B-4C5E-B5CB-C788580279C7}"/>
                </a:ext>
              </a:extLst>
            </p:cNvPr>
            <p:cNvSpPr/>
            <p:nvPr/>
          </p:nvSpPr>
          <p:spPr>
            <a:xfrm>
              <a:off x="6574042" y="4512842"/>
              <a:ext cx="1569346"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23571" name="Rectangle 7">
              <a:hlinkClick r:id="rId3" action="ppaction://hlinksldjump"/>
              <a:extLst>
                <a:ext uri="{FF2B5EF4-FFF2-40B4-BE49-F238E27FC236}">
                  <a16:creationId xmlns:a16="http://schemas.microsoft.com/office/drawing/2014/main" id="{3FA51B7A-020A-44FF-84A6-FC94E8B0F29C}"/>
                </a:ext>
              </a:extLst>
            </p:cNvPr>
            <p:cNvSpPr>
              <a:spLocks noChangeArrowheads="1"/>
            </p:cNvSpPr>
            <p:nvPr/>
          </p:nvSpPr>
          <p:spPr bwMode="auto">
            <a:xfrm>
              <a:off x="6581331" y="5184718"/>
              <a:ext cx="15699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prstClr val="white"/>
                  </a:solidFill>
                  <a:effectLst/>
                  <a:uLnTx/>
                  <a:uFillTx/>
                  <a:latin typeface="Twinkl" pitchFamily="2" charset="0"/>
                </a:rPr>
                <a:t>Reflecting </a:t>
              </a:r>
            </a:p>
          </p:txBody>
        </p:sp>
      </p:grpSp>
      <p:pic>
        <p:nvPicPr>
          <p:cNvPr id="23557" name="Individual Work">
            <a:extLst>
              <a:ext uri="{FF2B5EF4-FFF2-40B4-BE49-F238E27FC236}">
                <a16:creationId xmlns:a16="http://schemas.microsoft.com/office/drawing/2014/main" id="{79DBF273-F708-45B5-8174-5CFC538B8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a:extLst>
              <a:ext uri="{FF2B5EF4-FFF2-40B4-BE49-F238E27FC236}">
                <a16:creationId xmlns:a16="http://schemas.microsoft.com/office/drawing/2014/main" id="{6E4DF957-6DFD-4283-B703-C917DF79F9A7}"/>
              </a:ext>
            </a:extLst>
          </p:cNvPr>
          <p:cNvGrpSpPr>
            <a:grpSpLocks/>
          </p:cNvGrpSpPr>
          <p:nvPr/>
        </p:nvGrpSpPr>
        <p:grpSpPr bwMode="auto">
          <a:xfrm>
            <a:off x="538163" y="1230313"/>
            <a:ext cx="7842250" cy="1622425"/>
            <a:chOff x="538222" y="1231069"/>
            <a:chExt cx="7842004" cy="1621868"/>
          </a:xfrm>
        </p:grpSpPr>
        <p:grpSp>
          <p:nvGrpSpPr>
            <p:cNvPr id="23565" name="Group 13">
              <a:extLst>
                <a:ext uri="{FF2B5EF4-FFF2-40B4-BE49-F238E27FC236}">
                  <a16:creationId xmlns:a16="http://schemas.microsoft.com/office/drawing/2014/main" id="{EB159346-F96C-4172-A91D-45A3100CBE21}"/>
                </a:ext>
              </a:extLst>
            </p:cNvPr>
            <p:cNvGrpSpPr>
              <a:grpSpLocks/>
            </p:cNvGrpSpPr>
            <p:nvPr/>
          </p:nvGrpSpPr>
          <p:grpSpPr bwMode="auto">
            <a:xfrm>
              <a:off x="538222" y="1408113"/>
              <a:ext cx="7842004" cy="1444824"/>
              <a:chOff x="538222" y="1627470"/>
              <a:chExt cx="7842004" cy="1444824"/>
            </a:xfrm>
          </p:grpSpPr>
          <p:sp>
            <p:nvSpPr>
              <p:cNvPr id="15" name="Rectangle 14">
                <a:extLst>
                  <a:ext uri="{FF2B5EF4-FFF2-40B4-BE49-F238E27FC236}">
                    <a16:creationId xmlns:a16="http://schemas.microsoft.com/office/drawing/2014/main" id="{679C701C-D463-4064-9C89-58651B660E65}"/>
                  </a:ext>
                </a:extLst>
              </p:cNvPr>
              <p:cNvSpPr/>
              <p:nvPr/>
            </p:nvSpPr>
            <p:spPr>
              <a:xfrm>
                <a:off x="754115" y="1845577"/>
                <a:ext cx="7626111" cy="1226717"/>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3568" name="TextBox 15">
                <a:extLst>
                  <a:ext uri="{FF2B5EF4-FFF2-40B4-BE49-F238E27FC236}">
                    <a16:creationId xmlns:a16="http://schemas.microsoft.com/office/drawing/2014/main" id="{15980B94-BD2A-45FA-8658-447CB7330EEF}"/>
                  </a:ext>
                </a:extLst>
              </p:cNvPr>
              <p:cNvSpPr txBox="1">
                <a:spLocks noChangeArrowheads="1"/>
              </p:cNvSpPr>
              <p:nvPr/>
            </p:nvSpPr>
            <p:spPr bwMode="auto">
              <a:xfrm>
                <a:off x="1115617" y="2039506"/>
                <a:ext cx="5472607"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dirty="0">
                    <a:ln>
                      <a:noFill/>
                    </a:ln>
                    <a:solidFill>
                      <a:srgbClr val="1C1C1C"/>
                    </a:solidFill>
                    <a:effectLst/>
                    <a:uLnTx/>
                    <a:uFillTx/>
                    <a:latin typeface="Twinkl" pitchFamily="2" charset="0"/>
                    <a:sym typeface="Wingdings" panose="05000000000000000000" pitchFamily="2" charset="2"/>
                  </a:rPr>
                  <a:t>Exercise </a:t>
                </a:r>
                <a:r>
                  <a:rPr kumimoji="0" lang="en-GB" altLang="en-US" sz="1800" b="0" i="0" u="none" strike="noStrike" kern="1200" cap="none" spc="0" normalizeH="0" baseline="0" noProof="0" dirty="0">
                    <a:ln>
                      <a:noFill/>
                    </a:ln>
                    <a:solidFill>
                      <a:srgbClr val="1C1C1C"/>
                    </a:solidFill>
                    <a:effectLst/>
                    <a:uLnTx/>
                    <a:uFillTx/>
                    <a:latin typeface="Twinkl" pitchFamily="2" charset="0"/>
                    <a:sym typeface="Wingdings" panose="05000000000000000000" pitchFamily="2" charset="2"/>
                  </a:rPr>
                  <a:t>– Moving helps people to feel good. Hop up and down, dance or run around – whatever exercise you enjoy.</a:t>
                </a:r>
                <a:endParaRPr kumimoji="0" lang="en-GB" altLang="en-US" sz="1800" b="0" i="0" u="none" strike="noStrike" kern="1200" cap="none" spc="0" normalizeH="0" baseline="0" noProof="0" dirty="0">
                  <a:ln>
                    <a:noFill/>
                  </a:ln>
                  <a:solidFill>
                    <a:srgbClr val="1C1C1C"/>
                  </a:solidFill>
                  <a:effectLst/>
                  <a:uLnTx/>
                  <a:uFillTx/>
                  <a:latin typeface="Twinkl" pitchFamily="2" charset="0"/>
                </a:endParaRPr>
              </a:p>
            </p:txBody>
          </p:sp>
          <p:sp>
            <p:nvSpPr>
              <p:cNvPr id="17" name="Oval 16">
                <a:extLst>
                  <a:ext uri="{FF2B5EF4-FFF2-40B4-BE49-F238E27FC236}">
                    <a16:creationId xmlns:a16="http://schemas.microsoft.com/office/drawing/2014/main" id="{7521002E-30D2-421C-82BC-0DBB2F390A49}"/>
                  </a:ext>
                </a:extLst>
              </p:cNvPr>
              <p:cNvSpPr/>
              <p:nvPr/>
            </p:nvSpPr>
            <p:spPr>
              <a:xfrm>
                <a:off x="538222" y="1628165"/>
                <a:ext cx="577832" cy="577652"/>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winkl" pitchFamily="2" charset="0"/>
                    <a:ea typeface="+mn-ea"/>
                    <a:cs typeface="+mn-cs"/>
                  </a:rPr>
                  <a:t>6</a:t>
                </a:r>
              </a:p>
            </p:txBody>
          </p:sp>
        </p:grpSp>
        <p:pic>
          <p:nvPicPr>
            <p:cNvPr id="23566" name="Picture 8">
              <a:extLst>
                <a:ext uri="{FF2B5EF4-FFF2-40B4-BE49-F238E27FC236}">
                  <a16:creationId xmlns:a16="http://schemas.microsoft.com/office/drawing/2014/main" id="{13E2168D-5411-4A43-9B0A-F45D1B9D36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2297" y="1231069"/>
              <a:ext cx="1490153" cy="155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23">
            <a:extLst>
              <a:ext uri="{FF2B5EF4-FFF2-40B4-BE49-F238E27FC236}">
                <a16:creationId xmlns:a16="http://schemas.microsoft.com/office/drawing/2014/main" id="{DB6A3A2D-9497-47D4-8C73-791E782C3A28}"/>
              </a:ext>
            </a:extLst>
          </p:cNvPr>
          <p:cNvGrpSpPr>
            <a:grpSpLocks/>
          </p:cNvGrpSpPr>
          <p:nvPr/>
        </p:nvGrpSpPr>
        <p:grpSpPr bwMode="auto">
          <a:xfrm>
            <a:off x="538163" y="3013075"/>
            <a:ext cx="7842250" cy="1446213"/>
            <a:chOff x="538222" y="3013672"/>
            <a:chExt cx="7842004" cy="1444824"/>
          </a:xfrm>
        </p:grpSpPr>
        <p:grpSp>
          <p:nvGrpSpPr>
            <p:cNvPr id="23560" name="Group 19">
              <a:extLst>
                <a:ext uri="{FF2B5EF4-FFF2-40B4-BE49-F238E27FC236}">
                  <a16:creationId xmlns:a16="http://schemas.microsoft.com/office/drawing/2014/main" id="{D84D536B-6C68-462E-A1F8-F3424D84B7C0}"/>
                </a:ext>
              </a:extLst>
            </p:cNvPr>
            <p:cNvGrpSpPr>
              <a:grpSpLocks/>
            </p:cNvGrpSpPr>
            <p:nvPr/>
          </p:nvGrpSpPr>
          <p:grpSpPr bwMode="auto">
            <a:xfrm>
              <a:off x="538222" y="3013672"/>
              <a:ext cx="7842004" cy="1444824"/>
              <a:chOff x="538222" y="1627470"/>
              <a:chExt cx="7842004" cy="1444824"/>
            </a:xfrm>
          </p:grpSpPr>
          <p:sp>
            <p:nvSpPr>
              <p:cNvPr id="21" name="Rectangle 20">
                <a:extLst>
                  <a:ext uri="{FF2B5EF4-FFF2-40B4-BE49-F238E27FC236}">
                    <a16:creationId xmlns:a16="http://schemas.microsoft.com/office/drawing/2014/main" id="{22C14626-0E61-44E5-AF64-BBADC750EDF7}"/>
                  </a:ext>
                </a:extLst>
              </p:cNvPr>
              <p:cNvSpPr/>
              <p:nvPr/>
            </p:nvSpPr>
            <p:spPr>
              <a:xfrm>
                <a:off x="754115" y="1844749"/>
                <a:ext cx="7626111" cy="1227545"/>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3563" name="TextBox 21">
                <a:extLst>
                  <a:ext uri="{FF2B5EF4-FFF2-40B4-BE49-F238E27FC236}">
                    <a16:creationId xmlns:a16="http://schemas.microsoft.com/office/drawing/2014/main" id="{9C91A824-1E56-422A-9E05-2534CF3F384D}"/>
                  </a:ext>
                </a:extLst>
              </p:cNvPr>
              <p:cNvSpPr txBox="1">
                <a:spLocks noChangeArrowheads="1"/>
              </p:cNvSpPr>
              <p:nvPr/>
            </p:nvSpPr>
            <p:spPr bwMode="auto">
              <a:xfrm>
                <a:off x="1115617" y="2039506"/>
                <a:ext cx="5472607"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srgbClr val="1C1C1C"/>
                    </a:solidFill>
                    <a:effectLst/>
                    <a:uLnTx/>
                    <a:uFillTx/>
                    <a:latin typeface="Twinkl" pitchFamily="2" charset="0"/>
                    <a:sym typeface="Wingdings" panose="05000000000000000000" pitchFamily="2" charset="2"/>
                  </a:rPr>
                  <a:t>Positive Thinking </a:t>
                </a:r>
                <a:r>
                  <a:rPr kumimoji="0" lang="en-GB" altLang="en-US" sz="1800" b="0" i="0" u="none" strike="noStrike" kern="1200" cap="none" spc="0" normalizeH="0" baseline="0" noProof="0">
                    <a:ln>
                      <a:noFill/>
                    </a:ln>
                    <a:solidFill>
                      <a:srgbClr val="1C1C1C"/>
                    </a:solidFill>
                    <a:effectLst/>
                    <a:uLnTx/>
                    <a:uFillTx/>
                    <a:latin typeface="Twinkl" pitchFamily="2" charset="0"/>
                    <a:sym typeface="Wingdings" panose="05000000000000000000" pitchFamily="2" charset="2"/>
                  </a:rPr>
                  <a:t>– Address the intense emotions being felt by writing them down and then coming up with a positive solution to each of them. </a:t>
                </a:r>
                <a:endParaRPr kumimoji="0" lang="en-GB" altLang="en-US" sz="1800" b="0" i="0" u="none" strike="noStrike" kern="1200" cap="none" spc="0" normalizeH="0" baseline="0" noProof="0">
                  <a:ln>
                    <a:noFill/>
                  </a:ln>
                  <a:solidFill>
                    <a:srgbClr val="1C1C1C"/>
                  </a:solidFill>
                  <a:effectLst/>
                  <a:uLnTx/>
                  <a:uFillTx/>
                  <a:latin typeface="Twinkl" pitchFamily="2" charset="0"/>
                </a:endParaRPr>
              </a:p>
            </p:txBody>
          </p:sp>
          <p:sp>
            <p:nvSpPr>
              <p:cNvPr id="23" name="Oval 22">
                <a:extLst>
                  <a:ext uri="{FF2B5EF4-FFF2-40B4-BE49-F238E27FC236}">
                    <a16:creationId xmlns:a16="http://schemas.microsoft.com/office/drawing/2014/main" id="{16B56294-6ED6-4192-9176-915B803282F2}"/>
                  </a:ext>
                </a:extLst>
              </p:cNvPr>
              <p:cNvSpPr/>
              <p:nvPr/>
            </p:nvSpPr>
            <p:spPr>
              <a:xfrm>
                <a:off x="538222" y="1627470"/>
                <a:ext cx="577832" cy="577295"/>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winkl" pitchFamily="2" charset="0"/>
                    <a:ea typeface="+mn-ea"/>
                    <a:cs typeface="+mn-cs"/>
                  </a:rPr>
                  <a:t>7</a:t>
                </a:r>
              </a:p>
            </p:txBody>
          </p:sp>
        </p:grpSp>
        <p:pic>
          <p:nvPicPr>
            <p:cNvPr id="23561" name="Picture 17">
              <a:extLst>
                <a:ext uri="{FF2B5EF4-FFF2-40B4-BE49-F238E27FC236}">
                  <a16:creationId xmlns:a16="http://schemas.microsoft.com/office/drawing/2014/main" id="{5BFE90B1-25F8-445F-9CE7-F3A6DF4AC1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2359" y="3347873"/>
              <a:ext cx="1443731"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0">
            <a:extLst>
              <a:ext uri="{FF2B5EF4-FFF2-40B4-BE49-F238E27FC236}">
                <a16:creationId xmlns:a16="http://schemas.microsoft.com/office/drawing/2014/main" id="{9749CED6-E08C-4420-BC72-8BC45BE671AD}"/>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Consolidating</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0337ACC-FFF7-44AB-8B77-CA0C587F4088}"/>
              </a:ext>
            </a:extLst>
          </p:cNvPr>
          <p:cNvSpPr/>
          <p:nvPr/>
        </p:nvSpPr>
        <p:spPr>
          <a:xfrm>
            <a:off x="504825" y="1509712"/>
            <a:ext cx="8137525" cy="1936563"/>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nvGrpSpPr>
          <p:cNvPr id="4" name="Group 3">
            <a:extLst>
              <a:ext uri="{FF2B5EF4-FFF2-40B4-BE49-F238E27FC236}">
                <a16:creationId xmlns:a16="http://schemas.microsoft.com/office/drawing/2014/main" id="{7D49F5E4-54E3-43D2-BE19-A12369DBAED9}"/>
              </a:ext>
            </a:extLst>
          </p:cNvPr>
          <p:cNvGrpSpPr>
            <a:grpSpLocks/>
          </p:cNvGrpSpPr>
          <p:nvPr/>
        </p:nvGrpSpPr>
        <p:grpSpPr bwMode="auto">
          <a:xfrm>
            <a:off x="1403350" y="1428750"/>
            <a:ext cx="2239963" cy="1500188"/>
            <a:chOff x="3462535" y="1364277"/>
            <a:chExt cx="2239393" cy="1501294"/>
          </a:xfrm>
        </p:grpSpPr>
        <p:grpSp>
          <p:nvGrpSpPr>
            <p:cNvPr id="25619" name="Group 7">
              <a:extLst>
                <a:ext uri="{FF2B5EF4-FFF2-40B4-BE49-F238E27FC236}">
                  <a16:creationId xmlns:a16="http://schemas.microsoft.com/office/drawing/2014/main" id="{9A51727F-5851-4B61-8996-5612F4F6059C}"/>
                </a:ext>
              </a:extLst>
            </p:cNvPr>
            <p:cNvGrpSpPr>
              <a:grpSpLocks/>
            </p:cNvGrpSpPr>
            <p:nvPr/>
          </p:nvGrpSpPr>
          <p:grpSpPr bwMode="auto">
            <a:xfrm>
              <a:off x="3462535" y="1364277"/>
              <a:ext cx="2239393" cy="1501294"/>
              <a:chOff x="1209795" y="1407600"/>
              <a:chExt cx="3116764" cy="2088232"/>
            </a:xfrm>
          </p:grpSpPr>
          <p:sp>
            <p:nvSpPr>
              <p:cNvPr id="27" name="Thought Bubble: Cloud 26">
                <a:extLst>
                  <a:ext uri="{FF2B5EF4-FFF2-40B4-BE49-F238E27FC236}">
                    <a16:creationId xmlns:a16="http://schemas.microsoft.com/office/drawing/2014/main" id="{FCF80430-9A37-4C59-87F7-DD6C0E455AD1}"/>
                  </a:ext>
                </a:extLst>
              </p:cNvPr>
              <p:cNvSpPr/>
              <p:nvPr/>
            </p:nvSpPr>
            <p:spPr>
              <a:xfrm>
                <a:off x="1209795" y="1407600"/>
                <a:ext cx="3116764" cy="2088232"/>
              </a:xfrm>
              <a:prstGeom prst="cloudCallout">
                <a:avLst>
                  <a:gd name="adj1" fmla="val -74007"/>
                  <a:gd name="adj2" fmla="val 14718"/>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8" name="Freeform: Shape 27">
                <a:extLst>
                  <a:ext uri="{FF2B5EF4-FFF2-40B4-BE49-F238E27FC236}">
                    <a16:creationId xmlns:a16="http://schemas.microsoft.com/office/drawing/2014/main" id="{599B871F-693B-4F8B-B280-0DAC4CC7C189}"/>
                  </a:ext>
                </a:extLst>
              </p:cNvPr>
              <p:cNvSpPr/>
              <p:nvPr/>
            </p:nvSpPr>
            <p:spPr>
              <a:xfrm>
                <a:off x="1375463" y="1513669"/>
                <a:ext cx="2822979" cy="1789913"/>
              </a:xfrm>
              <a:custGeom>
                <a:avLst/>
                <a:gdLst>
                  <a:gd name="connsiteX0" fmla="*/ 2084438 w 2880851"/>
                  <a:gd name="connsiteY0" fmla="*/ 49161 h 1789471"/>
                  <a:gd name="connsiteX1" fmla="*/ 2084438 w 2880851"/>
                  <a:gd name="connsiteY1" fmla="*/ 49161 h 1789471"/>
                  <a:gd name="connsiteX2" fmla="*/ 1995948 w 2880851"/>
                  <a:gd name="connsiteY2" fmla="*/ 29497 h 1789471"/>
                  <a:gd name="connsiteX3" fmla="*/ 1936954 w 2880851"/>
                  <a:gd name="connsiteY3" fmla="*/ 9832 h 1789471"/>
                  <a:gd name="connsiteX4" fmla="*/ 1907458 w 2880851"/>
                  <a:gd name="connsiteY4" fmla="*/ 0 h 1789471"/>
                  <a:gd name="connsiteX5" fmla="*/ 1691148 w 2880851"/>
                  <a:gd name="connsiteY5" fmla="*/ 9832 h 1789471"/>
                  <a:gd name="connsiteX6" fmla="*/ 1641987 w 2880851"/>
                  <a:gd name="connsiteY6" fmla="*/ 19664 h 1789471"/>
                  <a:gd name="connsiteX7" fmla="*/ 1563329 w 2880851"/>
                  <a:gd name="connsiteY7" fmla="*/ 29497 h 1789471"/>
                  <a:gd name="connsiteX8" fmla="*/ 1504335 w 2880851"/>
                  <a:gd name="connsiteY8" fmla="*/ 49161 h 1789471"/>
                  <a:gd name="connsiteX9" fmla="*/ 1474838 w 2880851"/>
                  <a:gd name="connsiteY9" fmla="*/ 68826 h 1789471"/>
                  <a:gd name="connsiteX10" fmla="*/ 1278193 w 2880851"/>
                  <a:gd name="connsiteY10" fmla="*/ 78658 h 1789471"/>
                  <a:gd name="connsiteX11" fmla="*/ 1229032 w 2880851"/>
                  <a:gd name="connsiteY11" fmla="*/ 88490 h 1789471"/>
                  <a:gd name="connsiteX12" fmla="*/ 1199535 w 2880851"/>
                  <a:gd name="connsiteY12" fmla="*/ 108155 h 1789471"/>
                  <a:gd name="connsiteX13" fmla="*/ 1140542 w 2880851"/>
                  <a:gd name="connsiteY13" fmla="*/ 117987 h 1789471"/>
                  <a:gd name="connsiteX14" fmla="*/ 1101213 w 2880851"/>
                  <a:gd name="connsiteY14" fmla="*/ 127819 h 1789471"/>
                  <a:gd name="connsiteX15" fmla="*/ 1071716 w 2880851"/>
                  <a:gd name="connsiteY15" fmla="*/ 147484 h 1789471"/>
                  <a:gd name="connsiteX16" fmla="*/ 953729 w 2880851"/>
                  <a:gd name="connsiteY16" fmla="*/ 147484 h 1789471"/>
                  <a:gd name="connsiteX17" fmla="*/ 884903 w 2880851"/>
                  <a:gd name="connsiteY17" fmla="*/ 147484 h 1789471"/>
                  <a:gd name="connsiteX18" fmla="*/ 825909 w 2880851"/>
                  <a:gd name="connsiteY18" fmla="*/ 167148 h 1789471"/>
                  <a:gd name="connsiteX19" fmla="*/ 806245 w 2880851"/>
                  <a:gd name="connsiteY19" fmla="*/ 196645 h 1789471"/>
                  <a:gd name="connsiteX20" fmla="*/ 747251 w 2880851"/>
                  <a:gd name="connsiteY20" fmla="*/ 216309 h 1789471"/>
                  <a:gd name="connsiteX21" fmla="*/ 717754 w 2880851"/>
                  <a:gd name="connsiteY21" fmla="*/ 226142 h 1789471"/>
                  <a:gd name="connsiteX22" fmla="*/ 688258 w 2880851"/>
                  <a:gd name="connsiteY22" fmla="*/ 245806 h 1789471"/>
                  <a:gd name="connsiteX23" fmla="*/ 648929 w 2880851"/>
                  <a:gd name="connsiteY23" fmla="*/ 255638 h 1789471"/>
                  <a:gd name="connsiteX24" fmla="*/ 619432 w 2880851"/>
                  <a:gd name="connsiteY24" fmla="*/ 275303 h 1789471"/>
                  <a:gd name="connsiteX25" fmla="*/ 580103 w 2880851"/>
                  <a:gd name="connsiteY25" fmla="*/ 304800 h 1789471"/>
                  <a:gd name="connsiteX26" fmla="*/ 530942 w 2880851"/>
                  <a:gd name="connsiteY26" fmla="*/ 324464 h 1789471"/>
                  <a:gd name="connsiteX27" fmla="*/ 471948 w 2880851"/>
                  <a:gd name="connsiteY27" fmla="*/ 353961 h 1789471"/>
                  <a:gd name="connsiteX28" fmla="*/ 442451 w 2880851"/>
                  <a:gd name="connsiteY28" fmla="*/ 373626 h 1789471"/>
                  <a:gd name="connsiteX29" fmla="*/ 422787 w 2880851"/>
                  <a:gd name="connsiteY29" fmla="*/ 403122 h 1789471"/>
                  <a:gd name="connsiteX30" fmla="*/ 334296 w 2880851"/>
                  <a:gd name="connsiteY30" fmla="*/ 452284 h 1789471"/>
                  <a:gd name="connsiteX31" fmla="*/ 265471 w 2880851"/>
                  <a:gd name="connsiteY31" fmla="*/ 491613 h 1789471"/>
                  <a:gd name="connsiteX32" fmla="*/ 235974 w 2880851"/>
                  <a:gd name="connsiteY32" fmla="*/ 501445 h 1789471"/>
                  <a:gd name="connsiteX33" fmla="*/ 206477 w 2880851"/>
                  <a:gd name="connsiteY33" fmla="*/ 530942 h 1789471"/>
                  <a:gd name="connsiteX34" fmla="*/ 196645 w 2880851"/>
                  <a:gd name="connsiteY34" fmla="*/ 560438 h 1789471"/>
                  <a:gd name="connsiteX35" fmla="*/ 137651 w 2880851"/>
                  <a:gd name="connsiteY35" fmla="*/ 599767 h 1789471"/>
                  <a:gd name="connsiteX36" fmla="*/ 108154 w 2880851"/>
                  <a:gd name="connsiteY36" fmla="*/ 619432 h 1789471"/>
                  <a:gd name="connsiteX37" fmla="*/ 68825 w 2880851"/>
                  <a:gd name="connsiteY37" fmla="*/ 688258 h 1789471"/>
                  <a:gd name="connsiteX38" fmla="*/ 49161 w 2880851"/>
                  <a:gd name="connsiteY38" fmla="*/ 757084 h 1789471"/>
                  <a:gd name="connsiteX39" fmla="*/ 39329 w 2880851"/>
                  <a:gd name="connsiteY39" fmla="*/ 904567 h 1789471"/>
                  <a:gd name="connsiteX40" fmla="*/ 19664 w 2880851"/>
                  <a:gd name="connsiteY40" fmla="*/ 963561 h 1789471"/>
                  <a:gd name="connsiteX41" fmla="*/ 9832 w 2880851"/>
                  <a:gd name="connsiteY41" fmla="*/ 1042219 h 1789471"/>
                  <a:gd name="connsiteX42" fmla="*/ 0 w 2880851"/>
                  <a:gd name="connsiteY42" fmla="*/ 1071716 h 1789471"/>
                  <a:gd name="connsiteX43" fmla="*/ 29496 w 2880851"/>
                  <a:gd name="connsiteY43" fmla="*/ 1179871 h 1789471"/>
                  <a:gd name="connsiteX44" fmla="*/ 49161 w 2880851"/>
                  <a:gd name="connsiteY44" fmla="*/ 1238864 h 1789471"/>
                  <a:gd name="connsiteX45" fmla="*/ 58993 w 2880851"/>
                  <a:gd name="connsiteY45" fmla="*/ 1268361 h 1789471"/>
                  <a:gd name="connsiteX46" fmla="*/ 88490 w 2880851"/>
                  <a:gd name="connsiteY46" fmla="*/ 1297858 h 1789471"/>
                  <a:gd name="connsiteX47" fmla="*/ 127819 w 2880851"/>
                  <a:gd name="connsiteY47" fmla="*/ 1356851 h 1789471"/>
                  <a:gd name="connsiteX48" fmla="*/ 157316 w 2880851"/>
                  <a:gd name="connsiteY48" fmla="*/ 1376516 h 1789471"/>
                  <a:gd name="connsiteX49" fmla="*/ 186813 w 2880851"/>
                  <a:gd name="connsiteY49" fmla="*/ 1435509 h 1789471"/>
                  <a:gd name="connsiteX50" fmla="*/ 206477 w 2880851"/>
                  <a:gd name="connsiteY50" fmla="*/ 1494503 h 1789471"/>
                  <a:gd name="connsiteX51" fmla="*/ 255638 w 2880851"/>
                  <a:gd name="connsiteY51" fmla="*/ 1582993 h 1789471"/>
                  <a:gd name="connsiteX52" fmla="*/ 285135 w 2880851"/>
                  <a:gd name="connsiteY52" fmla="*/ 1592826 h 1789471"/>
                  <a:gd name="connsiteX53" fmla="*/ 324464 w 2880851"/>
                  <a:gd name="connsiteY53" fmla="*/ 1641987 h 1789471"/>
                  <a:gd name="connsiteX54" fmla="*/ 353961 w 2880851"/>
                  <a:gd name="connsiteY54" fmla="*/ 1671484 h 1789471"/>
                  <a:gd name="connsiteX55" fmla="*/ 393290 w 2880851"/>
                  <a:gd name="connsiteY55" fmla="*/ 1681316 h 1789471"/>
                  <a:gd name="connsiteX56" fmla="*/ 452283 w 2880851"/>
                  <a:gd name="connsiteY56" fmla="*/ 1700980 h 1789471"/>
                  <a:gd name="connsiteX57" fmla="*/ 511277 w 2880851"/>
                  <a:gd name="connsiteY57" fmla="*/ 1740309 h 1789471"/>
                  <a:gd name="connsiteX58" fmla="*/ 570271 w 2880851"/>
                  <a:gd name="connsiteY58" fmla="*/ 1759974 h 1789471"/>
                  <a:gd name="connsiteX59" fmla="*/ 619432 w 2880851"/>
                  <a:gd name="connsiteY59" fmla="*/ 1769806 h 1789471"/>
                  <a:gd name="connsiteX60" fmla="*/ 678425 w 2880851"/>
                  <a:gd name="connsiteY60" fmla="*/ 1789471 h 1789471"/>
                  <a:gd name="connsiteX61" fmla="*/ 1120877 w 2880851"/>
                  <a:gd name="connsiteY61" fmla="*/ 1769806 h 1789471"/>
                  <a:gd name="connsiteX62" fmla="*/ 1150374 w 2880851"/>
                  <a:gd name="connsiteY62" fmla="*/ 1759974 h 1789471"/>
                  <a:gd name="connsiteX63" fmla="*/ 1602658 w 2880851"/>
                  <a:gd name="connsiteY63" fmla="*/ 1750142 h 1789471"/>
                  <a:gd name="connsiteX64" fmla="*/ 1661651 w 2880851"/>
                  <a:gd name="connsiteY64" fmla="*/ 1720645 h 1789471"/>
                  <a:gd name="connsiteX65" fmla="*/ 1720645 w 2880851"/>
                  <a:gd name="connsiteY65" fmla="*/ 1700980 h 1789471"/>
                  <a:gd name="connsiteX66" fmla="*/ 1750142 w 2880851"/>
                  <a:gd name="connsiteY66" fmla="*/ 1691148 h 1789471"/>
                  <a:gd name="connsiteX67" fmla="*/ 1877961 w 2880851"/>
                  <a:gd name="connsiteY67" fmla="*/ 1681316 h 1789471"/>
                  <a:gd name="connsiteX68" fmla="*/ 1927122 w 2880851"/>
                  <a:gd name="connsiteY68" fmla="*/ 1671484 h 1789471"/>
                  <a:gd name="connsiteX69" fmla="*/ 1986116 w 2880851"/>
                  <a:gd name="connsiteY69" fmla="*/ 1661651 h 1789471"/>
                  <a:gd name="connsiteX70" fmla="*/ 2015613 w 2880851"/>
                  <a:gd name="connsiteY70" fmla="*/ 1651819 h 1789471"/>
                  <a:gd name="connsiteX71" fmla="*/ 2054942 w 2880851"/>
                  <a:gd name="connsiteY71" fmla="*/ 1641987 h 1789471"/>
                  <a:gd name="connsiteX72" fmla="*/ 2084438 w 2880851"/>
                  <a:gd name="connsiteY72" fmla="*/ 1632155 h 1789471"/>
                  <a:gd name="connsiteX73" fmla="*/ 2153264 w 2880851"/>
                  <a:gd name="connsiteY73" fmla="*/ 1612490 h 1789471"/>
                  <a:gd name="connsiteX74" fmla="*/ 2182761 w 2880851"/>
                  <a:gd name="connsiteY74" fmla="*/ 1592826 h 1789471"/>
                  <a:gd name="connsiteX75" fmla="*/ 2212258 w 2880851"/>
                  <a:gd name="connsiteY75" fmla="*/ 1582993 h 1789471"/>
                  <a:gd name="connsiteX76" fmla="*/ 2281083 w 2880851"/>
                  <a:gd name="connsiteY76" fmla="*/ 1553497 h 1789471"/>
                  <a:gd name="connsiteX77" fmla="*/ 2310580 w 2880851"/>
                  <a:gd name="connsiteY77" fmla="*/ 1533832 h 1789471"/>
                  <a:gd name="connsiteX78" fmla="*/ 2340077 w 2880851"/>
                  <a:gd name="connsiteY78" fmla="*/ 1524000 h 1789471"/>
                  <a:gd name="connsiteX79" fmla="*/ 2399071 w 2880851"/>
                  <a:gd name="connsiteY79" fmla="*/ 1484671 h 1789471"/>
                  <a:gd name="connsiteX80" fmla="*/ 2418735 w 2880851"/>
                  <a:gd name="connsiteY80" fmla="*/ 1455174 h 1789471"/>
                  <a:gd name="connsiteX81" fmla="*/ 2448232 w 2880851"/>
                  <a:gd name="connsiteY81" fmla="*/ 1445342 h 1789471"/>
                  <a:gd name="connsiteX82" fmla="*/ 2458064 w 2880851"/>
                  <a:gd name="connsiteY82" fmla="*/ 1415845 h 1789471"/>
                  <a:gd name="connsiteX83" fmla="*/ 2487561 w 2880851"/>
                  <a:gd name="connsiteY83" fmla="*/ 1396180 h 1789471"/>
                  <a:gd name="connsiteX84" fmla="*/ 2517058 w 2880851"/>
                  <a:gd name="connsiteY84" fmla="*/ 1337187 h 1789471"/>
                  <a:gd name="connsiteX85" fmla="*/ 2605548 w 2880851"/>
                  <a:gd name="connsiteY85" fmla="*/ 1288026 h 1789471"/>
                  <a:gd name="connsiteX86" fmla="*/ 2635045 w 2880851"/>
                  <a:gd name="connsiteY86" fmla="*/ 1258529 h 1789471"/>
                  <a:gd name="connsiteX87" fmla="*/ 2664542 w 2880851"/>
                  <a:gd name="connsiteY87" fmla="*/ 1248697 h 1789471"/>
                  <a:gd name="connsiteX88" fmla="*/ 2674374 w 2880851"/>
                  <a:gd name="connsiteY88" fmla="*/ 1219200 h 1789471"/>
                  <a:gd name="connsiteX89" fmla="*/ 2733367 w 2880851"/>
                  <a:gd name="connsiteY89" fmla="*/ 1179871 h 1789471"/>
                  <a:gd name="connsiteX90" fmla="*/ 2772696 w 2880851"/>
                  <a:gd name="connsiteY90" fmla="*/ 1120877 h 1789471"/>
                  <a:gd name="connsiteX91" fmla="*/ 2792361 w 2880851"/>
                  <a:gd name="connsiteY91" fmla="*/ 1091380 h 1789471"/>
                  <a:gd name="connsiteX92" fmla="*/ 2841522 w 2880851"/>
                  <a:gd name="connsiteY92" fmla="*/ 1022555 h 1789471"/>
                  <a:gd name="connsiteX93" fmla="*/ 2871019 w 2880851"/>
                  <a:gd name="connsiteY93" fmla="*/ 934064 h 1789471"/>
                  <a:gd name="connsiteX94" fmla="*/ 2880851 w 2880851"/>
                  <a:gd name="connsiteY94" fmla="*/ 904567 h 1789471"/>
                  <a:gd name="connsiteX95" fmla="*/ 2871019 w 2880851"/>
                  <a:gd name="connsiteY95" fmla="*/ 747251 h 1789471"/>
                  <a:gd name="connsiteX96" fmla="*/ 2861187 w 2880851"/>
                  <a:gd name="connsiteY96" fmla="*/ 717755 h 1789471"/>
                  <a:gd name="connsiteX97" fmla="*/ 2851354 w 2880851"/>
                  <a:gd name="connsiteY97" fmla="*/ 599767 h 1789471"/>
                  <a:gd name="connsiteX98" fmla="*/ 2841522 w 2880851"/>
                  <a:gd name="connsiteY98" fmla="*/ 540774 h 1789471"/>
                  <a:gd name="connsiteX99" fmla="*/ 2821858 w 2880851"/>
                  <a:gd name="connsiteY99" fmla="*/ 462116 h 1789471"/>
                  <a:gd name="connsiteX100" fmla="*/ 2812025 w 2880851"/>
                  <a:gd name="connsiteY100" fmla="*/ 373626 h 1789471"/>
                  <a:gd name="connsiteX101" fmla="*/ 2802193 w 2880851"/>
                  <a:gd name="connsiteY101" fmla="*/ 334297 h 1789471"/>
                  <a:gd name="connsiteX102" fmla="*/ 2772696 w 2880851"/>
                  <a:gd name="connsiteY102" fmla="*/ 324464 h 1789471"/>
                  <a:gd name="connsiteX103" fmla="*/ 2713703 w 2880851"/>
                  <a:gd name="connsiteY103" fmla="*/ 285135 h 1789471"/>
                  <a:gd name="connsiteX104" fmla="*/ 2664542 w 2880851"/>
                  <a:gd name="connsiteY104" fmla="*/ 245806 h 1789471"/>
                  <a:gd name="connsiteX105" fmla="*/ 2635045 w 2880851"/>
                  <a:gd name="connsiteY105" fmla="*/ 216309 h 1789471"/>
                  <a:gd name="connsiteX106" fmla="*/ 2576051 w 2880851"/>
                  <a:gd name="connsiteY106" fmla="*/ 196645 h 1789471"/>
                  <a:gd name="connsiteX107" fmla="*/ 2546554 w 2880851"/>
                  <a:gd name="connsiteY107" fmla="*/ 176980 h 1789471"/>
                  <a:gd name="connsiteX108" fmla="*/ 2487561 w 2880851"/>
                  <a:gd name="connsiteY108" fmla="*/ 157316 h 1789471"/>
                  <a:gd name="connsiteX109" fmla="*/ 2379406 w 2880851"/>
                  <a:gd name="connsiteY109" fmla="*/ 117987 h 1789471"/>
                  <a:gd name="connsiteX110" fmla="*/ 2192593 w 2880851"/>
                  <a:gd name="connsiteY110" fmla="*/ 88490 h 1789471"/>
                  <a:gd name="connsiteX111" fmla="*/ 2084438 w 2880851"/>
                  <a:gd name="connsiteY111" fmla="*/ 4916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880851" h="1789471">
                    <a:moveTo>
                      <a:pt x="2084438" y="49161"/>
                    </a:moveTo>
                    <a:lnTo>
                      <a:pt x="2084438" y="49161"/>
                    </a:lnTo>
                    <a:cubicBezTo>
                      <a:pt x="2054941" y="42606"/>
                      <a:pt x="2025144" y="37283"/>
                      <a:pt x="1995948" y="29497"/>
                    </a:cubicBezTo>
                    <a:cubicBezTo>
                      <a:pt x="1975919" y="24156"/>
                      <a:pt x="1956619" y="16387"/>
                      <a:pt x="1936954" y="9832"/>
                    </a:cubicBezTo>
                    <a:lnTo>
                      <a:pt x="1907458" y="0"/>
                    </a:lnTo>
                    <a:cubicBezTo>
                      <a:pt x="1835355" y="3277"/>
                      <a:pt x="1763129" y="4500"/>
                      <a:pt x="1691148" y="9832"/>
                    </a:cubicBezTo>
                    <a:cubicBezTo>
                      <a:pt x="1674482" y="11066"/>
                      <a:pt x="1658504" y="17123"/>
                      <a:pt x="1641987" y="19664"/>
                    </a:cubicBezTo>
                    <a:cubicBezTo>
                      <a:pt x="1615871" y="23682"/>
                      <a:pt x="1589548" y="26219"/>
                      <a:pt x="1563329" y="29497"/>
                    </a:cubicBezTo>
                    <a:cubicBezTo>
                      <a:pt x="1543664" y="36052"/>
                      <a:pt x="1521582" y="37663"/>
                      <a:pt x="1504335" y="49161"/>
                    </a:cubicBezTo>
                    <a:cubicBezTo>
                      <a:pt x="1494503" y="55716"/>
                      <a:pt x="1486556" y="67298"/>
                      <a:pt x="1474838" y="68826"/>
                    </a:cubicBezTo>
                    <a:cubicBezTo>
                      <a:pt x="1409759" y="77315"/>
                      <a:pt x="1343741" y="75381"/>
                      <a:pt x="1278193" y="78658"/>
                    </a:cubicBezTo>
                    <a:cubicBezTo>
                      <a:pt x="1261806" y="81935"/>
                      <a:pt x="1244679" y="82622"/>
                      <a:pt x="1229032" y="88490"/>
                    </a:cubicBezTo>
                    <a:cubicBezTo>
                      <a:pt x="1217967" y="92639"/>
                      <a:pt x="1210746" y="104418"/>
                      <a:pt x="1199535" y="108155"/>
                    </a:cubicBezTo>
                    <a:cubicBezTo>
                      <a:pt x="1180622" y="114459"/>
                      <a:pt x="1160090" y="114077"/>
                      <a:pt x="1140542" y="117987"/>
                    </a:cubicBezTo>
                    <a:cubicBezTo>
                      <a:pt x="1127291" y="120637"/>
                      <a:pt x="1114323" y="124542"/>
                      <a:pt x="1101213" y="127819"/>
                    </a:cubicBezTo>
                    <a:cubicBezTo>
                      <a:pt x="1091381" y="134374"/>
                      <a:pt x="1082285" y="142199"/>
                      <a:pt x="1071716" y="147484"/>
                    </a:cubicBezTo>
                    <a:cubicBezTo>
                      <a:pt x="1029788" y="168448"/>
                      <a:pt x="1007492" y="153458"/>
                      <a:pt x="953729" y="147484"/>
                    </a:cubicBezTo>
                    <a:cubicBezTo>
                      <a:pt x="914401" y="134374"/>
                      <a:pt x="930390" y="133838"/>
                      <a:pt x="884903" y="147484"/>
                    </a:cubicBezTo>
                    <a:cubicBezTo>
                      <a:pt x="865049" y="153440"/>
                      <a:pt x="825909" y="167148"/>
                      <a:pt x="825909" y="167148"/>
                    </a:cubicBezTo>
                    <a:cubicBezTo>
                      <a:pt x="819354" y="176980"/>
                      <a:pt x="816266" y="190382"/>
                      <a:pt x="806245" y="196645"/>
                    </a:cubicBezTo>
                    <a:cubicBezTo>
                      <a:pt x="788667" y="207631"/>
                      <a:pt x="766916" y="209754"/>
                      <a:pt x="747251" y="216309"/>
                    </a:cubicBezTo>
                    <a:cubicBezTo>
                      <a:pt x="737419" y="219586"/>
                      <a:pt x="726378" y="220393"/>
                      <a:pt x="717754" y="226142"/>
                    </a:cubicBezTo>
                    <a:cubicBezTo>
                      <a:pt x="707922" y="232697"/>
                      <a:pt x="699119" y="241151"/>
                      <a:pt x="688258" y="245806"/>
                    </a:cubicBezTo>
                    <a:cubicBezTo>
                      <a:pt x="675837" y="251129"/>
                      <a:pt x="662039" y="252361"/>
                      <a:pt x="648929" y="255638"/>
                    </a:cubicBezTo>
                    <a:cubicBezTo>
                      <a:pt x="639097" y="262193"/>
                      <a:pt x="629048" y="268434"/>
                      <a:pt x="619432" y="275303"/>
                    </a:cubicBezTo>
                    <a:cubicBezTo>
                      <a:pt x="606097" y="284828"/>
                      <a:pt x="594428" y="296842"/>
                      <a:pt x="580103" y="304800"/>
                    </a:cubicBezTo>
                    <a:cubicBezTo>
                      <a:pt x="564675" y="313371"/>
                      <a:pt x="546728" y="316571"/>
                      <a:pt x="530942" y="324464"/>
                    </a:cubicBezTo>
                    <a:cubicBezTo>
                      <a:pt x="454701" y="362584"/>
                      <a:pt x="546089" y="329248"/>
                      <a:pt x="471948" y="353961"/>
                    </a:cubicBezTo>
                    <a:cubicBezTo>
                      <a:pt x="462116" y="360516"/>
                      <a:pt x="450807" y="365270"/>
                      <a:pt x="442451" y="373626"/>
                    </a:cubicBezTo>
                    <a:cubicBezTo>
                      <a:pt x="434095" y="381982"/>
                      <a:pt x="431680" y="395341"/>
                      <a:pt x="422787" y="403122"/>
                    </a:cubicBezTo>
                    <a:cubicBezTo>
                      <a:pt x="361473" y="456771"/>
                      <a:pt x="383450" y="431218"/>
                      <a:pt x="334296" y="452284"/>
                    </a:cubicBezTo>
                    <a:cubicBezTo>
                      <a:pt x="213613" y="504006"/>
                      <a:pt x="364230" y="442232"/>
                      <a:pt x="265471" y="491613"/>
                    </a:cubicBezTo>
                    <a:cubicBezTo>
                      <a:pt x="256201" y="496248"/>
                      <a:pt x="245806" y="498168"/>
                      <a:pt x="235974" y="501445"/>
                    </a:cubicBezTo>
                    <a:cubicBezTo>
                      <a:pt x="226142" y="511277"/>
                      <a:pt x="214190" y="519372"/>
                      <a:pt x="206477" y="530942"/>
                    </a:cubicBezTo>
                    <a:cubicBezTo>
                      <a:pt x="200728" y="539565"/>
                      <a:pt x="203973" y="553110"/>
                      <a:pt x="196645" y="560438"/>
                    </a:cubicBezTo>
                    <a:cubicBezTo>
                      <a:pt x="179933" y="577150"/>
                      <a:pt x="157316" y="586657"/>
                      <a:pt x="137651" y="599767"/>
                    </a:cubicBezTo>
                    <a:lnTo>
                      <a:pt x="108154" y="619432"/>
                    </a:lnTo>
                    <a:cubicBezTo>
                      <a:pt x="88407" y="649053"/>
                      <a:pt x="83793" y="653333"/>
                      <a:pt x="68825" y="688258"/>
                    </a:cubicBezTo>
                    <a:cubicBezTo>
                      <a:pt x="60363" y="708004"/>
                      <a:pt x="54150" y="737129"/>
                      <a:pt x="49161" y="757084"/>
                    </a:cubicBezTo>
                    <a:cubicBezTo>
                      <a:pt x="45884" y="806245"/>
                      <a:pt x="46297" y="855792"/>
                      <a:pt x="39329" y="904567"/>
                    </a:cubicBezTo>
                    <a:cubicBezTo>
                      <a:pt x="36398" y="925087"/>
                      <a:pt x="19664" y="963561"/>
                      <a:pt x="19664" y="963561"/>
                    </a:cubicBezTo>
                    <a:cubicBezTo>
                      <a:pt x="16387" y="989780"/>
                      <a:pt x="14559" y="1016222"/>
                      <a:pt x="9832" y="1042219"/>
                    </a:cubicBezTo>
                    <a:cubicBezTo>
                      <a:pt x="7978" y="1052416"/>
                      <a:pt x="0" y="1061352"/>
                      <a:pt x="0" y="1071716"/>
                    </a:cubicBezTo>
                    <a:cubicBezTo>
                      <a:pt x="0" y="1194233"/>
                      <a:pt x="228" y="1114018"/>
                      <a:pt x="29496" y="1179871"/>
                    </a:cubicBezTo>
                    <a:cubicBezTo>
                      <a:pt x="37914" y="1198813"/>
                      <a:pt x="42606" y="1219200"/>
                      <a:pt x="49161" y="1238864"/>
                    </a:cubicBezTo>
                    <a:cubicBezTo>
                      <a:pt x="52438" y="1248696"/>
                      <a:pt x="51664" y="1261032"/>
                      <a:pt x="58993" y="1268361"/>
                    </a:cubicBezTo>
                    <a:cubicBezTo>
                      <a:pt x="68825" y="1278193"/>
                      <a:pt x="79953" y="1286882"/>
                      <a:pt x="88490" y="1297858"/>
                    </a:cubicBezTo>
                    <a:cubicBezTo>
                      <a:pt x="103000" y="1316513"/>
                      <a:pt x="108155" y="1343741"/>
                      <a:pt x="127819" y="1356851"/>
                    </a:cubicBezTo>
                    <a:lnTo>
                      <a:pt x="157316" y="1376516"/>
                    </a:lnTo>
                    <a:cubicBezTo>
                      <a:pt x="193174" y="1484092"/>
                      <a:pt x="135986" y="1321148"/>
                      <a:pt x="186813" y="1435509"/>
                    </a:cubicBezTo>
                    <a:cubicBezTo>
                      <a:pt x="195232" y="1454451"/>
                      <a:pt x="199922" y="1474838"/>
                      <a:pt x="206477" y="1494503"/>
                    </a:cubicBezTo>
                    <a:cubicBezTo>
                      <a:pt x="215134" y="1520476"/>
                      <a:pt x="230280" y="1574540"/>
                      <a:pt x="255638" y="1582993"/>
                    </a:cubicBezTo>
                    <a:lnTo>
                      <a:pt x="285135" y="1592826"/>
                    </a:lnTo>
                    <a:cubicBezTo>
                      <a:pt x="301276" y="1641248"/>
                      <a:pt x="283412" y="1607776"/>
                      <a:pt x="324464" y="1641987"/>
                    </a:cubicBezTo>
                    <a:cubicBezTo>
                      <a:pt x="335146" y="1650889"/>
                      <a:pt x="341888" y="1664585"/>
                      <a:pt x="353961" y="1671484"/>
                    </a:cubicBezTo>
                    <a:cubicBezTo>
                      <a:pt x="365694" y="1678188"/>
                      <a:pt x="380347" y="1677433"/>
                      <a:pt x="393290" y="1681316"/>
                    </a:cubicBezTo>
                    <a:cubicBezTo>
                      <a:pt x="413144" y="1687272"/>
                      <a:pt x="452283" y="1700980"/>
                      <a:pt x="452283" y="1700980"/>
                    </a:cubicBezTo>
                    <a:cubicBezTo>
                      <a:pt x="471948" y="1714090"/>
                      <a:pt x="488856" y="1732835"/>
                      <a:pt x="511277" y="1740309"/>
                    </a:cubicBezTo>
                    <a:cubicBezTo>
                      <a:pt x="530942" y="1746864"/>
                      <a:pt x="549945" y="1755909"/>
                      <a:pt x="570271" y="1759974"/>
                    </a:cubicBezTo>
                    <a:cubicBezTo>
                      <a:pt x="586658" y="1763251"/>
                      <a:pt x="603309" y="1765409"/>
                      <a:pt x="619432" y="1769806"/>
                    </a:cubicBezTo>
                    <a:cubicBezTo>
                      <a:pt x="639430" y="1775260"/>
                      <a:pt x="678425" y="1789471"/>
                      <a:pt x="678425" y="1789471"/>
                    </a:cubicBezTo>
                    <a:lnTo>
                      <a:pt x="1120877" y="1769806"/>
                    </a:lnTo>
                    <a:cubicBezTo>
                      <a:pt x="1131205" y="1768945"/>
                      <a:pt x="1140018" y="1760397"/>
                      <a:pt x="1150374" y="1759974"/>
                    </a:cubicBezTo>
                    <a:cubicBezTo>
                      <a:pt x="1301046" y="1753824"/>
                      <a:pt x="1451897" y="1753419"/>
                      <a:pt x="1602658" y="1750142"/>
                    </a:cubicBezTo>
                    <a:cubicBezTo>
                      <a:pt x="1710248" y="1714275"/>
                      <a:pt x="1547270" y="1771480"/>
                      <a:pt x="1661651" y="1720645"/>
                    </a:cubicBezTo>
                    <a:cubicBezTo>
                      <a:pt x="1680593" y="1712226"/>
                      <a:pt x="1700980" y="1707535"/>
                      <a:pt x="1720645" y="1700980"/>
                    </a:cubicBezTo>
                    <a:cubicBezTo>
                      <a:pt x="1730477" y="1697703"/>
                      <a:pt x="1739808" y="1691943"/>
                      <a:pt x="1750142" y="1691148"/>
                    </a:cubicBezTo>
                    <a:lnTo>
                      <a:pt x="1877961" y="1681316"/>
                    </a:lnTo>
                    <a:lnTo>
                      <a:pt x="1927122" y="1671484"/>
                    </a:lnTo>
                    <a:cubicBezTo>
                      <a:pt x="1946736" y="1667918"/>
                      <a:pt x="1966655" y="1665976"/>
                      <a:pt x="1986116" y="1661651"/>
                    </a:cubicBezTo>
                    <a:cubicBezTo>
                      <a:pt x="1996233" y="1659403"/>
                      <a:pt x="2005648" y="1654666"/>
                      <a:pt x="2015613" y="1651819"/>
                    </a:cubicBezTo>
                    <a:cubicBezTo>
                      <a:pt x="2028606" y="1648107"/>
                      <a:pt x="2041949" y="1645699"/>
                      <a:pt x="2054942" y="1641987"/>
                    </a:cubicBezTo>
                    <a:cubicBezTo>
                      <a:pt x="2064907" y="1639140"/>
                      <a:pt x="2074473" y="1635002"/>
                      <a:pt x="2084438" y="1632155"/>
                    </a:cubicBezTo>
                    <a:cubicBezTo>
                      <a:pt x="2099134" y="1627956"/>
                      <a:pt x="2137551" y="1620346"/>
                      <a:pt x="2153264" y="1612490"/>
                    </a:cubicBezTo>
                    <a:cubicBezTo>
                      <a:pt x="2163833" y="1607205"/>
                      <a:pt x="2172192" y="1598111"/>
                      <a:pt x="2182761" y="1592826"/>
                    </a:cubicBezTo>
                    <a:cubicBezTo>
                      <a:pt x="2192031" y="1588191"/>
                      <a:pt x="2202732" y="1587076"/>
                      <a:pt x="2212258" y="1582993"/>
                    </a:cubicBezTo>
                    <a:cubicBezTo>
                      <a:pt x="2297297" y="1546547"/>
                      <a:pt x="2211915" y="1576553"/>
                      <a:pt x="2281083" y="1553497"/>
                    </a:cubicBezTo>
                    <a:cubicBezTo>
                      <a:pt x="2290915" y="1546942"/>
                      <a:pt x="2300011" y="1539117"/>
                      <a:pt x="2310580" y="1533832"/>
                    </a:cubicBezTo>
                    <a:cubicBezTo>
                      <a:pt x="2319850" y="1529197"/>
                      <a:pt x="2331017" y="1529033"/>
                      <a:pt x="2340077" y="1524000"/>
                    </a:cubicBezTo>
                    <a:cubicBezTo>
                      <a:pt x="2360737" y="1512522"/>
                      <a:pt x="2399071" y="1484671"/>
                      <a:pt x="2399071" y="1484671"/>
                    </a:cubicBezTo>
                    <a:cubicBezTo>
                      <a:pt x="2405626" y="1474839"/>
                      <a:pt x="2409508" y="1462556"/>
                      <a:pt x="2418735" y="1455174"/>
                    </a:cubicBezTo>
                    <a:cubicBezTo>
                      <a:pt x="2426828" y="1448700"/>
                      <a:pt x="2440903" y="1452671"/>
                      <a:pt x="2448232" y="1445342"/>
                    </a:cubicBezTo>
                    <a:cubicBezTo>
                      <a:pt x="2455561" y="1438013"/>
                      <a:pt x="2451590" y="1423938"/>
                      <a:pt x="2458064" y="1415845"/>
                    </a:cubicBezTo>
                    <a:cubicBezTo>
                      <a:pt x="2465446" y="1406617"/>
                      <a:pt x="2477729" y="1402735"/>
                      <a:pt x="2487561" y="1396180"/>
                    </a:cubicBezTo>
                    <a:cubicBezTo>
                      <a:pt x="2494575" y="1375139"/>
                      <a:pt x="2499118" y="1352884"/>
                      <a:pt x="2517058" y="1337187"/>
                    </a:cubicBezTo>
                    <a:cubicBezTo>
                      <a:pt x="2558669" y="1300777"/>
                      <a:pt x="2565034" y="1301530"/>
                      <a:pt x="2605548" y="1288026"/>
                    </a:cubicBezTo>
                    <a:cubicBezTo>
                      <a:pt x="2615380" y="1278194"/>
                      <a:pt x="2623475" y="1266242"/>
                      <a:pt x="2635045" y="1258529"/>
                    </a:cubicBezTo>
                    <a:cubicBezTo>
                      <a:pt x="2643669" y="1252780"/>
                      <a:pt x="2657213" y="1256026"/>
                      <a:pt x="2664542" y="1248697"/>
                    </a:cubicBezTo>
                    <a:cubicBezTo>
                      <a:pt x="2671871" y="1241368"/>
                      <a:pt x="2667045" y="1226529"/>
                      <a:pt x="2674374" y="1219200"/>
                    </a:cubicBezTo>
                    <a:cubicBezTo>
                      <a:pt x="2691085" y="1202488"/>
                      <a:pt x="2733367" y="1179871"/>
                      <a:pt x="2733367" y="1179871"/>
                    </a:cubicBezTo>
                    <a:lnTo>
                      <a:pt x="2772696" y="1120877"/>
                    </a:lnTo>
                    <a:cubicBezTo>
                      <a:pt x="2779251" y="1111045"/>
                      <a:pt x="2785271" y="1100834"/>
                      <a:pt x="2792361" y="1091380"/>
                    </a:cubicBezTo>
                    <a:cubicBezTo>
                      <a:pt x="2828948" y="1042598"/>
                      <a:pt x="2812768" y="1065686"/>
                      <a:pt x="2841522" y="1022555"/>
                    </a:cubicBezTo>
                    <a:lnTo>
                      <a:pt x="2871019" y="934064"/>
                    </a:lnTo>
                    <a:lnTo>
                      <a:pt x="2880851" y="904567"/>
                    </a:lnTo>
                    <a:cubicBezTo>
                      <a:pt x="2877574" y="852128"/>
                      <a:pt x="2876519" y="799503"/>
                      <a:pt x="2871019" y="747251"/>
                    </a:cubicBezTo>
                    <a:cubicBezTo>
                      <a:pt x="2869934" y="736944"/>
                      <a:pt x="2862557" y="728028"/>
                      <a:pt x="2861187" y="717755"/>
                    </a:cubicBezTo>
                    <a:cubicBezTo>
                      <a:pt x="2855971" y="678636"/>
                      <a:pt x="2855712" y="638991"/>
                      <a:pt x="2851354" y="599767"/>
                    </a:cubicBezTo>
                    <a:cubicBezTo>
                      <a:pt x="2849152" y="579953"/>
                      <a:pt x="2845699" y="560267"/>
                      <a:pt x="2841522" y="540774"/>
                    </a:cubicBezTo>
                    <a:cubicBezTo>
                      <a:pt x="2835859" y="514348"/>
                      <a:pt x="2821858" y="462116"/>
                      <a:pt x="2821858" y="462116"/>
                    </a:cubicBezTo>
                    <a:cubicBezTo>
                      <a:pt x="2818580" y="432619"/>
                      <a:pt x="2816538" y="402959"/>
                      <a:pt x="2812025" y="373626"/>
                    </a:cubicBezTo>
                    <a:cubicBezTo>
                      <a:pt x="2809970" y="360270"/>
                      <a:pt x="2810634" y="344849"/>
                      <a:pt x="2802193" y="334297"/>
                    </a:cubicBezTo>
                    <a:cubicBezTo>
                      <a:pt x="2795719" y="326204"/>
                      <a:pt x="2781756" y="329497"/>
                      <a:pt x="2772696" y="324464"/>
                    </a:cubicBezTo>
                    <a:cubicBezTo>
                      <a:pt x="2752037" y="312986"/>
                      <a:pt x="2713703" y="285135"/>
                      <a:pt x="2713703" y="285135"/>
                    </a:cubicBezTo>
                    <a:cubicBezTo>
                      <a:pt x="2669722" y="219165"/>
                      <a:pt x="2721532" y="283800"/>
                      <a:pt x="2664542" y="245806"/>
                    </a:cubicBezTo>
                    <a:cubicBezTo>
                      <a:pt x="2652972" y="238093"/>
                      <a:pt x="2647200" y="223062"/>
                      <a:pt x="2635045" y="216309"/>
                    </a:cubicBezTo>
                    <a:cubicBezTo>
                      <a:pt x="2616925" y="206243"/>
                      <a:pt x="2576051" y="196645"/>
                      <a:pt x="2576051" y="196645"/>
                    </a:cubicBezTo>
                    <a:cubicBezTo>
                      <a:pt x="2566219" y="190090"/>
                      <a:pt x="2557353" y="181779"/>
                      <a:pt x="2546554" y="176980"/>
                    </a:cubicBezTo>
                    <a:cubicBezTo>
                      <a:pt x="2527613" y="168562"/>
                      <a:pt x="2487561" y="157316"/>
                      <a:pt x="2487561" y="157316"/>
                    </a:cubicBezTo>
                    <a:cubicBezTo>
                      <a:pt x="2425723" y="116090"/>
                      <a:pt x="2492064" y="155541"/>
                      <a:pt x="2379406" y="117987"/>
                    </a:cubicBezTo>
                    <a:cubicBezTo>
                      <a:pt x="2279874" y="84808"/>
                      <a:pt x="2341080" y="99912"/>
                      <a:pt x="2192593" y="88490"/>
                    </a:cubicBezTo>
                    <a:cubicBezTo>
                      <a:pt x="2124456" y="77134"/>
                      <a:pt x="2102464" y="55716"/>
                      <a:pt x="2084438" y="491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25620" name="TextBox 15">
              <a:extLst>
                <a:ext uri="{FF2B5EF4-FFF2-40B4-BE49-F238E27FC236}">
                  <a16:creationId xmlns:a16="http://schemas.microsoft.com/office/drawing/2014/main" id="{B946C9F7-A3FC-47F6-8AC2-2BF1AE3AD749}"/>
                </a:ext>
              </a:extLst>
            </p:cNvPr>
            <p:cNvSpPr txBox="1">
              <a:spLocks noChangeArrowheads="1"/>
            </p:cNvSpPr>
            <p:nvPr/>
          </p:nvSpPr>
          <p:spPr bwMode="auto">
            <a:xfrm>
              <a:off x="3639897" y="1635659"/>
              <a:ext cx="1854676"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dirty="0">
                  <a:ln>
                    <a:noFill/>
                  </a:ln>
                  <a:solidFill>
                    <a:srgbClr val="1C1C1C"/>
                  </a:solidFill>
                  <a:effectLst/>
                  <a:uLnTx/>
                  <a:uFillTx/>
                  <a:latin typeface="Twinkl" pitchFamily="2" charset="0"/>
                </a:rPr>
                <a:t>What causes people to feel angry, frustrated or upset?</a:t>
              </a:r>
            </a:p>
          </p:txBody>
        </p:sp>
      </p:grpSp>
      <p:sp>
        <p:nvSpPr>
          <p:cNvPr id="18" name="TextBox 17">
            <a:extLst>
              <a:ext uri="{FF2B5EF4-FFF2-40B4-BE49-F238E27FC236}">
                <a16:creationId xmlns:a16="http://schemas.microsoft.com/office/drawing/2014/main" id="{D068A72F-EE7D-46B0-A7DE-A9E75B9C9652}"/>
              </a:ext>
            </a:extLst>
          </p:cNvPr>
          <p:cNvSpPr txBox="1">
            <a:spLocks noChangeArrowheads="1"/>
          </p:cNvSpPr>
          <p:nvPr/>
        </p:nvSpPr>
        <p:spPr bwMode="auto">
          <a:xfrm>
            <a:off x="3897313" y="1556792"/>
            <a:ext cx="4362450"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dirty="0">
                <a:ln>
                  <a:noFill/>
                </a:ln>
                <a:solidFill>
                  <a:srgbClr val="1C1C1C"/>
                </a:solidFill>
                <a:effectLst/>
                <a:uLnTx/>
                <a:uFillTx/>
                <a:latin typeface="Twinkl" pitchFamily="2" charset="0"/>
              </a:rPr>
              <a:t>Anger is an intense emotion that shows how much we care about something or someone. Due to its intensity and the physical reaction </a:t>
            </a:r>
            <a:r>
              <a:rPr kumimoji="0" lang="en-GB" sz="1600" b="0" i="0" u="none" strike="noStrike" kern="1200" cap="none" spc="0" normalizeH="0" baseline="0" noProof="0" dirty="0">
                <a:ln>
                  <a:noFill/>
                </a:ln>
                <a:solidFill>
                  <a:srgbClr val="1C1C1C"/>
                </a:solidFill>
                <a:effectLst/>
                <a:uLnTx/>
                <a:uFillTx/>
                <a:latin typeface="Twinkl" pitchFamily="2" charset="0"/>
              </a:rPr>
              <a:t>it can also cause, anger can be seen as an unhelpful emotion</a:t>
            </a:r>
            <a:r>
              <a:rPr kumimoji="0" lang="en-GB" altLang="en-US" sz="1600" b="0" i="0" u="none" strike="noStrike" kern="1200" cap="none" spc="0" normalizeH="0" baseline="0" noProof="0" dirty="0">
                <a:ln>
                  <a:noFill/>
                </a:ln>
                <a:solidFill>
                  <a:srgbClr val="1C1C1C"/>
                </a:solidFill>
                <a:effectLst/>
                <a:uLnTx/>
                <a:uFillTx/>
                <a:latin typeface="Twinkl" pitchFamily="2" charset="0"/>
              </a:rPr>
              <a:t>. </a:t>
            </a:r>
            <a:r>
              <a:rPr kumimoji="0" lang="en-GB" sz="1600" b="0" i="0" u="none" strike="noStrike" kern="1200" cap="none" spc="0" normalizeH="0" baseline="0" noProof="0" dirty="0">
                <a:ln>
                  <a:noFill/>
                </a:ln>
                <a:solidFill>
                  <a:srgbClr val="1C1C1C"/>
                </a:solidFill>
                <a:effectLst/>
                <a:uLnTx/>
                <a:uFillTx/>
                <a:latin typeface="Twinkl" pitchFamily="2" charset="0"/>
              </a:rPr>
              <a:t>However, although it can be an unhelpful emotion, it is a very natural emotion and it's how we react to that feeling that is important.</a:t>
            </a:r>
            <a:endParaRPr kumimoji="0" lang="en-GB" altLang="en-US" sz="1600" b="0" i="0" u="none" strike="noStrike" kern="1200" cap="none" spc="0" normalizeH="0" baseline="0" noProof="0" dirty="0">
              <a:ln>
                <a:noFill/>
              </a:ln>
              <a:solidFill>
                <a:srgbClr val="1C1C1C"/>
              </a:solidFill>
              <a:effectLst/>
              <a:uLnTx/>
              <a:uFillTx/>
              <a:latin typeface="Twinkl" pitchFamily="2" charset="0"/>
            </a:endParaRPr>
          </a:p>
        </p:txBody>
      </p:sp>
      <p:sp>
        <p:nvSpPr>
          <p:cNvPr id="19" name="TextBox 18">
            <a:extLst>
              <a:ext uri="{FF2B5EF4-FFF2-40B4-BE49-F238E27FC236}">
                <a16:creationId xmlns:a16="http://schemas.microsoft.com/office/drawing/2014/main" id="{BC159884-C5BC-4763-B885-9F258309D9A5}"/>
              </a:ext>
            </a:extLst>
          </p:cNvPr>
          <p:cNvSpPr txBox="1">
            <a:spLocks noChangeArrowheads="1"/>
          </p:cNvSpPr>
          <p:nvPr/>
        </p:nvSpPr>
        <p:spPr bwMode="auto">
          <a:xfrm>
            <a:off x="801688" y="3478386"/>
            <a:ext cx="75311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dirty="0">
                <a:ln>
                  <a:noFill/>
                </a:ln>
                <a:solidFill>
                  <a:srgbClr val="1C1C1C"/>
                </a:solidFill>
                <a:effectLst/>
                <a:uLnTx/>
                <a:uFillTx/>
                <a:latin typeface="Twinkl" pitchFamily="2" charset="0"/>
              </a:rPr>
              <a:t>It is actually OK to feel angry, but it is really important to have effective and positive ways to deal with this emotion. </a:t>
            </a:r>
          </a:p>
        </p:txBody>
      </p:sp>
      <p:sp>
        <p:nvSpPr>
          <p:cNvPr id="20" name="TextBox 19">
            <a:extLst>
              <a:ext uri="{FF2B5EF4-FFF2-40B4-BE49-F238E27FC236}">
                <a16:creationId xmlns:a16="http://schemas.microsoft.com/office/drawing/2014/main" id="{E6CB4D84-7252-40D7-8F10-4855B6671011}"/>
              </a:ext>
            </a:extLst>
          </p:cNvPr>
          <p:cNvSpPr txBox="1">
            <a:spLocks noChangeArrowheads="1"/>
          </p:cNvSpPr>
          <p:nvPr/>
        </p:nvSpPr>
        <p:spPr bwMode="auto">
          <a:xfrm>
            <a:off x="801688" y="4118148"/>
            <a:ext cx="75311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dirty="0">
                <a:ln>
                  <a:noFill/>
                </a:ln>
                <a:solidFill>
                  <a:srgbClr val="1C1C1C"/>
                </a:solidFill>
                <a:effectLst/>
                <a:uLnTx/>
                <a:uFillTx/>
                <a:latin typeface="Twinkl" pitchFamily="2" charset="0"/>
              </a:rPr>
              <a:t>In pairs, look at the </a:t>
            </a:r>
            <a:r>
              <a:rPr kumimoji="0" lang="en-GB" altLang="en-US" sz="1600" b="1" i="0" u="none" strike="noStrike" kern="1200" cap="none" spc="0" normalizeH="0" baseline="0" noProof="0" dirty="0">
                <a:ln>
                  <a:noFill/>
                </a:ln>
                <a:solidFill>
                  <a:srgbClr val="00B0F0"/>
                </a:solidFill>
                <a:effectLst/>
                <a:uLnTx/>
                <a:uFillTx/>
                <a:latin typeface="Twinkl" pitchFamily="2" charset="0"/>
              </a:rPr>
              <a:t>Emotions Activity Sheet</a:t>
            </a:r>
            <a:r>
              <a:rPr kumimoji="0" lang="en-GB" altLang="en-US" sz="1600" b="0" i="0" u="none" strike="noStrike" kern="1200" cap="none" spc="0" normalizeH="0" baseline="0" noProof="0" dirty="0">
                <a:ln>
                  <a:noFill/>
                </a:ln>
                <a:solidFill>
                  <a:srgbClr val="00B0F0"/>
                </a:solidFill>
                <a:effectLst/>
                <a:uLnTx/>
                <a:uFillTx/>
                <a:latin typeface="Twinkl" pitchFamily="2" charset="0"/>
              </a:rPr>
              <a:t> </a:t>
            </a:r>
            <a:r>
              <a:rPr kumimoji="0" lang="en-GB" altLang="en-US" sz="1600" b="0" i="0" u="none" strike="noStrike" kern="1200" cap="none" spc="0" normalizeH="0" baseline="0" noProof="0" dirty="0">
                <a:ln>
                  <a:noFill/>
                </a:ln>
                <a:solidFill>
                  <a:srgbClr val="1C1C1C"/>
                </a:solidFill>
                <a:effectLst/>
                <a:uLnTx/>
                <a:uFillTx/>
                <a:latin typeface="Twinkl" pitchFamily="2" charset="0"/>
              </a:rPr>
              <a:t>and discuss the different outcomes depending on how someone manages their anger. </a:t>
            </a:r>
          </a:p>
        </p:txBody>
      </p:sp>
      <p:grpSp>
        <p:nvGrpSpPr>
          <p:cNvPr id="5" name="Group 4">
            <a:extLst>
              <a:ext uri="{FF2B5EF4-FFF2-40B4-BE49-F238E27FC236}">
                <a16:creationId xmlns:a16="http://schemas.microsoft.com/office/drawing/2014/main" id="{CB65A830-6BB2-4C3E-9DBF-3726B3E4CA8C}"/>
              </a:ext>
            </a:extLst>
          </p:cNvPr>
          <p:cNvGrpSpPr>
            <a:grpSpLocks/>
          </p:cNvGrpSpPr>
          <p:nvPr/>
        </p:nvGrpSpPr>
        <p:grpSpPr bwMode="auto">
          <a:xfrm>
            <a:off x="1835150" y="4616450"/>
            <a:ext cx="2239963" cy="1500188"/>
            <a:chOff x="1835696" y="4561189"/>
            <a:chExt cx="2239393" cy="1501294"/>
          </a:xfrm>
        </p:grpSpPr>
        <p:grpSp>
          <p:nvGrpSpPr>
            <p:cNvPr id="25615" name="Group 7">
              <a:extLst>
                <a:ext uri="{FF2B5EF4-FFF2-40B4-BE49-F238E27FC236}">
                  <a16:creationId xmlns:a16="http://schemas.microsoft.com/office/drawing/2014/main" id="{8C9568FF-BF20-433D-8AC7-9EFD7E1A7852}"/>
                </a:ext>
              </a:extLst>
            </p:cNvPr>
            <p:cNvGrpSpPr>
              <a:grpSpLocks/>
            </p:cNvGrpSpPr>
            <p:nvPr/>
          </p:nvGrpSpPr>
          <p:grpSpPr bwMode="auto">
            <a:xfrm>
              <a:off x="1835696" y="4561189"/>
              <a:ext cx="2239393" cy="1501294"/>
              <a:chOff x="1209795" y="1407600"/>
              <a:chExt cx="3116764" cy="2088232"/>
            </a:xfrm>
          </p:grpSpPr>
          <p:sp>
            <p:nvSpPr>
              <p:cNvPr id="32" name="Thought Bubble: Cloud 31">
                <a:extLst>
                  <a:ext uri="{FF2B5EF4-FFF2-40B4-BE49-F238E27FC236}">
                    <a16:creationId xmlns:a16="http://schemas.microsoft.com/office/drawing/2014/main" id="{21057A18-2B20-4226-AEFE-E1573C6E4020}"/>
                  </a:ext>
                </a:extLst>
              </p:cNvPr>
              <p:cNvSpPr/>
              <p:nvPr/>
            </p:nvSpPr>
            <p:spPr>
              <a:xfrm>
                <a:off x="1209795" y="1407600"/>
                <a:ext cx="3116764" cy="2088232"/>
              </a:xfrm>
              <a:prstGeom prst="cloudCallout">
                <a:avLst>
                  <a:gd name="adj1" fmla="val -66982"/>
                  <a:gd name="adj2" fmla="val 46809"/>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3" name="Freeform: Shape 32">
                <a:extLst>
                  <a:ext uri="{FF2B5EF4-FFF2-40B4-BE49-F238E27FC236}">
                    <a16:creationId xmlns:a16="http://schemas.microsoft.com/office/drawing/2014/main" id="{A765EE72-D6CB-408B-993A-2F74752CD7CC}"/>
                  </a:ext>
                </a:extLst>
              </p:cNvPr>
              <p:cNvSpPr/>
              <p:nvPr/>
            </p:nvSpPr>
            <p:spPr>
              <a:xfrm>
                <a:off x="1375463" y="1513669"/>
                <a:ext cx="2822979" cy="1789913"/>
              </a:xfrm>
              <a:custGeom>
                <a:avLst/>
                <a:gdLst>
                  <a:gd name="connsiteX0" fmla="*/ 2084438 w 2880851"/>
                  <a:gd name="connsiteY0" fmla="*/ 49161 h 1789471"/>
                  <a:gd name="connsiteX1" fmla="*/ 2084438 w 2880851"/>
                  <a:gd name="connsiteY1" fmla="*/ 49161 h 1789471"/>
                  <a:gd name="connsiteX2" fmla="*/ 1995948 w 2880851"/>
                  <a:gd name="connsiteY2" fmla="*/ 29497 h 1789471"/>
                  <a:gd name="connsiteX3" fmla="*/ 1936954 w 2880851"/>
                  <a:gd name="connsiteY3" fmla="*/ 9832 h 1789471"/>
                  <a:gd name="connsiteX4" fmla="*/ 1907458 w 2880851"/>
                  <a:gd name="connsiteY4" fmla="*/ 0 h 1789471"/>
                  <a:gd name="connsiteX5" fmla="*/ 1691148 w 2880851"/>
                  <a:gd name="connsiteY5" fmla="*/ 9832 h 1789471"/>
                  <a:gd name="connsiteX6" fmla="*/ 1641987 w 2880851"/>
                  <a:gd name="connsiteY6" fmla="*/ 19664 h 1789471"/>
                  <a:gd name="connsiteX7" fmla="*/ 1563329 w 2880851"/>
                  <a:gd name="connsiteY7" fmla="*/ 29497 h 1789471"/>
                  <a:gd name="connsiteX8" fmla="*/ 1504335 w 2880851"/>
                  <a:gd name="connsiteY8" fmla="*/ 49161 h 1789471"/>
                  <a:gd name="connsiteX9" fmla="*/ 1474838 w 2880851"/>
                  <a:gd name="connsiteY9" fmla="*/ 68826 h 1789471"/>
                  <a:gd name="connsiteX10" fmla="*/ 1278193 w 2880851"/>
                  <a:gd name="connsiteY10" fmla="*/ 78658 h 1789471"/>
                  <a:gd name="connsiteX11" fmla="*/ 1229032 w 2880851"/>
                  <a:gd name="connsiteY11" fmla="*/ 88490 h 1789471"/>
                  <a:gd name="connsiteX12" fmla="*/ 1199535 w 2880851"/>
                  <a:gd name="connsiteY12" fmla="*/ 108155 h 1789471"/>
                  <a:gd name="connsiteX13" fmla="*/ 1140542 w 2880851"/>
                  <a:gd name="connsiteY13" fmla="*/ 117987 h 1789471"/>
                  <a:gd name="connsiteX14" fmla="*/ 1101213 w 2880851"/>
                  <a:gd name="connsiteY14" fmla="*/ 127819 h 1789471"/>
                  <a:gd name="connsiteX15" fmla="*/ 1071716 w 2880851"/>
                  <a:gd name="connsiteY15" fmla="*/ 147484 h 1789471"/>
                  <a:gd name="connsiteX16" fmla="*/ 953729 w 2880851"/>
                  <a:gd name="connsiteY16" fmla="*/ 147484 h 1789471"/>
                  <a:gd name="connsiteX17" fmla="*/ 884903 w 2880851"/>
                  <a:gd name="connsiteY17" fmla="*/ 147484 h 1789471"/>
                  <a:gd name="connsiteX18" fmla="*/ 825909 w 2880851"/>
                  <a:gd name="connsiteY18" fmla="*/ 167148 h 1789471"/>
                  <a:gd name="connsiteX19" fmla="*/ 806245 w 2880851"/>
                  <a:gd name="connsiteY19" fmla="*/ 196645 h 1789471"/>
                  <a:gd name="connsiteX20" fmla="*/ 747251 w 2880851"/>
                  <a:gd name="connsiteY20" fmla="*/ 216309 h 1789471"/>
                  <a:gd name="connsiteX21" fmla="*/ 717754 w 2880851"/>
                  <a:gd name="connsiteY21" fmla="*/ 226142 h 1789471"/>
                  <a:gd name="connsiteX22" fmla="*/ 688258 w 2880851"/>
                  <a:gd name="connsiteY22" fmla="*/ 245806 h 1789471"/>
                  <a:gd name="connsiteX23" fmla="*/ 648929 w 2880851"/>
                  <a:gd name="connsiteY23" fmla="*/ 255638 h 1789471"/>
                  <a:gd name="connsiteX24" fmla="*/ 619432 w 2880851"/>
                  <a:gd name="connsiteY24" fmla="*/ 275303 h 1789471"/>
                  <a:gd name="connsiteX25" fmla="*/ 580103 w 2880851"/>
                  <a:gd name="connsiteY25" fmla="*/ 304800 h 1789471"/>
                  <a:gd name="connsiteX26" fmla="*/ 530942 w 2880851"/>
                  <a:gd name="connsiteY26" fmla="*/ 324464 h 1789471"/>
                  <a:gd name="connsiteX27" fmla="*/ 471948 w 2880851"/>
                  <a:gd name="connsiteY27" fmla="*/ 353961 h 1789471"/>
                  <a:gd name="connsiteX28" fmla="*/ 442451 w 2880851"/>
                  <a:gd name="connsiteY28" fmla="*/ 373626 h 1789471"/>
                  <a:gd name="connsiteX29" fmla="*/ 422787 w 2880851"/>
                  <a:gd name="connsiteY29" fmla="*/ 403122 h 1789471"/>
                  <a:gd name="connsiteX30" fmla="*/ 334296 w 2880851"/>
                  <a:gd name="connsiteY30" fmla="*/ 452284 h 1789471"/>
                  <a:gd name="connsiteX31" fmla="*/ 265471 w 2880851"/>
                  <a:gd name="connsiteY31" fmla="*/ 491613 h 1789471"/>
                  <a:gd name="connsiteX32" fmla="*/ 235974 w 2880851"/>
                  <a:gd name="connsiteY32" fmla="*/ 501445 h 1789471"/>
                  <a:gd name="connsiteX33" fmla="*/ 206477 w 2880851"/>
                  <a:gd name="connsiteY33" fmla="*/ 530942 h 1789471"/>
                  <a:gd name="connsiteX34" fmla="*/ 196645 w 2880851"/>
                  <a:gd name="connsiteY34" fmla="*/ 560438 h 1789471"/>
                  <a:gd name="connsiteX35" fmla="*/ 137651 w 2880851"/>
                  <a:gd name="connsiteY35" fmla="*/ 599767 h 1789471"/>
                  <a:gd name="connsiteX36" fmla="*/ 108154 w 2880851"/>
                  <a:gd name="connsiteY36" fmla="*/ 619432 h 1789471"/>
                  <a:gd name="connsiteX37" fmla="*/ 68825 w 2880851"/>
                  <a:gd name="connsiteY37" fmla="*/ 688258 h 1789471"/>
                  <a:gd name="connsiteX38" fmla="*/ 49161 w 2880851"/>
                  <a:gd name="connsiteY38" fmla="*/ 757084 h 1789471"/>
                  <a:gd name="connsiteX39" fmla="*/ 39329 w 2880851"/>
                  <a:gd name="connsiteY39" fmla="*/ 904567 h 1789471"/>
                  <a:gd name="connsiteX40" fmla="*/ 19664 w 2880851"/>
                  <a:gd name="connsiteY40" fmla="*/ 963561 h 1789471"/>
                  <a:gd name="connsiteX41" fmla="*/ 9832 w 2880851"/>
                  <a:gd name="connsiteY41" fmla="*/ 1042219 h 1789471"/>
                  <a:gd name="connsiteX42" fmla="*/ 0 w 2880851"/>
                  <a:gd name="connsiteY42" fmla="*/ 1071716 h 1789471"/>
                  <a:gd name="connsiteX43" fmla="*/ 29496 w 2880851"/>
                  <a:gd name="connsiteY43" fmla="*/ 1179871 h 1789471"/>
                  <a:gd name="connsiteX44" fmla="*/ 49161 w 2880851"/>
                  <a:gd name="connsiteY44" fmla="*/ 1238864 h 1789471"/>
                  <a:gd name="connsiteX45" fmla="*/ 58993 w 2880851"/>
                  <a:gd name="connsiteY45" fmla="*/ 1268361 h 1789471"/>
                  <a:gd name="connsiteX46" fmla="*/ 88490 w 2880851"/>
                  <a:gd name="connsiteY46" fmla="*/ 1297858 h 1789471"/>
                  <a:gd name="connsiteX47" fmla="*/ 127819 w 2880851"/>
                  <a:gd name="connsiteY47" fmla="*/ 1356851 h 1789471"/>
                  <a:gd name="connsiteX48" fmla="*/ 157316 w 2880851"/>
                  <a:gd name="connsiteY48" fmla="*/ 1376516 h 1789471"/>
                  <a:gd name="connsiteX49" fmla="*/ 186813 w 2880851"/>
                  <a:gd name="connsiteY49" fmla="*/ 1435509 h 1789471"/>
                  <a:gd name="connsiteX50" fmla="*/ 206477 w 2880851"/>
                  <a:gd name="connsiteY50" fmla="*/ 1494503 h 1789471"/>
                  <a:gd name="connsiteX51" fmla="*/ 255638 w 2880851"/>
                  <a:gd name="connsiteY51" fmla="*/ 1582993 h 1789471"/>
                  <a:gd name="connsiteX52" fmla="*/ 285135 w 2880851"/>
                  <a:gd name="connsiteY52" fmla="*/ 1592826 h 1789471"/>
                  <a:gd name="connsiteX53" fmla="*/ 324464 w 2880851"/>
                  <a:gd name="connsiteY53" fmla="*/ 1641987 h 1789471"/>
                  <a:gd name="connsiteX54" fmla="*/ 353961 w 2880851"/>
                  <a:gd name="connsiteY54" fmla="*/ 1671484 h 1789471"/>
                  <a:gd name="connsiteX55" fmla="*/ 393290 w 2880851"/>
                  <a:gd name="connsiteY55" fmla="*/ 1681316 h 1789471"/>
                  <a:gd name="connsiteX56" fmla="*/ 452283 w 2880851"/>
                  <a:gd name="connsiteY56" fmla="*/ 1700980 h 1789471"/>
                  <a:gd name="connsiteX57" fmla="*/ 511277 w 2880851"/>
                  <a:gd name="connsiteY57" fmla="*/ 1740309 h 1789471"/>
                  <a:gd name="connsiteX58" fmla="*/ 570271 w 2880851"/>
                  <a:gd name="connsiteY58" fmla="*/ 1759974 h 1789471"/>
                  <a:gd name="connsiteX59" fmla="*/ 619432 w 2880851"/>
                  <a:gd name="connsiteY59" fmla="*/ 1769806 h 1789471"/>
                  <a:gd name="connsiteX60" fmla="*/ 678425 w 2880851"/>
                  <a:gd name="connsiteY60" fmla="*/ 1789471 h 1789471"/>
                  <a:gd name="connsiteX61" fmla="*/ 1120877 w 2880851"/>
                  <a:gd name="connsiteY61" fmla="*/ 1769806 h 1789471"/>
                  <a:gd name="connsiteX62" fmla="*/ 1150374 w 2880851"/>
                  <a:gd name="connsiteY62" fmla="*/ 1759974 h 1789471"/>
                  <a:gd name="connsiteX63" fmla="*/ 1602658 w 2880851"/>
                  <a:gd name="connsiteY63" fmla="*/ 1750142 h 1789471"/>
                  <a:gd name="connsiteX64" fmla="*/ 1661651 w 2880851"/>
                  <a:gd name="connsiteY64" fmla="*/ 1720645 h 1789471"/>
                  <a:gd name="connsiteX65" fmla="*/ 1720645 w 2880851"/>
                  <a:gd name="connsiteY65" fmla="*/ 1700980 h 1789471"/>
                  <a:gd name="connsiteX66" fmla="*/ 1750142 w 2880851"/>
                  <a:gd name="connsiteY66" fmla="*/ 1691148 h 1789471"/>
                  <a:gd name="connsiteX67" fmla="*/ 1877961 w 2880851"/>
                  <a:gd name="connsiteY67" fmla="*/ 1681316 h 1789471"/>
                  <a:gd name="connsiteX68" fmla="*/ 1927122 w 2880851"/>
                  <a:gd name="connsiteY68" fmla="*/ 1671484 h 1789471"/>
                  <a:gd name="connsiteX69" fmla="*/ 1986116 w 2880851"/>
                  <a:gd name="connsiteY69" fmla="*/ 1661651 h 1789471"/>
                  <a:gd name="connsiteX70" fmla="*/ 2015613 w 2880851"/>
                  <a:gd name="connsiteY70" fmla="*/ 1651819 h 1789471"/>
                  <a:gd name="connsiteX71" fmla="*/ 2054942 w 2880851"/>
                  <a:gd name="connsiteY71" fmla="*/ 1641987 h 1789471"/>
                  <a:gd name="connsiteX72" fmla="*/ 2084438 w 2880851"/>
                  <a:gd name="connsiteY72" fmla="*/ 1632155 h 1789471"/>
                  <a:gd name="connsiteX73" fmla="*/ 2153264 w 2880851"/>
                  <a:gd name="connsiteY73" fmla="*/ 1612490 h 1789471"/>
                  <a:gd name="connsiteX74" fmla="*/ 2182761 w 2880851"/>
                  <a:gd name="connsiteY74" fmla="*/ 1592826 h 1789471"/>
                  <a:gd name="connsiteX75" fmla="*/ 2212258 w 2880851"/>
                  <a:gd name="connsiteY75" fmla="*/ 1582993 h 1789471"/>
                  <a:gd name="connsiteX76" fmla="*/ 2281083 w 2880851"/>
                  <a:gd name="connsiteY76" fmla="*/ 1553497 h 1789471"/>
                  <a:gd name="connsiteX77" fmla="*/ 2310580 w 2880851"/>
                  <a:gd name="connsiteY77" fmla="*/ 1533832 h 1789471"/>
                  <a:gd name="connsiteX78" fmla="*/ 2340077 w 2880851"/>
                  <a:gd name="connsiteY78" fmla="*/ 1524000 h 1789471"/>
                  <a:gd name="connsiteX79" fmla="*/ 2399071 w 2880851"/>
                  <a:gd name="connsiteY79" fmla="*/ 1484671 h 1789471"/>
                  <a:gd name="connsiteX80" fmla="*/ 2418735 w 2880851"/>
                  <a:gd name="connsiteY80" fmla="*/ 1455174 h 1789471"/>
                  <a:gd name="connsiteX81" fmla="*/ 2448232 w 2880851"/>
                  <a:gd name="connsiteY81" fmla="*/ 1445342 h 1789471"/>
                  <a:gd name="connsiteX82" fmla="*/ 2458064 w 2880851"/>
                  <a:gd name="connsiteY82" fmla="*/ 1415845 h 1789471"/>
                  <a:gd name="connsiteX83" fmla="*/ 2487561 w 2880851"/>
                  <a:gd name="connsiteY83" fmla="*/ 1396180 h 1789471"/>
                  <a:gd name="connsiteX84" fmla="*/ 2517058 w 2880851"/>
                  <a:gd name="connsiteY84" fmla="*/ 1337187 h 1789471"/>
                  <a:gd name="connsiteX85" fmla="*/ 2605548 w 2880851"/>
                  <a:gd name="connsiteY85" fmla="*/ 1288026 h 1789471"/>
                  <a:gd name="connsiteX86" fmla="*/ 2635045 w 2880851"/>
                  <a:gd name="connsiteY86" fmla="*/ 1258529 h 1789471"/>
                  <a:gd name="connsiteX87" fmla="*/ 2664542 w 2880851"/>
                  <a:gd name="connsiteY87" fmla="*/ 1248697 h 1789471"/>
                  <a:gd name="connsiteX88" fmla="*/ 2674374 w 2880851"/>
                  <a:gd name="connsiteY88" fmla="*/ 1219200 h 1789471"/>
                  <a:gd name="connsiteX89" fmla="*/ 2733367 w 2880851"/>
                  <a:gd name="connsiteY89" fmla="*/ 1179871 h 1789471"/>
                  <a:gd name="connsiteX90" fmla="*/ 2772696 w 2880851"/>
                  <a:gd name="connsiteY90" fmla="*/ 1120877 h 1789471"/>
                  <a:gd name="connsiteX91" fmla="*/ 2792361 w 2880851"/>
                  <a:gd name="connsiteY91" fmla="*/ 1091380 h 1789471"/>
                  <a:gd name="connsiteX92" fmla="*/ 2841522 w 2880851"/>
                  <a:gd name="connsiteY92" fmla="*/ 1022555 h 1789471"/>
                  <a:gd name="connsiteX93" fmla="*/ 2871019 w 2880851"/>
                  <a:gd name="connsiteY93" fmla="*/ 934064 h 1789471"/>
                  <a:gd name="connsiteX94" fmla="*/ 2880851 w 2880851"/>
                  <a:gd name="connsiteY94" fmla="*/ 904567 h 1789471"/>
                  <a:gd name="connsiteX95" fmla="*/ 2871019 w 2880851"/>
                  <a:gd name="connsiteY95" fmla="*/ 747251 h 1789471"/>
                  <a:gd name="connsiteX96" fmla="*/ 2861187 w 2880851"/>
                  <a:gd name="connsiteY96" fmla="*/ 717755 h 1789471"/>
                  <a:gd name="connsiteX97" fmla="*/ 2851354 w 2880851"/>
                  <a:gd name="connsiteY97" fmla="*/ 599767 h 1789471"/>
                  <a:gd name="connsiteX98" fmla="*/ 2841522 w 2880851"/>
                  <a:gd name="connsiteY98" fmla="*/ 540774 h 1789471"/>
                  <a:gd name="connsiteX99" fmla="*/ 2821858 w 2880851"/>
                  <a:gd name="connsiteY99" fmla="*/ 462116 h 1789471"/>
                  <a:gd name="connsiteX100" fmla="*/ 2812025 w 2880851"/>
                  <a:gd name="connsiteY100" fmla="*/ 373626 h 1789471"/>
                  <a:gd name="connsiteX101" fmla="*/ 2802193 w 2880851"/>
                  <a:gd name="connsiteY101" fmla="*/ 334297 h 1789471"/>
                  <a:gd name="connsiteX102" fmla="*/ 2772696 w 2880851"/>
                  <a:gd name="connsiteY102" fmla="*/ 324464 h 1789471"/>
                  <a:gd name="connsiteX103" fmla="*/ 2713703 w 2880851"/>
                  <a:gd name="connsiteY103" fmla="*/ 285135 h 1789471"/>
                  <a:gd name="connsiteX104" fmla="*/ 2664542 w 2880851"/>
                  <a:gd name="connsiteY104" fmla="*/ 245806 h 1789471"/>
                  <a:gd name="connsiteX105" fmla="*/ 2635045 w 2880851"/>
                  <a:gd name="connsiteY105" fmla="*/ 216309 h 1789471"/>
                  <a:gd name="connsiteX106" fmla="*/ 2576051 w 2880851"/>
                  <a:gd name="connsiteY106" fmla="*/ 196645 h 1789471"/>
                  <a:gd name="connsiteX107" fmla="*/ 2546554 w 2880851"/>
                  <a:gd name="connsiteY107" fmla="*/ 176980 h 1789471"/>
                  <a:gd name="connsiteX108" fmla="*/ 2487561 w 2880851"/>
                  <a:gd name="connsiteY108" fmla="*/ 157316 h 1789471"/>
                  <a:gd name="connsiteX109" fmla="*/ 2379406 w 2880851"/>
                  <a:gd name="connsiteY109" fmla="*/ 117987 h 1789471"/>
                  <a:gd name="connsiteX110" fmla="*/ 2192593 w 2880851"/>
                  <a:gd name="connsiteY110" fmla="*/ 88490 h 1789471"/>
                  <a:gd name="connsiteX111" fmla="*/ 2084438 w 2880851"/>
                  <a:gd name="connsiteY111" fmla="*/ 4916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880851" h="1789471">
                    <a:moveTo>
                      <a:pt x="2084438" y="49161"/>
                    </a:moveTo>
                    <a:lnTo>
                      <a:pt x="2084438" y="49161"/>
                    </a:lnTo>
                    <a:cubicBezTo>
                      <a:pt x="2054941" y="42606"/>
                      <a:pt x="2025144" y="37283"/>
                      <a:pt x="1995948" y="29497"/>
                    </a:cubicBezTo>
                    <a:cubicBezTo>
                      <a:pt x="1975919" y="24156"/>
                      <a:pt x="1956619" y="16387"/>
                      <a:pt x="1936954" y="9832"/>
                    </a:cubicBezTo>
                    <a:lnTo>
                      <a:pt x="1907458" y="0"/>
                    </a:lnTo>
                    <a:cubicBezTo>
                      <a:pt x="1835355" y="3277"/>
                      <a:pt x="1763129" y="4500"/>
                      <a:pt x="1691148" y="9832"/>
                    </a:cubicBezTo>
                    <a:cubicBezTo>
                      <a:pt x="1674482" y="11066"/>
                      <a:pt x="1658504" y="17123"/>
                      <a:pt x="1641987" y="19664"/>
                    </a:cubicBezTo>
                    <a:cubicBezTo>
                      <a:pt x="1615871" y="23682"/>
                      <a:pt x="1589548" y="26219"/>
                      <a:pt x="1563329" y="29497"/>
                    </a:cubicBezTo>
                    <a:cubicBezTo>
                      <a:pt x="1543664" y="36052"/>
                      <a:pt x="1521582" y="37663"/>
                      <a:pt x="1504335" y="49161"/>
                    </a:cubicBezTo>
                    <a:cubicBezTo>
                      <a:pt x="1494503" y="55716"/>
                      <a:pt x="1486556" y="67298"/>
                      <a:pt x="1474838" y="68826"/>
                    </a:cubicBezTo>
                    <a:cubicBezTo>
                      <a:pt x="1409759" y="77315"/>
                      <a:pt x="1343741" y="75381"/>
                      <a:pt x="1278193" y="78658"/>
                    </a:cubicBezTo>
                    <a:cubicBezTo>
                      <a:pt x="1261806" y="81935"/>
                      <a:pt x="1244679" y="82622"/>
                      <a:pt x="1229032" y="88490"/>
                    </a:cubicBezTo>
                    <a:cubicBezTo>
                      <a:pt x="1217967" y="92639"/>
                      <a:pt x="1210746" y="104418"/>
                      <a:pt x="1199535" y="108155"/>
                    </a:cubicBezTo>
                    <a:cubicBezTo>
                      <a:pt x="1180622" y="114459"/>
                      <a:pt x="1160090" y="114077"/>
                      <a:pt x="1140542" y="117987"/>
                    </a:cubicBezTo>
                    <a:cubicBezTo>
                      <a:pt x="1127291" y="120637"/>
                      <a:pt x="1114323" y="124542"/>
                      <a:pt x="1101213" y="127819"/>
                    </a:cubicBezTo>
                    <a:cubicBezTo>
                      <a:pt x="1091381" y="134374"/>
                      <a:pt x="1082285" y="142199"/>
                      <a:pt x="1071716" y="147484"/>
                    </a:cubicBezTo>
                    <a:cubicBezTo>
                      <a:pt x="1029788" y="168448"/>
                      <a:pt x="1007492" y="153458"/>
                      <a:pt x="953729" y="147484"/>
                    </a:cubicBezTo>
                    <a:cubicBezTo>
                      <a:pt x="914401" y="134374"/>
                      <a:pt x="930390" y="133838"/>
                      <a:pt x="884903" y="147484"/>
                    </a:cubicBezTo>
                    <a:cubicBezTo>
                      <a:pt x="865049" y="153440"/>
                      <a:pt x="825909" y="167148"/>
                      <a:pt x="825909" y="167148"/>
                    </a:cubicBezTo>
                    <a:cubicBezTo>
                      <a:pt x="819354" y="176980"/>
                      <a:pt x="816266" y="190382"/>
                      <a:pt x="806245" y="196645"/>
                    </a:cubicBezTo>
                    <a:cubicBezTo>
                      <a:pt x="788667" y="207631"/>
                      <a:pt x="766916" y="209754"/>
                      <a:pt x="747251" y="216309"/>
                    </a:cubicBezTo>
                    <a:cubicBezTo>
                      <a:pt x="737419" y="219586"/>
                      <a:pt x="726378" y="220393"/>
                      <a:pt x="717754" y="226142"/>
                    </a:cubicBezTo>
                    <a:cubicBezTo>
                      <a:pt x="707922" y="232697"/>
                      <a:pt x="699119" y="241151"/>
                      <a:pt x="688258" y="245806"/>
                    </a:cubicBezTo>
                    <a:cubicBezTo>
                      <a:pt x="675837" y="251129"/>
                      <a:pt x="662039" y="252361"/>
                      <a:pt x="648929" y="255638"/>
                    </a:cubicBezTo>
                    <a:cubicBezTo>
                      <a:pt x="639097" y="262193"/>
                      <a:pt x="629048" y="268434"/>
                      <a:pt x="619432" y="275303"/>
                    </a:cubicBezTo>
                    <a:cubicBezTo>
                      <a:pt x="606097" y="284828"/>
                      <a:pt x="594428" y="296842"/>
                      <a:pt x="580103" y="304800"/>
                    </a:cubicBezTo>
                    <a:cubicBezTo>
                      <a:pt x="564675" y="313371"/>
                      <a:pt x="546728" y="316571"/>
                      <a:pt x="530942" y="324464"/>
                    </a:cubicBezTo>
                    <a:cubicBezTo>
                      <a:pt x="454701" y="362584"/>
                      <a:pt x="546089" y="329248"/>
                      <a:pt x="471948" y="353961"/>
                    </a:cubicBezTo>
                    <a:cubicBezTo>
                      <a:pt x="462116" y="360516"/>
                      <a:pt x="450807" y="365270"/>
                      <a:pt x="442451" y="373626"/>
                    </a:cubicBezTo>
                    <a:cubicBezTo>
                      <a:pt x="434095" y="381982"/>
                      <a:pt x="431680" y="395341"/>
                      <a:pt x="422787" y="403122"/>
                    </a:cubicBezTo>
                    <a:cubicBezTo>
                      <a:pt x="361473" y="456771"/>
                      <a:pt x="383450" y="431218"/>
                      <a:pt x="334296" y="452284"/>
                    </a:cubicBezTo>
                    <a:cubicBezTo>
                      <a:pt x="213613" y="504006"/>
                      <a:pt x="364230" y="442232"/>
                      <a:pt x="265471" y="491613"/>
                    </a:cubicBezTo>
                    <a:cubicBezTo>
                      <a:pt x="256201" y="496248"/>
                      <a:pt x="245806" y="498168"/>
                      <a:pt x="235974" y="501445"/>
                    </a:cubicBezTo>
                    <a:cubicBezTo>
                      <a:pt x="226142" y="511277"/>
                      <a:pt x="214190" y="519372"/>
                      <a:pt x="206477" y="530942"/>
                    </a:cubicBezTo>
                    <a:cubicBezTo>
                      <a:pt x="200728" y="539565"/>
                      <a:pt x="203973" y="553110"/>
                      <a:pt x="196645" y="560438"/>
                    </a:cubicBezTo>
                    <a:cubicBezTo>
                      <a:pt x="179933" y="577150"/>
                      <a:pt x="157316" y="586657"/>
                      <a:pt x="137651" y="599767"/>
                    </a:cubicBezTo>
                    <a:lnTo>
                      <a:pt x="108154" y="619432"/>
                    </a:lnTo>
                    <a:cubicBezTo>
                      <a:pt x="88407" y="649053"/>
                      <a:pt x="83793" y="653333"/>
                      <a:pt x="68825" y="688258"/>
                    </a:cubicBezTo>
                    <a:cubicBezTo>
                      <a:pt x="60363" y="708004"/>
                      <a:pt x="54150" y="737129"/>
                      <a:pt x="49161" y="757084"/>
                    </a:cubicBezTo>
                    <a:cubicBezTo>
                      <a:pt x="45884" y="806245"/>
                      <a:pt x="46297" y="855792"/>
                      <a:pt x="39329" y="904567"/>
                    </a:cubicBezTo>
                    <a:cubicBezTo>
                      <a:pt x="36398" y="925087"/>
                      <a:pt x="19664" y="963561"/>
                      <a:pt x="19664" y="963561"/>
                    </a:cubicBezTo>
                    <a:cubicBezTo>
                      <a:pt x="16387" y="989780"/>
                      <a:pt x="14559" y="1016222"/>
                      <a:pt x="9832" y="1042219"/>
                    </a:cubicBezTo>
                    <a:cubicBezTo>
                      <a:pt x="7978" y="1052416"/>
                      <a:pt x="0" y="1061352"/>
                      <a:pt x="0" y="1071716"/>
                    </a:cubicBezTo>
                    <a:cubicBezTo>
                      <a:pt x="0" y="1194233"/>
                      <a:pt x="228" y="1114018"/>
                      <a:pt x="29496" y="1179871"/>
                    </a:cubicBezTo>
                    <a:cubicBezTo>
                      <a:pt x="37914" y="1198813"/>
                      <a:pt x="42606" y="1219200"/>
                      <a:pt x="49161" y="1238864"/>
                    </a:cubicBezTo>
                    <a:cubicBezTo>
                      <a:pt x="52438" y="1248696"/>
                      <a:pt x="51664" y="1261032"/>
                      <a:pt x="58993" y="1268361"/>
                    </a:cubicBezTo>
                    <a:cubicBezTo>
                      <a:pt x="68825" y="1278193"/>
                      <a:pt x="79953" y="1286882"/>
                      <a:pt x="88490" y="1297858"/>
                    </a:cubicBezTo>
                    <a:cubicBezTo>
                      <a:pt x="103000" y="1316513"/>
                      <a:pt x="108155" y="1343741"/>
                      <a:pt x="127819" y="1356851"/>
                    </a:cubicBezTo>
                    <a:lnTo>
                      <a:pt x="157316" y="1376516"/>
                    </a:lnTo>
                    <a:cubicBezTo>
                      <a:pt x="193174" y="1484092"/>
                      <a:pt x="135986" y="1321148"/>
                      <a:pt x="186813" y="1435509"/>
                    </a:cubicBezTo>
                    <a:cubicBezTo>
                      <a:pt x="195232" y="1454451"/>
                      <a:pt x="199922" y="1474838"/>
                      <a:pt x="206477" y="1494503"/>
                    </a:cubicBezTo>
                    <a:cubicBezTo>
                      <a:pt x="215134" y="1520476"/>
                      <a:pt x="230280" y="1574540"/>
                      <a:pt x="255638" y="1582993"/>
                    </a:cubicBezTo>
                    <a:lnTo>
                      <a:pt x="285135" y="1592826"/>
                    </a:lnTo>
                    <a:cubicBezTo>
                      <a:pt x="301276" y="1641248"/>
                      <a:pt x="283412" y="1607776"/>
                      <a:pt x="324464" y="1641987"/>
                    </a:cubicBezTo>
                    <a:cubicBezTo>
                      <a:pt x="335146" y="1650889"/>
                      <a:pt x="341888" y="1664585"/>
                      <a:pt x="353961" y="1671484"/>
                    </a:cubicBezTo>
                    <a:cubicBezTo>
                      <a:pt x="365694" y="1678188"/>
                      <a:pt x="380347" y="1677433"/>
                      <a:pt x="393290" y="1681316"/>
                    </a:cubicBezTo>
                    <a:cubicBezTo>
                      <a:pt x="413144" y="1687272"/>
                      <a:pt x="452283" y="1700980"/>
                      <a:pt x="452283" y="1700980"/>
                    </a:cubicBezTo>
                    <a:cubicBezTo>
                      <a:pt x="471948" y="1714090"/>
                      <a:pt x="488856" y="1732835"/>
                      <a:pt x="511277" y="1740309"/>
                    </a:cubicBezTo>
                    <a:cubicBezTo>
                      <a:pt x="530942" y="1746864"/>
                      <a:pt x="549945" y="1755909"/>
                      <a:pt x="570271" y="1759974"/>
                    </a:cubicBezTo>
                    <a:cubicBezTo>
                      <a:pt x="586658" y="1763251"/>
                      <a:pt x="603309" y="1765409"/>
                      <a:pt x="619432" y="1769806"/>
                    </a:cubicBezTo>
                    <a:cubicBezTo>
                      <a:pt x="639430" y="1775260"/>
                      <a:pt x="678425" y="1789471"/>
                      <a:pt x="678425" y="1789471"/>
                    </a:cubicBezTo>
                    <a:lnTo>
                      <a:pt x="1120877" y="1769806"/>
                    </a:lnTo>
                    <a:cubicBezTo>
                      <a:pt x="1131205" y="1768945"/>
                      <a:pt x="1140018" y="1760397"/>
                      <a:pt x="1150374" y="1759974"/>
                    </a:cubicBezTo>
                    <a:cubicBezTo>
                      <a:pt x="1301046" y="1753824"/>
                      <a:pt x="1451897" y="1753419"/>
                      <a:pt x="1602658" y="1750142"/>
                    </a:cubicBezTo>
                    <a:cubicBezTo>
                      <a:pt x="1710248" y="1714275"/>
                      <a:pt x="1547270" y="1771480"/>
                      <a:pt x="1661651" y="1720645"/>
                    </a:cubicBezTo>
                    <a:cubicBezTo>
                      <a:pt x="1680593" y="1712226"/>
                      <a:pt x="1700980" y="1707535"/>
                      <a:pt x="1720645" y="1700980"/>
                    </a:cubicBezTo>
                    <a:cubicBezTo>
                      <a:pt x="1730477" y="1697703"/>
                      <a:pt x="1739808" y="1691943"/>
                      <a:pt x="1750142" y="1691148"/>
                    </a:cubicBezTo>
                    <a:lnTo>
                      <a:pt x="1877961" y="1681316"/>
                    </a:lnTo>
                    <a:lnTo>
                      <a:pt x="1927122" y="1671484"/>
                    </a:lnTo>
                    <a:cubicBezTo>
                      <a:pt x="1946736" y="1667918"/>
                      <a:pt x="1966655" y="1665976"/>
                      <a:pt x="1986116" y="1661651"/>
                    </a:cubicBezTo>
                    <a:cubicBezTo>
                      <a:pt x="1996233" y="1659403"/>
                      <a:pt x="2005648" y="1654666"/>
                      <a:pt x="2015613" y="1651819"/>
                    </a:cubicBezTo>
                    <a:cubicBezTo>
                      <a:pt x="2028606" y="1648107"/>
                      <a:pt x="2041949" y="1645699"/>
                      <a:pt x="2054942" y="1641987"/>
                    </a:cubicBezTo>
                    <a:cubicBezTo>
                      <a:pt x="2064907" y="1639140"/>
                      <a:pt x="2074473" y="1635002"/>
                      <a:pt x="2084438" y="1632155"/>
                    </a:cubicBezTo>
                    <a:cubicBezTo>
                      <a:pt x="2099134" y="1627956"/>
                      <a:pt x="2137551" y="1620346"/>
                      <a:pt x="2153264" y="1612490"/>
                    </a:cubicBezTo>
                    <a:cubicBezTo>
                      <a:pt x="2163833" y="1607205"/>
                      <a:pt x="2172192" y="1598111"/>
                      <a:pt x="2182761" y="1592826"/>
                    </a:cubicBezTo>
                    <a:cubicBezTo>
                      <a:pt x="2192031" y="1588191"/>
                      <a:pt x="2202732" y="1587076"/>
                      <a:pt x="2212258" y="1582993"/>
                    </a:cubicBezTo>
                    <a:cubicBezTo>
                      <a:pt x="2297297" y="1546547"/>
                      <a:pt x="2211915" y="1576553"/>
                      <a:pt x="2281083" y="1553497"/>
                    </a:cubicBezTo>
                    <a:cubicBezTo>
                      <a:pt x="2290915" y="1546942"/>
                      <a:pt x="2300011" y="1539117"/>
                      <a:pt x="2310580" y="1533832"/>
                    </a:cubicBezTo>
                    <a:cubicBezTo>
                      <a:pt x="2319850" y="1529197"/>
                      <a:pt x="2331017" y="1529033"/>
                      <a:pt x="2340077" y="1524000"/>
                    </a:cubicBezTo>
                    <a:cubicBezTo>
                      <a:pt x="2360737" y="1512522"/>
                      <a:pt x="2399071" y="1484671"/>
                      <a:pt x="2399071" y="1484671"/>
                    </a:cubicBezTo>
                    <a:cubicBezTo>
                      <a:pt x="2405626" y="1474839"/>
                      <a:pt x="2409508" y="1462556"/>
                      <a:pt x="2418735" y="1455174"/>
                    </a:cubicBezTo>
                    <a:cubicBezTo>
                      <a:pt x="2426828" y="1448700"/>
                      <a:pt x="2440903" y="1452671"/>
                      <a:pt x="2448232" y="1445342"/>
                    </a:cubicBezTo>
                    <a:cubicBezTo>
                      <a:pt x="2455561" y="1438013"/>
                      <a:pt x="2451590" y="1423938"/>
                      <a:pt x="2458064" y="1415845"/>
                    </a:cubicBezTo>
                    <a:cubicBezTo>
                      <a:pt x="2465446" y="1406617"/>
                      <a:pt x="2477729" y="1402735"/>
                      <a:pt x="2487561" y="1396180"/>
                    </a:cubicBezTo>
                    <a:cubicBezTo>
                      <a:pt x="2494575" y="1375139"/>
                      <a:pt x="2499118" y="1352884"/>
                      <a:pt x="2517058" y="1337187"/>
                    </a:cubicBezTo>
                    <a:cubicBezTo>
                      <a:pt x="2558669" y="1300777"/>
                      <a:pt x="2565034" y="1301530"/>
                      <a:pt x="2605548" y="1288026"/>
                    </a:cubicBezTo>
                    <a:cubicBezTo>
                      <a:pt x="2615380" y="1278194"/>
                      <a:pt x="2623475" y="1266242"/>
                      <a:pt x="2635045" y="1258529"/>
                    </a:cubicBezTo>
                    <a:cubicBezTo>
                      <a:pt x="2643669" y="1252780"/>
                      <a:pt x="2657213" y="1256026"/>
                      <a:pt x="2664542" y="1248697"/>
                    </a:cubicBezTo>
                    <a:cubicBezTo>
                      <a:pt x="2671871" y="1241368"/>
                      <a:pt x="2667045" y="1226529"/>
                      <a:pt x="2674374" y="1219200"/>
                    </a:cubicBezTo>
                    <a:cubicBezTo>
                      <a:pt x="2691085" y="1202488"/>
                      <a:pt x="2733367" y="1179871"/>
                      <a:pt x="2733367" y="1179871"/>
                    </a:cubicBezTo>
                    <a:lnTo>
                      <a:pt x="2772696" y="1120877"/>
                    </a:lnTo>
                    <a:cubicBezTo>
                      <a:pt x="2779251" y="1111045"/>
                      <a:pt x="2785271" y="1100834"/>
                      <a:pt x="2792361" y="1091380"/>
                    </a:cubicBezTo>
                    <a:cubicBezTo>
                      <a:pt x="2828948" y="1042598"/>
                      <a:pt x="2812768" y="1065686"/>
                      <a:pt x="2841522" y="1022555"/>
                    </a:cubicBezTo>
                    <a:lnTo>
                      <a:pt x="2871019" y="934064"/>
                    </a:lnTo>
                    <a:lnTo>
                      <a:pt x="2880851" y="904567"/>
                    </a:lnTo>
                    <a:cubicBezTo>
                      <a:pt x="2877574" y="852128"/>
                      <a:pt x="2876519" y="799503"/>
                      <a:pt x="2871019" y="747251"/>
                    </a:cubicBezTo>
                    <a:cubicBezTo>
                      <a:pt x="2869934" y="736944"/>
                      <a:pt x="2862557" y="728028"/>
                      <a:pt x="2861187" y="717755"/>
                    </a:cubicBezTo>
                    <a:cubicBezTo>
                      <a:pt x="2855971" y="678636"/>
                      <a:pt x="2855712" y="638991"/>
                      <a:pt x="2851354" y="599767"/>
                    </a:cubicBezTo>
                    <a:cubicBezTo>
                      <a:pt x="2849152" y="579953"/>
                      <a:pt x="2845699" y="560267"/>
                      <a:pt x="2841522" y="540774"/>
                    </a:cubicBezTo>
                    <a:cubicBezTo>
                      <a:pt x="2835859" y="514348"/>
                      <a:pt x="2821858" y="462116"/>
                      <a:pt x="2821858" y="462116"/>
                    </a:cubicBezTo>
                    <a:cubicBezTo>
                      <a:pt x="2818580" y="432619"/>
                      <a:pt x="2816538" y="402959"/>
                      <a:pt x="2812025" y="373626"/>
                    </a:cubicBezTo>
                    <a:cubicBezTo>
                      <a:pt x="2809970" y="360270"/>
                      <a:pt x="2810634" y="344849"/>
                      <a:pt x="2802193" y="334297"/>
                    </a:cubicBezTo>
                    <a:cubicBezTo>
                      <a:pt x="2795719" y="326204"/>
                      <a:pt x="2781756" y="329497"/>
                      <a:pt x="2772696" y="324464"/>
                    </a:cubicBezTo>
                    <a:cubicBezTo>
                      <a:pt x="2752037" y="312986"/>
                      <a:pt x="2713703" y="285135"/>
                      <a:pt x="2713703" y="285135"/>
                    </a:cubicBezTo>
                    <a:cubicBezTo>
                      <a:pt x="2669722" y="219165"/>
                      <a:pt x="2721532" y="283800"/>
                      <a:pt x="2664542" y="245806"/>
                    </a:cubicBezTo>
                    <a:cubicBezTo>
                      <a:pt x="2652972" y="238093"/>
                      <a:pt x="2647200" y="223062"/>
                      <a:pt x="2635045" y="216309"/>
                    </a:cubicBezTo>
                    <a:cubicBezTo>
                      <a:pt x="2616925" y="206243"/>
                      <a:pt x="2576051" y="196645"/>
                      <a:pt x="2576051" y="196645"/>
                    </a:cubicBezTo>
                    <a:cubicBezTo>
                      <a:pt x="2566219" y="190090"/>
                      <a:pt x="2557353" y="181779"/>
                      <a:pt x="2546554" y="176980"/>
                    </a:cubicBezTo>
                    <a:cubicBezTo>
                      <a:pt x="2527613" y="168562"/>
                      <a:pt x="2487561" y="157316"/>
                      <a:pt x="2487561" y="157316"/>
                    </a:cubicBezTo>
                    <a:cubicBezTo>
                      <a:pt x="2425723" y="116090"/>
                      <a:pt x="2492064" y="155541"/>
                      <a:pt x="2379406" y="117987"/>
                    </a:cubicBezTo>
                    <a:cubicBezTo>
                      <a:pt x="2279874" y="84808"/>
                      <a:pt x="2341080" y="99912"/>
                      <a:pt x="2192593" y="88490"/>
                    </a:cubicBezTo>
                    <a:cubicBezTo>
                      <a:pt x="2124456" y="77134"/>
                      <a:pt x="2102464" y="55716"/>
                      <a:pt x="2084438" y="491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25616" name="TextBox 20">
              <a:extLst>
                <a:ext uri="{FF2B5EF4-FFF2-40B4-BE49-F238E27FC236}">
                  <a16:creationId xmlns:a16="http://schemas.microsoft.com/office/drawing/2014/main" id="{B826B2AD-DD2F-4EE3-B4D3-41723160DC6D}"/>
                </a:ext>
              </a:extLst>
            </p:cNvPr>
            <p:cNvSpPr txBox="1">
              <a:spLocks noChangeArrowheads="1"/>
            </p:cNvSpPr>
            <p:nvPr/>
          </p:nvSpPr>
          <p:spPr bwMode="auto">
            <a:xfrm>
              <a:off x="2093739" y="4853738"/>
              <a:ext cx="1804201"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dirty="0">
                  <a:ln>
                    <a:noFill/>
                  </a:ln>
                  <a:solidFill>
                    <a:srgbClr val="00B050"/>
                  </a:solidFill>
                  <a:effectLst/>
                  <a:uLnTx/>
                  <a:uFillTx/>
                  <a:latin typeface="Twinkl" pitchFamily="2" charset="0"/>
                </a:rPr>
                <a:t>Could, or should, there no longer be anger in the world?</a:t>
              </a:r>
              <a:endParaRPr kumimoji="0" lang="en-GB" altLang="en-US" sz="1600" b="0" i="0" u="none" strike="noStrike" kern="1200" cap="none" spc="0" normalizeH="0" baseline="0" noProof="0" dirty="0">
                <a:ln>
                  <a:noFill/>
                </a:ln>
                <a:solidFill>
                  <a:srgbClr val="1C1C1C"/>
                </a:solidFill>
                <a:effectLst/>
                <a:uLnTx/>
                <a:uFillTx/>
                <a:latin typeface="Twinkl" pitchFamily="2" charset="0"/>
              </a:endParaRPr>
            </a:p>
          </p:txBody>
        </p:sp>
      </p:grpSp>
      <p:grpSp>
        <p:nvGrpSpPr>
          <p:cNvPr id="12" name="Group 11">
            <a:extLst>
              <a:ext uri="{FF2B5EF4-FFF2-40B4-BE49-F238E27FC236}">
                <a16:creationId xmlns:a16="http://schemas.microsoft.com/office/drawing/2014/main" id="{6E8827C2-8701-4246-8A0A-838C082ED9A1}"/>
              </a:ext>
            </a:extLst>
          </p:cNvPr>
          <p:cNvGrpSpPr>
            <a:grpSpLocks/>
          </p:cNvGrpSpPr>
          <p:nvPr/>
        </p:nvGrpSpPr>
        <p:grpSpPr bwMode="auto">
          <a:xfrm>
            <a:off x="4932363" y="4616450"/>
            <a:ext cx="2239962" cy="1500188"/>
            <a:chOff x="4945331" y="4561189"/>
            <a:chExt cx="2239393" cy="1501294"/>
          </a:xfrm>
        </p:grpSpPr>
        <p:grpSp>
          <p:nvGrpSpPr>
            <p:cNvPr id="25611" name="Group 7">
              <a:extLst>
                <a:ext uri="{FF2B5EF4-FFF2-40B4-BE49-F238E27FC236}">
                  <a16:creationId xmlns:a16="http://schemas.microsoft.com/office/drawing/2014/main" id="{DA693B19-75C5-46B8-9FF6-4D99C9732EA2}"/>
                </a:ext>
              </a:extLst>
            </p:cNvPr>
            <p:cNvGrpSpPr>
              <a:grpSpLocks/>
            </p:cNvGrpSpPr>
            <p:nvPr/>
          </p:nvGrpSpPr>
          <p:grpSpPr bwMode="auto">
            <a:xfrm>
              <a:off x="4945331" y="4561189"/>
              <a:ext cx="2239393" cy="1501294"/>
              <a:chOff x="1209795" y="1407600"/>
              <a:chExt cx="3116764" cy="2088232"/>
            </a:xfrm>
          </p:grpSpPr>
          <p:sp>
            <p:nvSpPr>
              <p:cNvPr id="35" name="Thought Bubble: Cloud 34">
                <a:extLst>
                  <a:ext uri="{FF2B5EF4-FFF2-40B4-BE49-F238E27FC236}">
                    <a16:creationId xmlns:a16="http://schemas.microsoft.com/office/drawing/2014/main" id="{13777D12-93FF-45C4-BD0D-8DECFDEAEDB9}"/>
                  </a:ext>
                </a:extLst>
              </p:cNvPr>
              <p:cNvSpPr/>
              <p:nvPr/>
            </p:nvSpPr>
            <p:spPr>
              <a:xfrm>
                <a:off x="1209795" y="1407600"/>
                <a:ext cx="3116764" cy="2088232"/>
              </a:xfrm>
              <a:prstGeom prst="cloudCallout">
                <a:avLst>
                  <a:gd name="adj1" fmla="val 71321"/>
                  <a:gd name="adj2" fmla="val 38295"/>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6" name="Freeform: Shape 35">
                <a:extLst>
                  <a:ext uri="{FF2B5EF4-FFF2-40B4-BE49-F238E27FC236}">
                    <a16:creationId xmlns:a16="http://schemas.microsoft.com/office/drawing/2014/main" id="{0934A05C-344A-4DA5-B086-8D609B3FC93C}"/>
                  </a:ext>
                </a:extLst>
              </p:cNvPr>
              <p:cNvSpPr/>
              <p:nvPr/>
            </p:nvSpPr>
            <p:spPr>
              <a:xfrm>
                <a:off x="1375462" y="1513669"/>
                <a:ext cx="2822980" cy="1789913"/>
              </a:xfrm>
              <a:custGeom>
                <a:avLst/>
                <a:gdLst>
                  <a:gd name="connsiteX0" fmla="*/ 2084438 w 2880851"/>
                  <a:gd name="connsiteY0" fmla="*/ 49161 h 1789471"/>
                  <a:gd name="connsiteX1" fmla="*/ 2084438 w 2880851"/>
                  <a:gd name="connsiteY1" fmla="*/ 49161 h 1789471"/>
                  <a:gd name="connsiteX2" fmla="*/ 1995948 w 2880851"/>
                  <a:gd name="connsiteY2" fmla="*/ 29497 h 1789471"/>
                  <a:gd name="connsiteX3" fmla="*/ 1936954 w 2880851"/>
                  <a:gd name="connsiteY3" fmla="*/ 9832 h 1789471"/>
                  <a:gd name="connsiteX4" fmla="*/ 1907458 w 2880851"/>
                  <a:gd name="connsiteY4" fmla="*/ 0 h 1789471"/>
                  <a:gd name="connsiteX5" fmla="*/ 1691148 w 2880851"/>
                  <a:gd name="connsiteY5" fmla="*/ 9832 h 1789471"/>
                  <a:gd name="connsiteX6" fmla="*/ 1641987 w 2880851"/>
                  <a:gd name="connsiteY6" fmla="*/ 19664 h 1789471"/>
                  <a:gd name="connsiteX7" fmla="*/ 1563329 w 2880851"/>
                  <a:gd name="connsiteY7" fmla="*/ 29497 h 1789471"/>
                  <a:gd name="connsiteX8" fmla="*/ 1504335 w 2880851"/>
                  <a:gd name="connsiteY8" fmla="*/ 49161 h 1789471"/>
                  <a:gd name="connsiteX9" fmla="*/ 1474838 w 2880851"/>
                  <a:gd name="connsiteY9" fmla="*/ 68826 h 1789471"/>
                  <a:gd name="connsiteX10" fmla="*/ 1278193 w 2880851"/>
                  <a:gd name="connsiteY10" fmla="*/ 78658 h 1789471"/>
                  <a:gd name="connsiteX11" fmla="*/ 1229032 w 2880851"/>
                  <a:gd name="connsiteY11" fmla="*/ 88490 h 1789471"/>
                  <a:gd name="connsiteX12" fmla="*/ 1199535 w 2880851"/>
                  <a:gd name="connsiteY12" fmla="*/ 108155 h 1789471"/>
                  <a:gd name="connsiteX13" fmla="*/ 1140542 w 2880851"/>
                  <a:gd name="connsiteY13" fmla="*/ 117987 h 1789471"/>
                  <a:gd name="connsiteX14" fmla="*/ 1101213 w 2880851"/>
                  <a:gd name="connsiteY14" fmla="*/ 127819 h 1789471"/>
                  <a:gd name="connsiteX15" fmla="*/ 1071716 w 2880851"/>
                  <a:gd name="connsiteY15" fmla="*/ 147484 h 1789471"/>
                  <a:gd name="connsiteX16" fmla="*/ 953729 w 2880851"/>
                  <a:gd name="connsiteY16" fmla="*/ 147484 h 1789471"/>
                  <a:gd name="connsiteX17" fmla="*/ 884903 w 2880851"/>
                  <a:gd name="connsiteY17" fmla="*/ 147484 h 1789471"/>
                  <a:gd name="connsiteX18" fmla="*/ 825909 w 2880851"/>
                  <a:gd name="connsiteY18" fmla="*/ 167148 h 1789471"/>
                  <a:gd name="connsiteX19" fmla="*/ 806245 w 2880851"/>
                  <a:gd name="connsiteY19" fmla="*/ 196645 h 1789471"/>
                  <a:gd name="connsiteX20" fmla="*/ 747251 w 2880851"/>
                  <a:gd name="connsiteY20" fmla="*/ 216309 h 1789471"/>
                  <a:gd name="connsiteX21" fmla="*/ 717754 w 2880851"/>
                  <a:gd name="connsiteY21" fmla="*/ 226142 h 1789471"/>
                  <a:gd name="connsiteX22" fmla="*/ 688258 w 2880851"/>
                  <a:gd name="connsiteY22" fmla="*/ 245806 h 1789471"/>
                  <a:gd name="connsiteX23" fmla="*/ 648929 w 2880851"/>
                  <a:gd name="connsiteY23" fmla="*/ 255638 h 1789471"/>
                  <a:gd name="connsiteX24" fmla="*/ 619432 w 2880851"/>
                  <a:gd name="connsiteY24" fmla="*/ 275303 h 1789471"/>
                  <a:gd name="connsiteX25" fmla="*/ 580103 w 2880851"/>
                  <a:gd name="connsiteY25" fmla="*/ 304800 h 1789471"/>
                  <a:gd name="connsiteX26" fmla="*/ 530942 w 2880851"/>
                  <a:gd name="connsiteY26" fmla="*/ 324464 h 1789471"/>
                  <a:gd name="connsiteX27" fmla="*/ 471948 w 2880851"/>
                  <a:gd name="connsiteY27" fmla="*/ 353961 h 1789471"/>
                  <a:gd name="connsiteX28" fmla="*/ 442451 w 2880851"/>
                  <a:gd name="connsiteY28" fmla="*/ 373626 h 1789471"/>
                  <a:gd name="connsiteX29" fmla="*/ 422787 w 2880851"/>
                  <a:gd name="connsiteY29" fmla="*/ 403122 h 1789471"/>
                  <a:gd name="connsiteX30" fmla="*/ 334296 w 2880851"/>
                  <a:gd name="connsiteY30" fmla="*/ 452284 h 1789471"/>
                  <a:gd name="connsiteX31" fmla="*/ 265471 w 2880851"/>
                  <a:gd name="connsiteY31" fmla="*/ 491613 h 1789471"/>
                  <a:gd name="connsiteX32" fmla="*/ 235974 w 2880851"/>
                  <a:gd name="connsiteY32" fmla="*/ 501445 h 1789471"/>
                  <a:gd name="connsiteX33" fmla="*/ 206477 w 2880851"/>
                  <a:gd name="connsiteY33" fmla="*/ 530942 h 1789471"/>
                  <a:gd name="connsiteX34" fmla="*/ 196645 w 2880851"/>
                  <a:gd name="connsiteY34" fmla="*/ 560438 h 1789471"/>
                  <a:gd name="connsiteX35" fmla="*/ 137651 w 2880851"/>
                  <a:gd name="connsiteY35" fmla="*/ 599767 h 1789471"/>
                  <a:gd name="connsiteX36" fmla="*/ 108154 w 2880851"/>
                  <a:gd name="connsiteY36" fmla="*/ 619432 h 1789471"/>
                  <a:gd name="connsiteX37" fmla="*/ 68825 w 2880851"/>
                  <a:gd name="connsiteY37" fmla="*/ 688258 h 1789471"/>
                  <a:gd name="connsiteX38" fmla="*/ 49161 w 2880851"/>
                  <a:gd name="connsiteY38" fmla="*/ 757084 h 1789471"/>
                  <a:gd name="connsiteX39" fmla="*/ 39329 w 2880851"/>
                  <a:gd name="connsiteY39" fmla="*/ 904567 h 1789471"/>
                  <a:gd name="connsiteX40" fmla="*/ 19664 w 2880851"/>
                  <a:gd name="connsiteY40" fmla="*/ 963561 h 1789471"/>
                  <a:gd name="connsiteX41" fmla="*/ 9832 w 2880851"/>
                  <a:gd name="connsiteY41" fmla="*/ 1042219 h 1789471"/>
                  <a:gd name="connsiteX42" fmla="*/ 0 w 2880851"/>
                  <a:gd name="connsiteY42" fmla="*/ 1071716 h 1789471"/>
                  <a:gd name="connsiteX43" fmla="*/ 29496 w 2880851"/>
                  <a:gd name="connsiteY43" fmla="*/ 1179871 h 1789471"/>
                  <a:gd name="connsiteX44" fmla="*/ 49161 w 2880851"/>
                  <a:gd name="connsiteY44" fmla="*/ 1238864 h 1789471"/>
                  <a:gd name="connsiteX45" fmla="*/ 58993 w 2880851"/>
                  <a:gd name="connsiteY45" fmla="*/ 1268361 h 1789471"/>
                  <a:gd name="connsiteX46" fmla="*/ 88490 w 2880851"/>
                  <a:gd name="connsiteY46" fmla="*/ 1297858 h 1789471"/>
                  <a:gd name="connsiteX47" fmla="*/ 127819 w 2880851"/>
                  <a:gd name="connsiteY47" fmla="*/ 1356851 h 1789471"/>
                  <a:gd name="connsiteX48" fmla="*/ 157316 w 2880851"/>
                  <a:gd name="connsiteY48" fmla="*/ 1376516 h 1789471"/>
                  <a:gd name="connsiteX49" fmla="*/ 186813 w 2880851"/>
                  <a:gd name="connsiteY49" fmla="*/ 1435509 h 1789471"/>
                  <a:gd name="connsiteX50" fmla="*/ 206477 w 2880851"/>
                  <a:gd name="connsiteY50" fmla="*/ 1494503 h 1789471"/>
                  <a:gd name="connsiteX51" fmla="*/ 255638 w 2880851"/>
                  <a:gd name="connsiteY51" fmla="*/ 1582993 h 1789471"/>
                  <a:gd name="connsiteX52" fmla="*/ 285135 w 2880851"/>
                  <a:gd name="connsiteY52" fmla="*/ 1592826 h 1789471"/>
                  <a:gd name="connsiteX53" fmla="*/ 324464 w 2880851"/>
                  <a:gd name="connsiteY53" fmla="*/ 1641987 h 1789471"/>
                  <a:gd name="connsiteX54" fmla="*/ 353961 w 2880851"/>
                  <a:gd name="connsiteY54" fmla="*/ 1671484 h 1789471"/>
                  <a:gd name="connsiteX55" fmla="*/ 393290 w 2880851"/>
                  <a:gd name="connsiteY55" fmla="*/ 1681316 h 1789471"/>
                  <a:gd name="connsiteX56" fmla="*/ 452283 w 2880851"/>
                  <a:gd name="connsiteY56" fmla="*/ 1700980 h 1789471"/>
                  <a:gd name="connsiteX57" fmla="*/ 511277 w 2880851"/>
                  <a:gd name="connsiteY57" fmla="*/ 1740309 h 1789471"/>
                  <a:gd name="connsiteX58" fmla="*/ 570271 w 2880851"/>
                  <a:gd name="connsiteY58" fmla="*/ 1759974 h 1789471"/>
                  <a:gd name="connsiteX59" fmla="*/ 619432 w 2880851"/>
                  <a:gd name="connsiteY59" fmla="*/ 1769806 h 1789471"/>
                  <a:gd name="connsiteX60" fmla="*/ 678425 w 2880851"/>
                  <a:gd name="connsiteY60" fmla="*/ 1789471 h 1789471"/>
                  <a:gd name="connsiteX61" fmla="*/ 1120877 w 2880851"/>
                  <a:gd name="connsiteY61" fmla="*/ 1769806 h 1789471"/>
                  <a:gd name="connsiteX62" fmla="*/ 1150374 w 2880851"/>
                  <a:gd name="connsiteY62" fmla="*/ 1759974 h 1789471"/>
                  <a:gd name="connsiteX63" fmla="*/ 1602658 w 2880851"/>
                  <a:gd name="connsiteY63" fmla="*/ 1750142 h 1789471"/>
                  <a:gd name="connsiteX64" fmla="*/ 1661651 w 2880851"/>
                  <a:gd name="connsiteY64" fmla="*/ 1720645 h 1789471"/>
                  <a:gd name="connsiteX65" fmla="*/ 1720645 w 2880851"/>
                  <a:gd name="connsiteY65" fmla="*/ 1700980 h 1789471"/>
                  <a:gd name="connsiteX66" fmla="*/ 1750142 w 2880851"/>
                  <a:gd name="connsiteY66" fmla="*/ 1691148 h 1789471"/>
                  <a:gd name="connsiteX67" fmla="*/ 1877961 w 2880851"/>
                  <a:gd name="connsiteY67" fmla="*/ 1681316 h 1789471"/>
                  <a:gd name="connsiteX68" fmla="*/ 1927122 w 2880851"/>
                  <a:gd name="connsiteY68" fmla="*/ 1671484 h 1789471"/>
                  <a:gd name="connsiteX69" fmla="*/ 1986116 w 2880851"/>
                  <a:gd name="connsiteY69" fmla="*/ 1661651 h 1789471"/>
                  <a:gd name="connsiteX70" fmla="*/ 2015613 w 2880851"/>
                  <a:gd name="connsiteY70" fmla="*/ 1651819 h 1789471"/>
                  <a:gd name="connsiteX71" fmla="*/ 2054942 w 2880851"/>
                  <a:gd name="connsiteY71" fmla="*/ 1641987 h 1789471"/>
                  <a:gd name="connsiteX72" fmla="*/ 2084438 w 2880851"/>
                  <a:gd name="connsiteY72" fmla="*/ 1632155 h 1789471"/>
                  <a:gd name="connsiteX73" fmla="*/ 2153264 w 2880851"/>
                  <a:gd name="connsiteY73" fmla="*/ 1612490 h 1789471"/>
                  <a:gd name="connsiteX74" fmla="*/ 2182761 w 2880851"/>
                  <a:gd name="connsiteY74" fmla="*/ 1592826 h 1789471"/>
                  <a:gd name="connsiteX75" fmla="*/ 2212258 w 2880851"/>
                  <a:gd name="connsiteY75" fmla="*/ 1582993 h 1789471"/>
                  <a:gd name="connsiteX76" fmla="*/ 2281083 w 2880851"/>
                  <a:gd name="connsiteY76" fmla="*/ 1553497 h 1789471"/>
                  <a:gd name="connsiteX77" fmla="*/ 2310580 w 2880851"/>
                  <a:gd name="connsiteY77" fmla="*/ 1533832 h 1789471"/>
                  <a:gd name="connsiteX78" fmla="*/ 2340077 w 2880851"/>
                  <a:gd name="connsiteY78" fmla="*/ 1524000 h 1789471"/>
                  <a:gd name="connsiteX79" fmla="*/ 2399071 w 2880851"/>
                  <a:gd name="connsiteY79" fmla="*/ 1484671 h 1789471"/>
                  <a:gd name="connsiteX80" fmla="*/ 2418735 w 2880851"/>
                  <a:gd name="connsiteY80" fmla="*/ 1455174 h 1789471"/>
                  <a:gd name="connsiteX81" fmla="*/ 2448232 w 2880851"/>
                  <a:gd name="connsiteY81" fmla="*/ 1445342 h 1789471"/>
                  <a:gd name="connsiteX82" fmla="*/ 2458064 w 2880851"/>
                  <a:gd name="connsiteY82" fmla="*/ 1415845 h 1789471"/>
                  <a:gd name="connsiteX83" fmla="*/ 2487561 w 2880851"/>
                  <a:gd name="connsiteY83" fmla="*/ 1396180 h 1789471"/>
                  <a:gd name="connsiteX84" fmla="*/ 2517058 w 2880851"/>
                  <a:gd name="connsiteY84" fmla="*/ 1337187 h 1789471"/>
                  <a:gd name="connsiteX85" fmla="*/ 2605548 w 2880851"/>
                  <a:gd name="connsiteY85" fmla="*/ 1288026 h 1789471"/>
                  <a:gd name="connsiteX86" fmla="*/ 2635045 w 2880851"/>
                  <a:gd name="connsiteY86" fmla="*/ 1258529 h 1789471"/>
                  <a:gd name="connsiteX87" fmla="*/ 2664542 w 2880851"/>
                  <a:gd name="connsiteY87" fmla="*/ 1248697 h 1789471"/>
                  <a:gd name="connsiteX88" fmla="*/ 2674374 w 2880851"/>
                  <a:gd name="connsiteY88" fmla="*/ 1219200 h 1789471"/>
                  <a:gd name="connsiteX89" fmla="*/ 2733367 w 2880851"/>
                  <a:gd name="connsiteY89" fmla="*/ 1179871 h 1789471"/>
                  <a:gd name="connsiteX90" fmla="*/ 2772696 w 2880851"/>
                  <a:gd name="connsiteY90" fmla="*/ 1120877 h 1789471"/>
                  <a:gd name="connsiteX91" fmla="*/ 2792361 w 2880851"/>
                  <a:gd name="connsiteY91" fmla="*/ 1091380 h 1789471"/>
                  <a:gd name="connsiteX92" fmla="*/ 2841522 w 2880851"/>
                  <a:gd name="connsiteY92" fmla="*/ 1022555 h 1789471"/>
                  <a:gd name="connsiteX93" fmla="*/ 2871019 w 2880851"/>
                  <a:gd name="connsiteY93" fmla="*/ 934064 h 1789471"/>
                  <a:gd name="connsiteX94" fmla="*/ 2880851 w 2880851"/>
                  <a:gd name="connsiteY94" fmla="*/ 904567 h 1789471"/>
                  <a:gd name="connsiteX95" fmla="*/ 2871019 w 2880851"/>
                  <a:gd name="connsiteY95" fmla="*/ 747251 h 1789471"/>
                  <a:gd name="connsiteX96" fmla="*/ 2861187 w 2880851"/>
                  <a:gd name="connsiteY96" fmla="*/ 717755 h 1789471"/>
                  <a:gd name="connsiteX97" fmla="*/ 2851354 w 2880851"/>
                  <a:gd name="connsiteY97" fmla="*/ 599767 h 1789471"/>
                  <a:gd name="connsiteX98" fmla="*/ 2841522 w 2880851"/>
                  <a:gd name="connsiteY98" fmla="*/ 540774 h 1789471"/>
                  <a:gd name="connsiteX99" fmla="*/ 2821858 w 2880851"/>
                  <a:gd name="connsiteY99" fmla="*/ 462116 h 1789471"/>
                  <a:gd name="connsiteX100" fmla="*/ 2812025 w 2880851"/>
                  <a:gd name="connsiteY100" fmla="*/ 373626 h 1789471"/>
                  <a:gd name="connsiteX101" fmla="*/ 2802193 w 2880851"/>
                  <a:gd name="connsiteY101" fmla="*/ 334297 h 1789471"/>
                  <a:gd name="connsiteX102" fmla="*/ 2772696 w 2880851"/>
                  <a:gd name="connsiteY102" fmla="*/ 324464 h 1789471"/>
                  <a:gd name="connsiteX103" fmla="*/ 2713703 w 2880851"/>
                  <a:gd name="connsiteY103" fmla="*/ 285135 h 1789471"/>
                  <a:gd name="connsiteX104" fmla="*/ 2664542 w 2880851"/>
                  <a:gd name="connsiteY104" fmla="*/ 245806 h 1789471"/>
                  <a:gd name="connsiteX105" fmla="*/ 2635045 w 2880851"/>
                  <a:gd name="connsiteY105" fmla="*/ 216309 h 1789471"/>
                  <a:gd name="connsiteX106" fmla="*/ 2576051 w 2880851"/>
                  <a:gd name="connsiteY106" fmla="*/ 196645 h 1789471"/>
                  <a:gd name="connsiteX107" fmla="*/ 2546554 w 2880851"/>
                  <a:gd name="connsiteY107" fmla="*/ 176980 h 1789471"/>
                  <a:gd name="connsiteX108" fmla="*/ 2487561 w 2880851"/>
                  <a:gd name="connsiteY108" fmla="*/ 157316 h 1789471"/>
                  <a:gd name="connsiteX109" fmla="*/ 2379406 w 2880851"/>
                  <a:gd name="connsiteY109" fmla="*/ 117987 h 1789471"/>
                  <a:gd name="connsiteX110" fmla="*/ 2192593 w 2880851"/>
                  <a:gd name="connsiteY110" fmla="*/ 88490 h 1789471"/>
                  <a:gd name="connsiteX111" fmla="*/ 2084438 w 2880851"/>
                  <a:gd name="connsiteY111" fmla="*/ 4916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880851" h="1789471">
                    <a:moveTo>
                      <a:pt x="2084438" y="49161"/>
                    </a:moveTo>
                    <a:lnTo>
                      <a:pt x="2084438" y="49161"/>
                    </a:lnTo>
                    <a:cubicBezTo>
                      <a:pt x="2054941" y="42606"/>
                      <a:pt x="2025144" y="37283"/>
                      <a:pt x="1995948" y="29497"/>
                    </a:cubicBezTo>
                    <a:cubicBezTo>
                      <a:pt x="1975919" y="24156"/>
                      <a:pt x="1956619" y="16387"/>
                      <a:pt x="1936954" y="9832"/>
                    </a:cubicBezTo>
                    <a:lnTo>
                      <a:pt x="1907458" y="0"/>
                    </a:lnTo>
                    <a:cubicBezTo>
                      <a:pt x="1835355" y="3277"/>
                      <a:pt x="1763129" y="4500"/>
                      <a:pt x="1691148" y="9832"/>
                    </a:cubicBezTo>
                    <a:cubicBezTo>
                      <a:pt x="1674482" y="11066"/>
                      <a:pt x="1658504" y="17123"/>
                      <a:pt x="1641987" y="19664"/>
                    </a:cubicBezTo>
                    <a:cubicBezTo>
                      <a:pt x="1615871" y="23682"/>
                      <a:pt x="1589548" y="26219"/>
                      <a:pt x="1563329" y="29497"/>
                    </a:cubicBezTo>
                    <a:cubicBezTo>
                      <a:pt x="1543664" y="36052"/>
                      <a:pt x="1521582" y="37663"/>
                      <a:pt x="1504335" y="49161"/>
                    </a:cubicBezTo>
                    <a:cubicBezTo>
                      <a:pt x="1494503" y="55716"/>
                      <a:pt x="1486556" y="67298"/>
                      <a:pt x="1474838" y="68826"/>
                    </a:cubicBezTo>
                    <a:cubicBezTo>
                      <a:pt x="1409759" y="77315"/>
                      <a:pt x="1343741" y="75381"/>
                      <a:pt x="1278193" y="78658"/>
                    </a:cubicBezTo>
                    <a:cubicBezTo>
                      <a:pt x="1261806" y="81935"/>
                      <a:pt x="1244679" y="82622"/>
                      <a:pt x="1229032" y="88490"/>
                    </a:cubicBezTo>
                    <a:cubicBezTo>
                      <a:pt x="1217967" y="92639"/>
                      <a:pt x="1210746" y="104418"/>
                      <a:pt x="1199535" y="108155"/>
                    </a:cubicBezTo>
                    <a:cubicBezTo>
                      <a:pt x="1180622" y="114459"/>
                      <a:pt x="1160090" y="114077"/>
                      <a:pt x="1140542" y="117987"/>
                    </a:cubicBezTo>
                    <a:cubicBezTo>
                      <a:pt x="1127291" y="120637"/>
                      <a:pt x="1114323" y="124542"/>
                      <a:pt x="1101213" y="127819"/>
                    </a:cubicBezTo>
                    <a:cubicBezTo>
                      <a:pt x="1091381" y="134374"/>
                      <a:pt x="1082285" y="142199"/>
                      <a:pt x="1071716" y="147484"/>
                    </a:cubicBezTo>
                    <a:cubicBezTo>
                      <a:pt x="1029788" y="168448"/>
                      <a:pt x="1007492" y="153458"/>
                      <a:pt x="953729" y="147484"/>
                    </a:cubicBezTo>
                    <a:cubicBezTo>
                      <a:pt x="914401" y="134374"/>
                      <a:pt x="930390" y="133838"/>
                      <a:pt x="884903" y="147484"/>
                    </a:cubicBezTo>
                    <a:cubicBezTo>
                      <a:pt x="865049" y="153440"/>
                      <a:pt x="825909" y="167148"/>
                      <a:pt x="825909" y="167148"/>
                    </a:cubicBezTo>
                    <a:cubicBezTo>
                      <a:pt x="819354" y="176980"/>
                      <a:pt x="816266" y="190382"/>
                      <a:pt x="806245" y="196645"/>
                    </a:cubicBezTo>
                    <a:cubicBezTo>
                      <a:pt x="788667" y="207631"/>
                      <a:pt x="766916" y="209754"/>
                      <a:pt x="747251" y="216309"/>
                    </a:cubicBezTo>
                    <a:cubicBezTo>
                      <a:pt x="737419" y="219586"/>
                      <a:pt x="726378" y="220393"/>
                      <a:pt x="717754" y="226142"/>
                    </a:cubicBezTo>
                    <a:cubicBezTo>
                      <a:pt x="707922" y="232697"/>
                      <a:pt x="699119" y="241151"/>
                      <a:pt x="688258" y="245806"/>
                    </a:cubicBezTo>
                    <a:cubicBezTo>
                      <a:pt x="675837" y="251129"/>
                      <a:pt x="662039" y="252361"/>
                      <a:pt x="648929" y="255638"/>
                    </a:cubicBezTo>
                    <a:cubicBezTo>
                      <a:pt x="639097" y="262193"/>
                      <a:pt x="629048" y="268434"/>
                      <a:pt x="619432" y="275303"/>
                    </a:cubicBezTo>
                    <a:cubicBezTo>
                      <a:pt x="606097" y="284828"/>
                      <a:pt x="594428" y="296842"/>
                      <a:pt x="580103" y="304800"/>
                    </a:cubicBezTo>
                    <a:cubicBezTo>
                      <a:pt x="564675" y="313371"/>
                      <a:pt x="546728" y="316571"/>
                      <a:pt x="530942" y="324464"/>
                    </a:cubicBezTo>
                    <a:cubicBezTo>
                      <a:pt x="454701" y="362584"/>
                      <a:pt x="546089" y="329248"/>
                      <a:pt x="471948" y="353961"/>
                    </a:cubicBezTo>
                    <a:cubicBezTo>
                      <a:pt x="462116" y="360516"/>
                      <a:pt x="450807" y="365270"/>
                      <a:pt x="442451" y="373626"/>
                    </a:cubicBezTo>
                    <a:cubicBezTo>
                      <a:pt x="434095" y="381982"/>
                      <a:pt x="431680" y="395341"/>
                      <a:pt x="422787" y="403122"/>
                    </a:cubicBezTo>
                    <a:cubicBezTo>
                      <a:pt x="361473" y="456771"/>
                      <a:pt x="383450" y="431218"/>
                      <a:pt x="334296" y="452284"/>
                    </a:cubicBezTo>
                    <a:cubicBezTo>
                      <a:pt x="213613" y="504006"/>
                      <a:pt x="364230" y="442232"/>
                      <a:pt x="265471" y="491613"/>
                    </a:cubicBezTo>
                    <a:cubicBezTo>
                      <a:pt x="256201" y="496248"/>
                      <a:pt x="245806" y="498168"/>
                      <a:pt x="235974" y="501445"/>
                    </a:cubicBezTo>
                    <a:cubicBezTo>
                      <a:pt x="226142" y="511277"/>
                      <a:pt x="214190" y="519372"/>
                      <a:pt x="206477" y="530942"/>
                    </a:cubicBezTo>
                    <a:cubicBezTo>
                      <a:pt x="200728" y="539565"/>
                      <a:pt x="203973" y="553110"/>
                      <a:pt x="196645" y="560438"/>
                    </a:cubicBezTo>
                    <a:cubicBezTo>
                      <a:pt x="179933" y="577150"/>
                      <a:pt x="157316" y="586657"/>
                      <a:pt x="137651" y="599767"/>
                    </a:cubicBezTo>
                    <a:lnTo>
                      <a:pt x="108154" y="619432"/>
                    </a:lnTo>
                    <a:cubicBezTo>
                      <a:pt x="88407" y="649053"/>
                      <a:pt x="83793" y="653333"/>
                      <a:pt x="68825" y="688258"/>
                    </a:cubicBezTo>
                    <a:cubicBezTo>
                      <a:pt x="60363" y="708004"/>
                      <a:pt x="54150" y="737129"/>
                      <a:pt x="49161" y="757084"/>
                    </a:cubicBezTo>
                    <a:cubicBezTo>
                      <a:pt x="45884" y="806245"/>
                      <a:pt x="46297" y="855792"/>
                      <a:pt x="39329" y="904567"/>
                    </a:cubicBezTo>
                    <a:cubicBezTo>
                      <a:pt x="36398" y="925087"/>
                      <a:pt x="19664" y="963561"/>
                      <a:pt x="19664" y="963561"/>
                    </a:cubicBezTo>
                    <a:cubicBezTo>
                      <a:pt x="16387" y="989780"/>
                      <a:pt x="14559" y="1016222"/>
                      <a:pt x="9832" y="1042219"/>
                    </a:cubicBezTo>
                    <a:cubicBezTo>
                      <a:pt x="7978" y="1052416"/>
                      <a:pt x="0" y="1061352"/>
                      <a:pt x="0" y="1071716"/>
                    </a:cubicBezTo>
                    <a:cubicBezTo>
                      <a:pt x="0" y="1194233"/>
                      <a:pt x="228" y="1114018"/>
                      <a:pt x="29496" y="1179871"/>
                    </a:cubicBezTo>
                    <a:cubicBezTo>
                      <a:pt x="37914" y="1198813"/>
                      <a:pt x="42606" y="1219200"/>
                      <a:pt x="49161" y="1238864"/>
                    </a:cubicBezTo>
                    <a:cubicBezTo>
                      <a:pt x="52438" y="1248696"/>
                      <a:pt x="51664" y="1261032"/>
                      <a:pt x="58993" y="1268361"/>
                    </a:cubicBezTo>
                    <a:cubicBezTo>
                      <a:pt x="68825" y="1278193"/>
                      <a:pt x="79953" y="1286882"/>
                      <a:pt x="88490" y="1297858"/>
                    </a:cubicBezTo>
                    <a:cubicBezTo>
                      <a:pt x="103000" y="1316513"/>
                      <a:pt x="108155" y="1343741"/>
                      <a:pt x="127819" y="1356851"/>
                    </a:cubicBezTo>
                    <a:lnTo>
                      <a:pt x="157316" y="1376516"/>
                    </a:lnTo>
                    <a:cubicBezTo>
                      <a:pt x="193174" y="1484092"/>
                      <a:pt x="135986" y="1321148"/>
                      <a:pt x="186813" y="1435509"/>
                    </a:cubicBezTo>
                    <a:cubicBezTo>
                      <a:pt x="195232" y="1454451"/>
                      <a:pt x="199922" y="1474838"/>
                      <a:pt x="206477" y="1494503"/>
                    </a:cubicBezTo>
                    <a:cubicBezTo>
                      <a:pt x="215134" y="1520476"/>
                      <a:pt x="230280" y="1574540"/>
                      <a:pt x="255638" y="1582993"/>
                    </a:cubicBezTo>
                    <a:lnTo>
                      <a:pt x="285135" y="1592826"/>
                    </a:lnTo>
                    <a:cubicBezTo>
                      <a:pt x="301276" y="1641248"/>
                      <a:pt x="283412" y="1607776"/>
                      <a:pt x="324464" y="1641987"/>
                    </a:cubicBezTo>
                    <a:cubicBezTo>
                      <a:pt x="335146" y="1650889"/>
                      <a:pt x="341888" y="1664585"/>
                      <a:pt x="353961" y="1671484"/>
                    </a:cubicBezTo>
                    <a:cubicBezTo>
                      <a:pt x="365694" y="1678188"/>
                      <a:pt x="380347" y="1677433"/>
                      <a:pt x="393290" y="1681316"/>
                    </a:cubicBezTo>
                    <a:cubicBezTo>
                      <a:pt x="413144" y="1687272"/>
                      <a:pt x="452283" y="1700980"/>
                      <a:pt x="452283" y="1700980"/>
                    </a:cubicBezTo>
                    <a:cubicBezTo>
                      <a:pt x="471948" y="1714090"/>
                      <a:pt x="488856" y="1732835"/>
                      <a:pt x="511277" y="1740309"/>
                    </a:cubicBezTo>
                    <a:cubicBezTo>
                      <a:pt x="530942" y="1746864"/>
                      <a:pt x="549945" y="1755909"/>
                      <a:pt x="570271" y="1759974"/>
                    </a:cubicBezTo>
                    <a:cubicBezTo>
                      <a:pt x="586658" y="1763251"/>
                      <a:pt x="603309" y="1765409"/>
                      <a:pt x="619432" y="1769806"/>
                    </a:cubicBezTo>
                    <a:cubicBezTo>
                      <a:pt x="639430" y="1775260"/>
                      <a:pt x="678425" y="1789471"/>
                      <a:pt x="678425" y="1789471"/>
                    </a:cubicBezTo>
                    <a:lnTo>
                      <a:pt x="1120877" y="1769806"/>
                    </a:lnTo>
                    <a:cubicBezTo>
                      <a:pt x="1131205" y="1768945"/>
                      <a:pt x="1140018" y="1760397"/>
                      <a:pt x="1150374" y="1759974"/>
                    </a:cubicBezTo>
                    <a:cubicBezTo>
                      <a:pt x="1301046" y="1753824"/>
                      <a:pt x="1451897" y="1753419"/>
                      <a:pt x="1602658" y="1750142"/>
                    </a:cubicBezTo>
                    <a:cubicBezTo>
                      <a:pt x="1710248" y="1714275"/>
                      <a:pt x="1547270" y="1771480"/>
                      <a:pt x="1661651" y="1720645"/>
                    </a:cubicBezTo>
                    <a:cubicBezTo>
                      <a:pt x="1680593" y="1712226"/>
                      <a:pt x="1700980" y="1707535"/>
                      <a:pt x="1720645" y="1700980"/>
                    </a:cubicBezTo>
                    <a:cubicBezTo>
                      <a:pt x="1730477" y="1697703"/>
                      <a:pt x="1739808" y="1691943"/>
                      <a:pt x="1750142" y="1691148"/>
                    </a:cubicBezTo>
                    <a:lnTo>
                      <a:pt x="1877961" y="1681316"/>
                    </a:lnTo>
                    <a:lnTo>
                      <a:pt x="1927122" y="1671484"/>
                    </a:lnTo>
                    <a:cubicBezTo>
                      <a:pt x="1946736" y="1667918"/>
                      <a:pt x="1966655" y="1665976"/>
                      <a:pt x="1986116" y="1661651"/>
                    </a:cubicBezTo>
                    <a:cubicBezTo>
                      <a:pt x="1996233" y="1659403"/>
                      <a:pt x="2005648" y="1654666"/>
                      <a:pt x="2015613" y="1651819"/>
                    </a:cubicBezTo>
                    <a:cubicBezTo>
                      <a:pt x="2028606" y="1648107"/>
                      <a:pt x="2041949" y="1645699"/>
                      <a:pt x="2054942" y="1641987"/>
                    </a:cubicBezTo>
                    <a:cubicBezTo>
                      <a:pt x="2064907" y="1639140"/>
                      <a:pt x="2074473" y="1635002"/>
                      <a:pt x="2084438" y="1632155"/>
                    </a:cubicBezTo>
                    <a:cubicBezTo>
                      <a:pt x="2099134" y="1627956"/>
                      <a:pt x="2137551" y="1620346"/>
                      <a:pt x="2153264" y="1612490"/>
                    </a:cubicBezTo>
                    <a:cubicBezTo>
                      <a:pt x="2163833" y="1607205"/>
                      <a:pt x="2172192" y="1598111"/>
                      <a:pt x="2182761" y="1592826"/>
                    </a:cubicBezTo>
                    <a:cubicBezTo>
                      <a:pt x="2192031" y="1588191"/>
                      <a:pt x="2202732" y="1587076"/>
                      <a:pt x="2212258" y="1582993"/>
                    </a:cubicBezTo>
                    <a:cubicBezTo>
                      <a:pt x="2297297" y="1546547"/>
                      <a:pt x="2211915" y="1576553"/>
                      <a:pt x="2281083" y="1553497"/>
                    </a:cubicBezTo>
                    <a:cubicBezTo>
                      <a:pt x="2290915" y="1546942"/>
                      <a:pt x="2300011" y="1539117"/>
                      <a:pt x="2310580" y="1533832"/>
                    </a:cubicBezTo>
                    <a:cubicBezTo>
                      <a:pt x="2319850" y="1529197"/>
                      <a:pt x="2331017" y="1529033"/>
                      <a:pt x="2340077" y="1524000"/>
                    </a:cubicBezTo>
                    <a:cubicBezTo>
                      <a:pt x="2360737" y="1512522"/>
                      <a:pt x="2399071" y="1484671"/>
                      <a:pt x="2399071" y="1484671"/>
                    </a:cubicBezTo>
                    <a:cubicBezTo>
                      <a:pt x="2405626" y="1474839"/>
                      <a:pt x="2409508" y="1462556"/>
                      <a:pt x="2418735" y="1455174"/>
                    </a:cubicBezTo>
                    <a:cubicBezTo>
                      <a:pt x="2426828" y="1448700"/>
                      <a:pt x="2440903" y="1452671"/>
                      <a:pt x="2448232" y="1445342"/>
                    </a:cubicBezTo>
                    <a:cubicBezTo>
                      <a:pt x="2455561" y="1438013"/>
                      <a:pt x="2451590" y="1423938"/>
                      <a:pt x="2458064" y="1415845"/>
                    </a:cubicBezTo>
                    <a:cubicBezTo>
                      <a:pt x="2465446" y="1406617"/>
                      <a:pt x="2477729" y="1402735"/>
                      <a:pt x="2487561" y="1396180"/>
                    </a:cubicBezTo>
                    <a:cubicBezTo>
                      <a:pt x="2494575" y="1375139"/>
                      <a:pt x="2499118" y="1352884"/>
                      <a:pt x="2517058" y="1337187"/>
                    </a:cubicBezTo>
                    <a:cubicBezTo>
                      <a:pt x="2558669" y="1300777"/>
                      <a:pt x="2565034" y="1301530"/>
                      <a:pt x="2605548" y="1288026"/>
                    </a:cubicBezTo>
                    <a:cubicBezTo>
                      <a:pt x="2615380" y="1278194"/>
                      <a:pt x="2623475" y="1266242"/>
                      <a:pt x="2635045" y="1258529"/>
                    </a:cubicBezTo>
                    <a:cubicBezTo>
                      <a:pt x="2643669" y="1252780"/>
                      <a:pt x="2657213" y="1256026"/>
                      <a:pt x="2664542" y="1248697"/>
                    </a:cubicBezTo>
                    <a:cubicBezTo>
                      <a:pt x="2671871" y="1241368"/>
                      <a:pt x="2667045" y="1226529"/>
                      <a:pt x="2674374" y="1219200"/>
                    </a:cubicBezTo>
                    <a:cubicBezTo>
                      <a:pt x="2691085" y="1202488"/>
                      <a:pt x="2733367" y="1179871"/>
                      <a:pt x="2733367" y="1179871"/>
                    </a:cubicBezTo>
                    <a:lnTo>
                      <a:pt x="2772696" y="1120877"/>
                    </a:lnTo>
                    <a:cubicBezTo>
                      <a:pt x="2779251" y="1111045"/>
                      <a:pt x="2785271" y="1100834"/>
                      <a:pt x="2792361" y="1091380"/>
                    </a:cubicBezTo>
                    <a:cubicBezTo>
                      <a:pt x="2828948" y="1042598"/>
                      <a:pt x="2812768" y="1065686"/>
                      <a:pt x="2841522" y="1022555"/>
                    </a:cubicBezTo>
                    <a:lnTo>
                      <a:pt x="2871019" y="934064"/>
                    </a:lnTo>
                    <a:lnTo>
                      <a:pt x="2880851" y="904567"/>
                    </a:lnTo>
                    <a:cubicBezTo>
                      <a:pt x="2877574" y="852128"/>
                      <a:pt x="2876519" y="799503"/>
                      <a:pt x="2871019" y="747251"/>
                    </a:cubicBezTo>
                    <a:cubicBezTo>
                      <a:pt x="2869934" y="736944"/>
                      <a:pt x="2862557" y="728028"/>
                      <a:pt x="2861187" y="717755"/>
                    </a:cubicBezTo>
                    <a:cubicBezTo>
                      <a:pt x="2855971" y="678636"/>
                      <a:pt x="2855712" y="638991"/>
                      <a:pt x="2851354" y="599767"/>
                    </a:cubicBezTo>
                    <a:cubicBezTo>
                      <a:pt x="2849152" y="579953"/>
                      <a:pt x="2845699" y="560267"/>
                      <a:pt x="2841522" y="540774"/>
                    </a:cubicBezTo>
                    <a:cubicBezTo>
                      <a:pt x="2835859" y="514348"/>
                      <a:pt x="2821858" y="462116"/>
                      <a:pt x="2821858" y="462116"/>
                    </a:cubicBezTo>
                    <a:cubicBezTo>
                      <a:pt x="2818580" y="432619"/>
                      <a:pt x="2816538" y="402959"/>
                      <a:pt x="2812025" y="373626"/>
                    </a:cubicBezTo>
                    <a:cubicBezTo>
                      <a:pt x="2809970" y="360270"/>
                      <a:pt x="2810634" y="344849"/>
                      <a:pt x="2802193" y="334297"/>
                    </a:cubicBezTo>
                    <a:cubicBezTo>
                      <a:pt x="2795719" y="326204"/>
                      <a:pt x="2781756" y="329497"/>
                      <a:pt x="2772696" y="324464"/>
                    </a:cubicBezTo>
                    <a:cubicBezTo>
                      <a:pt x="2752037" y="312986"/>
                      <a:pt x="2713703" y="285135"/>
                      <a:pt x="2713703" y="285135"/>
                    </a:cubicBezTo>
                    <a:cubicBezTo>
                      <a:pt x="2669722" y="219165"/>
                      <a:pt x="2721532" y="283800"/>
                      <a:pt x="2664542" y="245806"/>
                    </a:cubicBezTo>
                    <a:cubicBezTo>
                      <a:pt x="2652972" y="238093"/>
                      <a:pt x="2647200" y="223062"/>
                      <a:pt x="2635045" y="216309"/>
                    </a:cubicBezTo>
                    <a:cubicBezTo>
                      <a:pt x="2616925" y="206243"/>
                      <a:pt x="2576051" y="196645"/>
                      <a:pt x="2576051" y="196645"/>
                    </a:cubicBezTo>
                    <a:cubicBezTo>
                      <a:pt x="2566219" y="190090"/>
                      <a:pt x="2557353" y="181779"/>
                      <a:pt x="2546554" y="176980"/>
                    </a:cubicBezTo>
                    <a:cubicBezTo>
                      <a:pt x="2527613" y="168562"/>
                      <a:pt x="2487561" y="157316"/>
                      <a:pt x="2487561" y="157316"/>
                    </a:cubicBezTo>
                    <a:cubicBezTo>
                      <a:pt x="2425723" y="116090"/>
                      <a:pt x="2492064" y="155541"/>
                      <a:pt x="2379406" y="117987"/>
                    </a:cubicBezTo>
                    <a:cubicBezTo>
                      <a:pt x="2279874" y="84808"/>
                      <a:pt x="2341080" y="99912"/>
                      <a:pt x="2192593" y="88490"/>
                    </a:cubicBezTo>
                    <a:cubicBezTo>
                      <a:pt x="2124456" y="77134"/>
                      <a:pt x="2102464" y="55716"/>
                      <a:pt x="2084438" y="491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25612" name="TextBox 21">
              <a:extLst>
                <a:ext uri="{FF2B5EF4-FFF2-40B4-BE49-F238E27FC236}">
                  <a16:creationId xmlns:a16="http://schemas.microsoft.com/office/drawing/2014/main" id="{A3185129-C029-4318-AB2A-31B57AE1FE08}"/>
                </a:ext>
              </a:extLst>
            </p:cNvPr>
            <p:cNvSpPr txBox="1">
              <a:spLocks noChangeArrowheads="1"/>
            </p:cNvSpPr>
            <p:nvPr/>
          </p:nvSpPr>
          <p:spPr bwMode="auto">
            <a:xfrm>
              <a:off x="5319758" y="4936747"/>
              <a:ext cx="1517919"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srgbClr val="00B050"/>
                  </a:solidFill>
                  <a:effectLst/>
                  <a:uLnTx/>
                  <a:uFillTx/>
                  <a:latin typeface="Twinkl" pitchFamily="2" charset="0"/>
                </a:rPr>
                <a:t>Can anger be used in a positive way?</a:t>
              </a:r>
            </a:p>
          </p:txBody>
        </p:sp>
      </p:grpSp>
      <p:sp>
        <p:nvSpPr>
          <p:cNvPr id="25609" name="Title 1">
            <a:extLst>
              <a:ext uri="{FF2B5EF4-FFF2-40B4-BE49-F238E27FC236}">
                <a16:creationId xmlns:a16="http://schemas.microsoft.com/office/drawing/2014/main" id="{39E1323E-CE3D-49A3-AE6F-995609B256F3}"/>
              </a:ext>
            </a:extLst>
          </p:cNvPr>
          <p:cNvSpPr>
            <a:spLocks noGrp="1" noChangeArrowheads="1"/>
          </p:cNvSpPr>
          <p:nvPr>
            <p:ph type="title"/>
          </p:nvPr>
        </p:nvSpPr>
        <p:spPr>
          <a:xfrm>
            <a:off x="457200" y="479425"/>
            <a:ext cx="8220075" cy="993775"/>
          </a:xfrm>
        </p:spPr>
        <p:txBody>
          <a:bodyPr/>
          <a:lstStyle/>
          <a:p>
            <a:pPr eaLnBrk="1" hangingPunct="1"/>
            <a:r>
              <a:rPr lang="en-GB" altLang="en-US"/>
              <a:t>Feeling Cross</a:t>
            </a:r>
          </a:p>
        </p:txBody>
      </p:sp>
      <p:pic>
        <p:nvPicPr>
          <p:cNvPr id="25610" name="Pairs">
            <a:extLst>
              <a:ext uri="{FF2B5EF4-FFF2-40B4-BE49-F238E27FC236}">
                <a16:creationId xmlns:a16="http://schemas.microsoft.com/office/drawing/2014/main" id="{8661C020-11E5-4E6B-89E1-79CFCC745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4513"/>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8" grpId="0"/>
      <p:bldP spid="19" grpId="0"/>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0">
            <a:extLst>
              <a:ext uri="{FF2B5EF4-FFF2-40B4-BE49-F238E27FC236}">
                <a16:creationId xmlns:a16="http://schemas.microsoft.com/office/drawing/2014/main" id="{44D92CEC-B6D1-4F1D-A179-89FF7C44472B}"/>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Reflecting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a:extLst>
              <a:ext uri="{FF2B5EF4-FFF2-40B4-BE49-F238E27FC236}">
                <a16:creationId xmlns:a16="http://schemas.microsoft.com/office/drawing/2014/main" id="{9A0201D7-90A9-4501-BAEE-5A5667D61A0B}"/>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Reconnecting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12CDACE-C758-4A21-8069-AE0F2EDF8446}"/>
              </a:ext>
            </a:extLst>
          </p:cNvPr>
          <p:cNvGrpSpPr>
            <a:grpSpLocks/>
          </p:cNvGrpSpPr>
          <p:nvPr/>
        </p:nvGrpSpPr>
        <p:grpSpPr bwMode="auto">
          <a:xfrm>
            <a:off x="504825" y="1441450"/>
            <a:ext cx="8137525" cy="892175"/>
            <a:chOff x="505209" y="1441964"/>
            <a:chExt cx="8137723" cy="891584"/>
          </a:xfrm>
        </p:grpSpPr>
        <p:sp>
          <p:nvSpPr>
            <p:cNvPr id="50" name="Rectangle 49">
              <a:extLst>
                <a:ext uri="{FF2B5EF4-FFF2-40B4-BE49-F238E27FC236}">
                  <a16:creationId xmlns:a16="http://schemas.microsoft.com/office/drawing/2014/main" id="{A129173A-5FB7-4CBC-95D0-194B4F924586}"/>
                </a:ext>
              </a:extLst>
            </p:cNvPr>
            <p:cNvSpPr/>
            <p:nvPr/>
          </p:nvSpPr>
          <p:spPr>
            <a:xfrm>
              <a:off x="505209" y="1441964"/>
              <a:ext cx="8137723" cy="891584"/>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7683" name="TextBox 14">
              <a:extLst>
                <a:ext uri="{FF2B5EF4-FFF2-40B4-BE49-F238E27FC236}">
                  <a16:creationId xmlns:a16="http://schemas.microsoft.com/office/drawing/2014/main" id="{38BC2D03-B24B-4732-A46A-A331945D99B5}"/>
                </a:ext>
              </a:extLst>
            </p:cNvPr>
            <p:cNvSpPr txBox="1">
              <a:spLocks noChangeArrowheads="1"/>
            </p:cNvSpPr>
            <p:nvPr/>
          </p:nvSpPr>
          <p:spPr bwMode="auto">
            <a:xfrm>
              <a:off x="807200" y="1473200"/>
              <a:ext cx="7529599"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A tried and tested method for giving us time to think before we act is counting to ten. This technique prevents us from acting rashly or in a way we might regret and gives us time to gain control of our feelings.</a:t>
              </a:r>
            </a:p>
          </p:txBody>
        </p:sp>
      </p:grpSp>
      <p:pic>
        <p:nvPicPr>
          <p:cNvPr id="4" name="Picture 3">
            <a:extLst>
              <a:ext uri="{FF2B5EF4-FFF2-40B4-BE49-F238E27FC236}">
                <a16:creationId xmlns:a16="http://schemas.microsoft.com/office/drawing/2014/main" id="{326B026E-FCD4-4900-B431-9F4C806560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6525" y="3175000"/>
            <a:ext cx="1525588"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a:extLst>
              <a:ext uri="{FF2B5EF4-FFF2-40B4-BE49-F238E27FC236}">
                <a16:creationId xmlns:a16="http://schemas.microsoft.com/office/drawing/2014/main" id="{7F4A1BA5-EBFB-40CA-836D-FB9471EA9CF5}"/>
              </a:ext>
            </a:extLst>
          </p:cNvPr>
          <p:cNvGrpSpPr>
            <a:grpSpLocks/>
          </p:cNvGrpSpPr>
          <p:nvPr/>
        </p:nvGrpSpPr>
        <p:grpSpPr bwMode="auto">
          <a:xfrm>
            <a:off x="4087813" y="2843213"/>
            <a:ext cx="561975" cy="468312"/>
            <a:chOff x="3929135" y="2809898"/>
            <a:chExt cx="561373" cy="467811"/>
          </a:xfrm>
        </p:grpSpPr>
        <p:grpSp>
          <p:nvGrpSpPr>
            <p:cNvPr id="27678" name="Group 15">
              <a:extLst>
                <a:ext uri="{FF2B5EF4-FFF2-40B4-BE49-F238E27FC236}">
                  <a16:creationId xmlns:a16="http://schemas.microsoft.com/office/drawing/2014/main" id="{85779FBB-B30B-44C4-A570-4C13AC99A896}"/>
                </a:ext>
              </a:extLst>
            </p:cNvPr>
            <p:cNvGrpSpPr>
              <a:grpSpLocks/>
            </p:cNvGrpSpPr>
            <p:nvPr/>
          </p:nvGrpSpPr>
          <p:grpSpPr bwMode="auto">
            <a:xfrm>
              <a:off x="3929135" y="2809898"/>
              <a:ext cx="561373" cy="467811"/>
              <a:chOff x="3851920" y="2673157"/>
              <a:chExt cx="864096" cy="720080"/>
            </a:xfrm>
          </p:grpSpPr>
          <p:sp>
            <p:nvSpPr>
              <p:cNvPr id="5" name="Cloud 4">
                <a:extLst>
                  <a:ext uri="{FF2B5EF4-FFF2-40B4-BE49-F238E27FC236}">
                    <a16:creationId xmlns:a16="http://schemas.microsoft.com/office/drawing/2014/main" id="{532E7C49-7B51-40B0-A2A9-399E06B68AE6}"/>
                  </a:ext>
                </a:extLst>
              </p:cNvPr>
              <p:cNvSpPr/>
              <p:nvPr/>
            </p:nvSpPr>
            <p:spPr>
              <a:xfrm>
                <a:off x="3851920" y="2673157"/>
                <a:ext cx="864096" cy="720080"/>
              </a:xfrm>
              <a:prstGeom prst="cloud">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4" name="Freeform: Shape 13">
                <a:extLst>
                  <a:ext uri="{FF2B5EF4-FFF2-40B4-BE49-F238E27FC236}">
                    <a16:creationId xmlns:a16="http://schemas.microsoft.com/office/drawing/2014/main" id="{50B3C0A3-DF44-47C8-BF6A-2656C8A720F0}"/>
                  </a:ext>
                </a:extLst>
              </p:cNvPr>
              <p:cNvSpPr/>
              <p:nvPr/>
            </p:nvSpPr>
            <p:spPr>
              <a:xfrm>
                <a:off x="3925148" y="2731740"/>
                <a:ext cx="744489" cy="588269"/>
              </a:xfrm>
              <a:custGeom>
                <a:avLst/>
                <a:gdLst>
                  <a:gd name="connsiteX0" fmla="*/ 275967 w 745524"/>
                  <a:gd name="connsiteY0" fmla="*/ 24714 h 589006"/>
                  <a:gd name="connsiteX1" fmla="*/ 275967 w 745524"/>
                  <a:gd name="connsiteY1" fmla="*/ 24714 h 589006"/>
                  <a:gd name="connsiteX2" fmla="*/ 243016 w 745524"/>
                  <a:gd name="connsiteY2" fmla="*/ 37071 h 589006"/>
                  <a:gd name="connsiteX3" fmla="*/ 230659 w 745524"/>
                  <a:gd name="connsiteY3" fmla="*/ 41189 h 589006"/>
                  <a:gd name="connsiteX4" fmla="*/ 214184 w 745524"/>
                  <a:gd name="connsiteY4" fmla="*/ 49427 h 589006"/>
                  <a:gd name="connsiteX5" fmla="*/ 172994 w 745524"/>
                  <a:gd name="connsiteY5" fmla="*/ 61784 h 589006"/>
                  <a:gd name="connsiteX6" fmla="*/ 144162 w 745524"/>
                  <a:gd name="connsiteY6" fmla="*/ 78260 h 589006"/>
                  <a:gd name="connsiteX7" fmla="*/ 131805 w 745524"/>
                  <a:gd name="connsiteY7" fmla="*/ 82379 h 589006"/>
                  <a:gd name="connsiteX8" fmla="*/ 119448 w 745524"/>
                  <a:gd name="connsiteY8" fmla="*/ 90616 h 589006"/>
                  <a:gd name="connsiteX9" fmla="*/ 74140 w 745524"/>
                  <a:gd name="connsiteY9" fmla="*/ 111211 h 589006"/>
                  <a:gd name="connsiteX10" fmla="*/ 41189 w 745524"/>
                  <a:gd name="connsiteY10" fmla="*/ 160638 h 589006"/>
                  <a:gd name="connsiteX11" fmla="*/ 32951 w 745524"/>
                  <a:gd name="connsiteY11" fmla="*/ 172995 h 589006"/>
                  <a:gd name="connsiteX12" fmla="*/ 24713 w 745524"/>
                  <a:gd name="connsiteY12" fmla="*/ 197708 h 589006"/>
                  <a:gd name="connsiteX13" fmla="*/ 16475 w 745524"/>
                  <a:gd name="connsiteY13" fmla="*/ 234779 h 589006"/>
                  <a:gd name="connsiteX14" fmla="*/ 12356 w 745524"/>
                  <a:gd name="connsiteY14" fmla="*/ 308919 h 589006"/>
                  <a:gd name="connsiteX15" fmla="*/ 8238 w 745524"/>
                  <a:gd name="connsiteY15" fmla="*/ 337752 h 589006"/>
                  <a:gd name="connsiteX16" fmla="*/ 0 w 745524"/>
                  <a:gd name="connsiteY16" fmla="*/ 362465 h 589006"/>
                  <a:gd name="connsiteX17" fmla="*/ 4119 w 745524"/>
                  <a:gd name="connsiteY17" fmla="*/ 403654 h 589006"/>
                  <a:gd name="connsiteX18" fmla="*/ 12356 w 745524"/>
                  <a:gd name="connsiteY18" fmla="*/ 428368 h 589006"/>
                  <a:gd name="connsiteX19" fmla="*/ 24713 w 745524"/>
                  <a:gd name="connsiteY19" fmla="*/ 432487 h 589006"/>
                  <a:gd name="connsiteX20" fmla="*/ 28832 w 745524"/>
                  <a:gd name="connsiteY20" fmla="*/ 444843 h 589006"/>
                  <a:gd name="connsiteX21" fmla="*/ 45308 w 745524"/>
                  <a:gd name="connsiteY21" fmla="*/ 469557 h 589006"/>
                  <a:gd name="connsiteX22" fmla="*/ 61784 w 745524"/>
                  <a:gd name="connsiteY22" fmla="*/ 506627 h 589006"/>
                  <a:gd name="connsiteX23" fmla="*/ 74140 w 745524"/>
                  <a:gd name="connsiteY23" fmla="*/ 531341 h 589006"/>
                  <a:gd name="connsiteX24" fmla="*/ 86497 w 745524"/>
                  <a:gd name="connsiteY24" fmla="*/ 535460 h 589006"/>
                  <a:gd name="connsiteX25" fmla="*/ 111211 w 745524"/>
                  <a:gd name="connsiteY25" fmla="*/ 556054 h 589006"/>
                  <a:gd name="connsiteX26" fmla="*/ 115329 w 745524"/>
                  <a:gd name="connsiteY26" fmla="*/ 568411 h 589006"/>
                  <a:gd name="connsiteX27" fmla="*/ 127686 w 745524"/>
                  <a:gd name="connsiteY27" fmla="*/ 572530 h 589006"/>
                  <a:gd name="connsiteX28" fmla="*/ 156519 w 745524"/>
                  <a:gd name="connsiteY28" fmla="*/ 576649 h 589006"/>
                  <a:gd name="connsiteX29" fmla="*/ 172994 w 745524"/>
                  <a:gd name="connsiteY29" fmla="*/ 580768 h 589006"/>
                  <a:gd name="connsiteX30" fmla="*/ 185351 w 745524"/>
                  <a:gd name="connsiteY30" fmla="*/ 584887 h 589006"/>
                  <a:gd name="connsiteX31" fmla="*/ 296562 w 745524"/>
                  <a:gd name="connsiteY31" fmla="*/ 589006 h 589006"/>
                  <a:gd name="connsiteX32" fmla="*/ 366584 w 745524"/>
                  <a:gd name="connsiteY32" fmla="*/ 584887 h 589006"/>
                  <a:gd name="connsiteX33" fmla="*/ 448962 w 745524"/>
                  <a:gd name="connsiteY33" fmla="*/ 572530 h 589006"/>
                  <a:gd name="connsiteX34" fmla="*/ 473675 w 745524"/>
                  <a:gd name="connsiteY34" fmla="*/ 564292 h 589006"/>
                  <a:gd name="connsiteX35" fmla="*/ 486032 w 745524"/>
                  <a:gd name="connsiteY35" fmla="*/ 560173 h 589006"/>
                  <a:gd name="connsiteX36" fmla="*/ 527221 w 745524"/>
                  <a:gd name="connsiteY36" fmla="*/ 535460 h 589006"/>
                  <a:gd name="connsiteX37" fmla="*/ 539578 w 745524"/>
                  <a:gd name="connsiteY37" fmla="*/ 527222 h 589006"/>
                  <a:gd name="connsiteX38" fmla="*/ 551935 w 745524"/>
                  <a:gd name="connsiteY38" fmla="*/ 523103 h 589006"/>
                  <a:gd name="connsiteX39" fmla="*/ 576648 w 745524"/>
                  <a:gd name="connsiteY39" fmla="*/ 506627 h 589006"/>
                  <a:gd name="connsiteX40" fmla="*/ 589005 w 745524"/>
                  <a:gd name="connsiteY40" fmla="*/ 498389 h 589006"/>
                  <a:gd name="connsiteX41" fmla="*/ 617838 w 745524"/>
                  <a:gd name="connsiteY41" fmla="*/ 461319 h 589006"/>
                  <a:gd name="connsiteX42" fmla="*/ 642551 w 745524"/>
                  <a:gd name="connsiteY42" fmla="*/ 436606 h 589006"/>
                  <a:gd name="connsiteX43" fmla="*/ 659027 w 745524"/>
                  <a:gd name="connsiteY43" fmla="*/ 420130 h 589006"/>
                  <a:gd name="connsiteX44" fmla="*/ 667265 w 745524"/>
                  <a:gd name="connsiteY44" fmla="*/ 407773 h 589006"/>
                  <a:gd name="connsiteX45" fmla="*/ 679621 w 745524"/>
                  <a:gd name="connsiteY45" fmla="*/ 399535 h 589006"/>
                  <a:gd name="connsiteX46" fmla="*/ 687859 w 745524"/>
                  <a:gd name="connsiteY46" fmla="*/ 387179 h 589006"/>
                  <a:gd name="connsiteX47" fmla="*/ 700216 w 745524"/>
                  <a:gd name="connsiteY47" fmla="*/ 374822 h 589006"/>
                  <a:gd name="connsiteX48" fmla="*/ 704335 w 745524"/>
                  <a:gd name="connsiteY48" fmla="*/ 362465 h 589006"/>
                  <a:gd name="connsiteX49" fmla="*/ 720811 w 745524"/>
                  <a:gd name="connsiteY49" fmla="*/ 333633 h 589006"/>
                  <a:gd name="connsiteX50" fmla="*/ 733167 w 745524"/>
                  <a:gd name="connsiteY50" fmla="*/ 304800 h 589006"/>
                  <a:gd name="connsiteX51" fmla="*/ 741405 w 745524"/>
                  <a:gd name="connsiteY51" fmla="*/ 280087 h 589006"/>
                  <a:gd name="connsiteX52" fmla="*/ 745524 w 745524"/>
                  <a:gd name="connsiteY52" fmla="*/ 267730 h 589006"/>
                  <a:gd name="connsiteX53" fmla="*/ 733167 w 745524"/>
                  <a:gd name="connsiteY53" fmla="*/ 201827 h 589006"/>
                  <a:gd name="connsiteX54" fmla="*/ 724929 w 745524"/>
                  <a:gd name="connsiteY54" fmla="*/ 172995 h 589006"/>
                  <a:gd name="connsiteX55" fmla="*/ 708454 w 745524"/>
                  <a:gd name="connsiteY55" fmla="*/ 135925 h 589006"/>
                  <a:gd name="connsiteX56" fmla="*/ 704335 w 745524"/>
                  <a:gd name="connsiteY56" fmla="*/ 123568 h 589006"/>
                  <a:gd name="connsiteX57" fmla="*/ 700216 w 745524"/>
                  <a:gd name="connsiteY57" fmla="*/ 111211 h 589006"/>
                  <a:gd name="connsiteX58" fmla="*/ 691978 w 745524"/>
                  <a:gd name="connsiteY58" fmla="*/ 98854 h 589006"/>
                  <a:gd name="connsiteX59" fmla="*/ 687859 w 745524"/>
                  <a:gd name="connsiteY59" fmla="*/ 86498 h 589006"/>
                  <a:gd name="connsiteX60" fmla="*/ 675502 w 745524"/>
                  <a:gd name="connsiteY60" fmla="*/ 82379 h 589006"/>
                  <a:gd name="connsiteX61" fmla="*/ 642551 w 745524"/>
                  <a:gd name="connsiteY61" fmla="*/ 45308 h 589006"/>
                  <a:gd name="connsiteX62" fmla="*/ 621956 w 745524"/>
                  <a:gd name="connsiteY62" fmla="*/ 41189 h 589006"/>
                  <a:gd name="connsiteX63" fmla="*/ 597243 w 745524"/>
                  <a:gd name="connsiteY63" fmla="*/ 32952 h 589006"/>
                  <a:gd name="connsiteX64" fmla="*/ 584886 w 745524"/>
                  <a:gd name="connsiteY64" fmla="*/ 28833 h 589006"/>
                  <a:gd name="connsiteX65" fmla="*/ 568411 w 745524"/>
                  <a:gd name="connsiteY65" fmla="*/ 24714 h 589006"/>
                  <a:gd name="connsiteX66" fmla="*/ 551935 w 745524"/>
                  <a:gd name="connsiteY66" fmla="*/ 12357 h 589006"/>
                  <a:gd name="connsiteX67" fmla="*/ 539578 w 745524"/>
                  <a:gd name="connsiteY67" fmla="*/ 8238 h 589006"/>
                  <a:gd name="connsiteX68" fmla="*/ 527221 w 745524"/>
                  <a:gd name="connsiteY68" fmla="*/ 0 h 589006"/>
                  <a:gd name="connsiteX69" fmla="*/ 453081 w 745524"/>
                  <a:gd name="connsiteY69" fmla="*/ 4119 h 589006"/>
                  <a:gd name="connsiteX70" fmla="*/ 420129 w 745524"/>
                  <a:gd name="connsiteY70" fmla="*/ 8238 h 589006"/>
                  <a:gd name="connsiteX71" fmla="*/ 399535 w 745524"/>
                  <a:gd name="connsiteY71" fmla="*/ 12357 h 589006"/>
                  <a:gd name="connsiteX72" fmla="*/ 275967 w 745524"/>
                  <a:gd name="connsiteY72" fmla="*/ 24714 h 58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45524" h="589006">
                    <a:moveTo>
                      <a:pt x="275967" y="24714"/>
                    </a:moveTo>
                    <a:lnTo>
                      <a:pt x="275967" y="24714"/>
                    </a:lnTo>
                    <a:lnTo>
                      <a:pt x="243016" y="37071"/>
                    </a:lnTo>
                    <a:cubicBezTo>
                      <a:pt x="238936" y="38555"/>
                      <a:pt x="234650" y="39479"/>
                      <a:pt x="230659" y="41189"/>
                    </a:cubicBezTo>
                    <a:cubicBezTo>
                      <a:pt x="225015" y="43608"/>
                      <a:pt x="219885" y="47147"/>
                      <a:pt x="214184" y="49427"/>
                    </a:cubicBezTo>
                    <a:cubicBezTo>
                      <a:pt x="197471" y="56112"/>
                      <a:pt x="189177" y="57738"/>
                      <a:pt x="172994" y="61784"/>
                    </a:cubicBezTo>
                    <a:cubicBezTo>
                      <a:pt x="160584" y="70058"/>
                      <a:pt x="158796" y="71988"/>
                      <a:pt x="144162" y="78260"/>
                    </a:cubicBezTo>
                    <a:cubicBezTo>
                      <a:pt x="140171" y="79970"/>
                      <a:pt x="135688" y="80437"/>
                      <a:pt x="131805" y="82379"/>
                    </a:cubicBezTo>
                    <a:cubicBezTo>
                      <a:pt x="127377" y="84593"/>
                      <a:pt x="123794" y="88246"/>
                      <a:pt x="119448" y="90616"/>
                    </a:cubicBezTo>
                    <a:cubicBezTo>
                      <a:pt x="90503" y="106404"/>
                      <a:pt x="95358" y="104138"/>
                      <a:pt x="74140" y="111211"/>
                    </a:cubicBezTo>
                    <a:lnTo>
                      <a:pt x="41189" y="160638"/>
                    </a:lnTo>
                    <a:cubicBezTo>
                      <a:pt x="38443" y="164757"/>
                      <a:pt x="34517" y="168299"/>
                      <a:pt x="32951" y="172995"/>
                    </a:cubicBezTo>
                    <a:cubicBezTo>
                      <a:pt x="30205" y="181233"/>
                      <a:pt x="26416" y="189193"/>
                      <a:pt x="24713" y="197708"/>
                    </a:cubicBezTo>
                    <a:cubicBezTo>
                      <a:pt x="19484" y="223854"/>
                      <a:pt x="22292" y="211511"/>
                      <a:pt x="16475" y="234779"/>
                    </a:cubicBezTo>
                    <a:cubicBezTo>
                      <a:pt x="15102" y="259492"/>
                      <a:pt x="14330" y="284246"/>
                      <a:pt x="12356" y="308919"/>
                    </a:cubicBezTo>
                    <a:cubicBezTo>
                      <a:pt x="11582" y="318597"/>
                      <a:pt x="10421" y="328292"/>
                      <a:pt x="8238" y="337752"/>
                    </a:cubicBezTo>
                    <a:cubicBezTo>
                      <a:pt x="6286" y="346213"/>
                      <a:pt x="0" y="362465"/>
                      <a:pt x="0" y="362465"/>
                    </a:cubicBezTo>
                    <a:cubicBezTo>
                      <a:pt x="1373" y="376195"/>
                      <a:pt x="1576" y="390092"/>
                      <a:pt x="4119" y="403654"/>
                    </a:cubicBezTo>
                    <a:cubicBezTo>
                      <a:pt x="5719" y="412189"/>
                      <a:pt x="4118" y="425622"/>
                      <a:pt x="12356" y="428368"/>
                    </a:cubicBezTo>
                    <a:lnTo>
                      <a:pt x="24713" y="432487"/>
                    </a:lnTo>
                    <a:cubicBezTo>
                      <a:pt x="26086" y="436606"/>
                      <a:pt x="26724" y="441048"/>
                      <a:pt x="28832" y="444843"/>
                    </a:cubicBezTo>
                    <a:cubicBezTo>
                      <a:pt x="33640" y="453498"/>
                      <a:pt x="42177" y="460164"/>
                      <a:pt x="45308" y="469557"/>
                    </a:cubicBezTo>
                    <a:cubicBezTo>
                      <a:pt x="55111" y="498967"/>
                      <a:pt x="48729" y="487046"/>
                      <a:pt x="61784" y="506627"/>
                    </a:cubicBezTo>
                    <a:cubicBezTo>
                      <a:pt x="64497" y="514768"/>
                      <a:pt x="66880" y="525533"/>
                      <a:pt x="74140" y="531341"/>
                    </a:cubicBezTo>
                    <a:cubicBezTo>
                      <a:pt x="77530" y="534053"/>
                      <a:pt x="82378" y="534087"/>
                      <a:pt x="86497" y="535460"/>
                    </a:cubicBezTo>
                    <a:cubicBezTo>
                      <a:pt x="95847" y="563507"/>
                      <a:pt x="81659" y="531426"/>
                      <a:pt x="111211" y="556054"/>
                    </a:cubicBezTo>
                    <a:cubicBezTo>
                      <a:pt x="114546" y="558834"/>
                      <a:pt x="112259" y="565341"/>
                      <a:pt x="115329" y="568411"/>
                    </a:cubicBezTo>
                    <a:cubicBezTo>
                      <a:pt x="118399" y="571481"/>
                      <a:pt x="123429" y="571679"/>
                      <a:pt x="127686" y="572530"/>
                    </a:cubicBezTo>
                    <a:cubicBezTo>
                      <a:pt x="137206" y="574434"/>
                      <a:pt x="146967" y="574912"/>
                      <a:pt x="156519" y="576649"/>
                    </a:cubicBezTo>
                    <a:cubicBezTo>
                      <a:pt x="162088" y="577662"/>
                      <a:pt x="167551" y="579213"/>
                      <a:pt x="172994" y="580768"/>
                    </a:cubicBezTo>
                    <a:cubicBezTo>
                      <a:pt x="177169" y="581961"/>
                      <a:pt x="181019" y="584598"/>
                      <a:pt x="185351" y="584887"/>
                    </a:cubicBezTo>
                    <a:cubicBezTo>
                      <a:pt x="222365" y="587355"/>
                      <a:pt x="259492" y="587633"/>
                      <a:pt x="296562" y="589006"/>
                    </a:cubicBezTo>
                    <a:lnTo>
                      <a:pt x="366584" y="584887"/>
                    </a:lnTo>
                    <a:cubicBezTo>
                      <a:pt x="401443" y="582483"/>
                      <a:pt x="417674" y="582960"/>
                      <a:pt x="448962" y="572530"/>
                    </a:cubicBezTo>
                    <a:lnTo>
                      <a:pt x="473675" y="564292"/>
                    </a:lnTo>
                    <a:cubicBezTo>
                      <a:pt x="477794" y="562919"/>
                      <a:pt x="482419" y="562581"/>
                      <a:pt x="486032" y="560173"/>
                    </a:cubicBezTo>
                    <a:cubicBezTo>
                      <a:pt x="546504" y="519861"/>
                      <a:pt x="482884" y="560796"/>
                      <a:pt x="527221" y="535460"/>
                    </a:cubicBezTo>
                    <a:cubicBezTo>
                      <a:pt x="531519" y="533004"/>
                      <a:pt x="535150" y="529436"/>
                      <a:pt x="539578" y="527222"/>
                    </a:cubicBezTo>
                    <a:cubicBezTo>
                      <a:pt x="543461" y="525280"/>
                      <a:pt x="548140" y="525212"/>
                      <a:pt x="551935" y="523103"/>
                    </a:cubicBezTo>
                    <a:cubicBezTo>
                      <a:pt x="560590" y="518295"/>
                      <a:pt x="568410" y="512119"/>
                      <a:pt x="576648" y="506627"/>
                    </a:cubicBezTo>
                    <a:lnTo>
                      <a:pt x="589005" y="498389"/>
                    </a:lnTo>
                    <a:cubicBezTo>
                      <a:pt x="625173" y="444140"/>
                      <a:pt x="588795" y="495203"/>
                      <a:pt x="617838" y="461319"/>
                    </a:cubicBezTo>
                    <a:cubicBezTo>
                      <a:pt x="638273" y="437477"/>
                      <a:pt x="620798" y="451106"/>
                      <a:pt x="642551" y="436606"/>
                    </a:cubicBezTo>
                    <a:cubicBezTo>
                      <a:pt x="651538" y="409645"/>
                      <a:pt x="639056" y="436107"/>
                      <a:pt x="659027" y="420130"/>
                    </a:cubicBezTo>
                    <a:cubicBezTo>
                      <a:pt x="662893" y="417037"/>
                      <a:pt x="663765" y="411274"/>
                      <a:pt x="667265" y="407773"/>
                    </a:cubicBezTo>
                    <a:cubicBezTo>
                      <a:pt x="670765" y="404273"/>
                      <a:pt x="675502" y="402281"/>
                      <a:pt x="679621" y="399535"/>
                    </a:cubicBezTo>
                    <a:cubicBezTo>
                      <a:pt x="682367" y="395416"/>
                      <a:pt x="684690" y="390982"/>
                      <a:pt x="687859" y="387179"/>
                    </a:cubicBezTo>
                    <a:cubicBezTo>
                      <a:pt x="691588" y="382704"/>
                      <a:pt x="696985" y="379669"/>
                      <a:pt x="700216" y="374822"/>
                    </a:cubicBezTo>
                    <a:cubicBezTo>
                      <a:pt x="702624" y="371209"/>
                      <a:pt x="702625" y="366456"/>
                      <a:pt x="704335" y="362465"/>
                    </a:cubicBezTo>
                    <a:cubicBezTo>
                      <a:pt x="710607" y="347831"/>
                      <a:pt x="712537" y="346043"/>
                      <a:pt x="720811" y="333633"/>
                    </a:cubicBezTo>
                    <a:cubicBezTo>
                      <a:pt x="734056" y="293888"/>
                      <a:pt x="712825" y="355654"/>
                      <a:pt x="733167" y="304800"/>
                    </a:cubicBezTo>
                    <a:cubicBezTo>
                      <a:pt x="736392" y="296738"/>
                      <a:pt x="738659" y="288325"/>
                      <a:pt x="741405" y="280087"/>
                    </a:cubicBezTo>
                    <a:lnTo>
                      <a:pt x="745524" y="267730"/>
                    </a:lnTo>
                    <a:cubicBezTo>
                      <a:pt x="737205" y="184537"/>
                      <a:pt x="747868" y="260628"/>
                      <a:pt x="733167" y="201827"/>
                    </a:cubicBezTo>
                    <a:cubicBezTo>
                      <a:pt x="731847" y="196548"/>
                      <a:pt x="727883" y="178904"/>
                      <a:pt x="724929" y="172995"/>
                    </a:cubicBezTo>
                    <a:cubicBezTo>
                      <a:pt x="705348" y="133830"/>
                      <a:pt x="729708" y="199685"/>
                      <a:pt x="708454" y="135925"/>
                    </a:cubicBezTo>
                    <a:lnTo>
                      <a:pt x="704335" y="123568"/>
                    </a:lnTo>
                    <a:cubicBezTo>
                      <a:pt x="702962" y="119449"/>
                      <a:pt x="702624" y="114824"/>
                      <a:pt x="700216" y="111211"/>
                    </a:cubicBezTo>
                    <a:cubicBezTo>
                      <a:pt x="697470" y="107092"/>
                      <a:pt x="694192" y="103282"/>
                      <a:pt x="691978" y="98854"/>
                    </a:cubicBezTo>
                    <a:cubicBezTo>
                      <a:pt x="690036" y="94971"/>
                      <a:pt x="690929" y="89568"/>
                      <a:pt x="687859" y="86498"/>
                    </a:cubicBezTo>
                    <a:cubicBezTo>
                      <a:pt x="684789" y="83428"/>
                      <a:pt x="679621" y="83752"/>
                      <a:pt x="675502" y="82379"/>
                    </a:cubicBezTo>
                    <a:cubicBezTo>
                      <a:pt x="668180" y="71394"/>
                      <a:pt x="653405" y="47479"/>
                      <a:pt x="642551" y="45308"/>
                    </a:cubicBezTo>
                    <a:cubicBezTo>
                      <a:pt x="635686" y="43935"/>
                      <a:pt x="628710" y="43031"/>
                      <a:pt x="621956" y="41189"/>
                    </a:cubicBezTo>
                    <a:cubicBezTo>
                      <a:pt x="613579" y="38904"/>
                      <a:pt x="605481" y="35698"/>
                      <a:pt x="597243" y="32952"/>
                    </a:cubicBezTo>
                    <a:cubicBezTo>
                      <a:pt x="593124" y="31579"/>
                      <a:pt x="589098" y="29886"/>
                      <a:pt x="584886" y="28833"/>
                    </a:cubicBezTo>
                    <a:lnTo>
                      <a:pt x="568411" y="24714"/>
                    </a:lnTo>
                    <a:cubicBezTo>
                      <a:pt x="562919" y="20595"/>
                      <a:pt x="557895" y="15763"/>
                      <a:pt x="551935" y="12357"/>
                    </a:cubicBezTo>
                    <a:cubicBezTo>
                      <a:pt x="548165" y="10203"/>
                      <a:pt x="543461" y="10180"/>
                      <a:pt x="539578" y="8238"/>
                    </a:cubicBezTo>
                    <a:cubicBezTo>
                      <a:pt x="535150" y="6024"/>
                      <a:pt x="531340" y="2746"/>
                      <a:pt x="527221" y="0"/>
                    </a:cubicBezTo>
                    <a:cubicBezTo>
                      <a:pt x="502508" y="1373"/>
                      <a:pt x="477760" y="2221"/>
                      <a:pt x="453081" y="4119"/>
                    </a:cubicBezTo>
                    <a:cubicBezTo>
                      <a:pt x="442044" y="4968"/>
                      <a:pt x="431070" y="6555"/>
                      <a:pt x="420129" y="8238"/>
                    </a:cubicBezTo>
                    <a:cubicBezTo>
                      <a:pt x="413210" y="9303"/>
                      <a:pt x="406526" y="11998"/>
                      <a:pt x="399535" y="12357"/>
                    </a:cubicBezTo>
                    <a:cubicBezTo>
                      <a:pt x="317642" y="16557"/>
                      <a:pt x="302613" y="16476"/>
                      <a:pt x="275967" y="247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27679" name="TextBox 16">
              <a:extLst>
                <a:ext uri="{FF2B5EF4-FFF2-40B4-BE49-F238E27FC236}">
                  <a16:creationId xmlns:a16="http://schemas.microsoft.com/office/drawing/2014/main" id="{1CFF70EC-1AC6-4C9E-8A6A-1B65B351519C}"/>
                </a:ext>
              </a:extLst>
            </p:cNvPr>
            <p:cNvSpPr txBox="1">
              <a:spLocks noChangeArrowheads="1"/>
            </p:cNvSpPr>
            <p:nvPr/>
          </p:nvSpPr>
          <p:spPr bwMode="auto">
            <a:xfrm>
              <a:off x="4063668" y="2843749"/>
              <a:ext cx="2923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1C1C1C"/>
                  </a:solidFill>
                  <a:effectLst/>
                  <a:uLnTx/>
                  <a:uFillTx/>
                  <a:latin typeface="Twinkl" pitchFamily="2" charset="0"/>
                </a:rPr>
                <a:t>1</a:t>
              </a:r>
            </a:p>
          </p:txBody>
        </p:sp>
      </p:grpSp>
      <p:grpSp>
        <p:nvGrpSpPr>
          <p:cNvPr id="18" name="Group 17">
            <a:extLst>
              <a:ext uri="{FF2B5EF4-FFF2-40B4-BE49-F238E27FC236}">
                <a16:creationId xmlns:a16="http://schemas.microsoft.com/office/drawing/2014/main" id="{66984019-02C5-422F-BFE4-517A1033D4A7}"/>
              </a:ext>
            </a:extLst>
          </p:cNvPr>
          <p:cNvGrpSpPr>
            <a:grpSpLocks/>
          </p:cNvGrpSpPr>
          <p:nvPr/>
        </p:nvGrpSpPr>
        <p:grpSpPr bwMode="auto">
          <a:xfrm>
            <a:off x="4689475" y="3160713"/>
            <a:ext cx="561975" cy="466725"/>
            <a:chOff x="4658448" y="2961189"/>
            <a:chExt cx="561373" cy="467811"/>
          </a:xfrm>
        </p:grpSpPr>
        <p:grpSp>
          <p:nvGrpSpPr>
            <p:cNvPr id="27674" name="Group 22">
              <a:extLst>
                <a:ext uri="{FF2B5EF4-FFF2-40B4-BE49-F238E27FC236}">
                  <a16:creationId xmlns:a16="http://schemas.microsoft.com/office/drawing/2014/main" id="{1C8CB6E0-FF57-401C-9AFD-5A36A8FF9D1E}"/>
                </a:ext>
              </a:extLst>
            </p:cNvPr>
            <p:cNvGrpSpPr>
              <a:grpSpLocks/>
            </p:cNvGrpSpPr>
            <p:nvPr/>
          </p:nvGrpSpPr>
          <p:grpSpPr bwMode="auto">
            <a:xfrm>
              <a:off x="4658448" y="2961189"/>
              <a:ext cx="561373" cy="467811"/>
              <a:chOff x="3851920" y="2673157"/>
              <a:chExt cx="864096" cy="720080"/>
            </a:xfrm>
          </p:grpSpPr>
          <p:sp>
            <p:nvSpPr>
              <p:cNvPr id="24" name="Cloud 23">
                <a:extLst>
                  <a:ext uri="{FF2B5EF4-FFF2-40B4-BE49-F238E27FC236}">
                    <a16:creationId xmlns:a16="http://schemas.microsoft.com/office/drawing/2014/main" id="{71E4BD43-8A39-47FB-BE29-C23A790D7C83}"/>
                  </a:ext>
                </a:extLst>
              </p:cNvPr>
              <p:cNvSpPr/>
              <p:nvPr/>
            </p:nvSpPr>
            <p:spPr>
              <a:xfrm>
                <a:off x="3851920" y="2673157"/>
                <a:ext cx="864096" cy="720080"/>
              </a:xfrm>
              <a:prstGeom prst="cloud">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5" name="Freeform: Shape 24">
                <a:extLst>
                  <a:ext uri="{FF2B5EF4-FFF2-40B4-BE49-F238E27FC236}">
                    <a16:creationId xmlns:a16="http://schemas.microsoft.com/office/drawing/2014/main" id="{A8B2FC7C-2DE0-4C0E-B881-EA79CD048ABD}"/>
                  </a:ext>
                </a:extLst>
              </p:cNvPr>
              <p:cNvSpPr/>
              <p:nvPr/>
            </p:nvSpPr>
            <p:spPr>
              <a:xfrm>
                <a:off x="3925148" y="2731939"/>
                <a:ext cx="744490" cy="587820"/>
              </a:xfrm>
              <a:custGeom>
                <a:avLst/>
                <a:gdLst>
                  <a:gd name="connsiteX0" fmla="*/ 275967 w 745524"/>
                  <a:gd name="connsiteY0" fmla="*/ 24714 h 589006"/>
                  <a:gd name="connsiteX1" fmla="*/ 275967 w 745524"/>
                  <a:gd name="connsiteY1" fmla="*/ 24714 h 589006"/>
                  <a:gd name="connsiteX2" fmla="*/ 243016 w 745524"/>
                  <a:gd name="connsiteY2" fmla="*/ 37071 h 589006"/>
                  <a:gd name="connsiteX3" fmla="*/ 230659 w 745524"/>
                  <a:gd name="connsiteY3" fmla="*/ 41189 h 589006"/>
                  <a:gd name="connsiteX4" fmla="*/ 214184 w 745524"/>
                  <a:gd name="connsiteY4" fmla="*/ 49427 h 589006"/>
                  <a:gd name="connsiteX5" fmla="*/ 172994 w 745524"/>
                  <a:gd name="connsiteY5" fmla="*/ 61784 h 589006"/>
                  <a:gd name="connsiteX6" fmla="*/ 144162 w 745524"/>
                  <a:gd name="connsiteY6" fmla="*/ 78260 h 589006"/>
                  <a:gd name="connsiteX7" fmla="*/ 131805 w 745524"/>
                  <a:gd name="connsiteY7" fmla="*/ 82379 h 589006"/>
                  <a:gd name="connsiteX8" fmla="*/ 119448 w 745524"/>
                  <a:gd name="connsiteY8" fmla="*/ 90616 h 589006"/>
                  <a:gd name="connsiteX9" fmla="*/ 74140 w 745524"/>
                  <a:gd name="connsiteY9" fmla="*/ 111211 h 589006"/>
                  <a:gd name="connsiteX10" fmla="*/ 41189 w 745524"/>
                  <a:gd name="connsiteY10" fmla="*/ 160638 h 589006"/>
                  <a:gd name="connsiteX11" fmla="*/ 32951 w 745524"/>
                  <a:gd name="connsiteY11" fmla="*/ 172995 h 589006"/>
                  <a:gd name="connsiteX12" fmla="*/ 24713 w 745524"/>
                  <a:gd name="connsiteY12" fmla="*/ 197708 h 589006"/>
                  <a:gd name="connsiteX13" fmla="*/ 16475 w 745524"/>
                  <a:gd name="connsiteY13" fmla="*/ 234779 h 589006"/>
                  <a:gd name="connsiteX14" fmla="*/ 12356 w 745524"/>
                  <a:gd name="connsiteY14" fmla="*/ 308919 h 589006"/>
                  <a:gd name="connsiteX15" fmla="*/ 8238 w 745524"/>
                  <a:gd name="connsiteY15" fmla="*/ 337752 h 589006"/>
                  <a:gd name="connsiteX16" fmla="*/ 0 w 745524"/>
                  <a:gd name="connsiteY16" fmla="*/ 362465 h 589006"/>
                  <a:gd name="connsiteX17" fmla="*/ 4119 w 745524"/>
                  <a:gd name="connsiteY17" fmla="*/ 403654 h 589006"/>
                  <a:gd name="connsiteX18" fmla="*/ 12356 w 745524"/>
                  <a:gd name="connsiteY18" fmla="*/ 428368 h 589006"/>
                  <a:gd name="connsiteX19" fmla="*/ 24713 w 745524"/>
                  <a:gd name="connsiteY19" fmla="*/ 432487 h 589006"/>
                  <a:gd name="connsiteX20" fmla="*/ 28832 w 745524"/>
                  <a:gd name="connsiteY20" fmla="*/ 444843 h 589006"/>
                  <a:gd name="connsiteX21" fmla="*/ 45308 w 745524"/>
                  <a:gd name="connsiteY21" fmla="*/ 469557 h 589006"/>
                  <a:gd name="connsiteX22" fmla="*/ 61784 w 745524"/>
                  <a:gd name="connsiteY22" fmla="*/ 506627 h 589006"/>
                  <a:gd name="connsiteX23" fmla="*/ 74140 w 745524"/>
                  <a:gd name="connsiteY23" fmla="*/ 531341 h 589006"/>
                  <a:gd name="connsiteX24" fmla="*/ 86497 w 745524"/>
                  <a:gd name="connsiteY24" fmla="*/ 535460 h 589006"/>
                  <a:gd name="connsiteX25" fmla="*/ 111211 w 745524"/>
                  <a:gd name="connsiteY25" fmla="*/ 556054 h 589006"/>
                  <a:gd name="connsiteX26" fmla="*/ 115329 w 745524"/>
                  <a:gd name="connsiteY26" fmla="*/ 568411 h 589006"/>
                  <a:gd name="connsiteX27" fmla="*/ 127686 w 745524"/>
                  <a:gd name="connsiteY27" fmla="*/ 572530 h 589006"/>
                  <a:gd name="connsiteX28" fmla="*/ 156519 w 745524"/>
                  <a:gd name="connsiteY28" fmla="*/ 576649 h 589006"/>
                  <a:gd name="connsiteX29" fmla="*/ 172994 w 745524"/>
                  <a:gd name="connsiteY29" fmla="*/ 580768 h 589006"/>
                  <a:gd name="connsiteX30" fmla="*/ 185351 w 745524"/>
                  <a:gd name="connsiteY30" fmla="*/ 584887 h 589006"/>
                  <a:gd name="connsiteX31" fmla="*/ 296562 w 745524"/>
                  <a:gd name="connsiteY31" fmla="*/ 589006 h 589006"/>
                  <a:gd name="connsiteX32" fmla="*/ 366584 w 745524"/>
                  <a:gd name="connsiteY32" fmla="*/ 584887 h 589006"/>
                  <a:gd name="connsiteX33" fmla="*/ 448962 w 745524"/>
                  <a:gd name="connsiteY33" fmla="*/ 572530 h 589006"/>
                  <a:gd name="connsiteX34" fmla="*/ 473675 w 745524"/>
                  <a:gd name="connsiteY34" fmla="*/ 564292 h 589006"/>
                  <a:gd name="connsiteX35" fmla="*/ 486032 w 745524"/>
                  <a:gd name="connsiteY35" fmla="*/ 560173 h 589006"/>
                  <a:gd name="connsiteX36" fmla="*/ 527221 w 745524"/>
                  <a:gd name="connsiteY36" fmla="*/ 535460 h 589006"/>
                  <a:gd name="connsiteX37" fmla="*/ 539578 w 745524"/>
                  <a:gd name="connsiteY37" fmla="*/ 527222 h 589006"/>
                  <a:gd name="connsiteX38" fmla="*/ 551935 w 745524"/>
                  <a:gd name="connsiteY38" fmla="*/ 523103 h 589006"/>
                  <a:gd name="connsiteX39" fmla="*/ 576648 w 745524"/>
                  <a:gd name="connsiteY39" fmla="*/ 506627 h 589006"/>
                  <a:gd name="connsiteX40" fmla="*/ 589005 w 745524"/>
                  <a:gd name="connsiteY40" fmla="*/ 498389 h 589006"/>
                  <a:gd name="connsiteX41" fmla="*/ 617838 w 745524"/>
                  <a:gd name="connsiteY41" fmla="*/ 461319 h 589006"/>
                  <a:gd name="connsiteX42" fmla="*/ 642551 w 745524"/>
                  <a:gd name="connsiteY42" fmla="*/ 436606 h 589006"/>
                  <a:gd name="connsiteX43" fmla="*/ 659027 w 745524"/>
                  <a:gd name="connsiteY43" fmla="*/ 420130 h 589006"/>
                  <a:gd name="connsiteX44" fmla="*/ 667265 w 745524"/>
                  <a:gd name="connsiteY44" fmla="*/ 407773 h 589006"/>
                  <a:gd name="connsiteX45" fmla="*/ 679621 w 745524"/>
                  <a:gd name="connsiteY45" fmla="*/ 399535 h 589006"/>
                  <a:gd name="connsiteX46" fmla="*/ 687859 w 745524"/>
                  <a:gd name="connsiteY46" fmla="*/ 387179 h 589006"/>
                  <a:gd name="connsiteX47" fmla="*/ 700216 w 745524"/>
                  <a:gd name="connsiteY47" fmla="*/ 374822 h 589006"/>
                  <a:gd name="connsiteX48" fmla="*/ 704335 w 745524"/>
                  <a:gd name="connsiteY48" fmla="*/ 362465 h 589006"/>
                  <a:gd name="connsiteX49" fmla="*/ 720811 w 745524"/>
                  <a:gd name="connsiteY49" fmla="*/ 333633 h 589006"/>
                  <a:gd name="connsiteX50" fmla="*/ 733167 w 745524"/>
                  <a:gd name="connsiteY50" fmla="*/ 304800 h 589006"/>
                  <a:gd name="connsiteX51" fmla="*/ 741405 w 745524"/>
                  <a:gd name="connsiteY51" fmla="*/ 280087 h 589006"/>
                  <a:gd name="connsiteX52" fmla="*/ 745524 w 745524"/>
                  <a:gd name="connsiteY52" fmla="*/ 267730 h 589006"/>
                  <a:gd name="connsiteX53" fmla="*/ 733167 w 745524"/>
                  <a:gd name="connsiteY53" fmla="*/ 201827 h 589006"/>
                  <a:gd name="connsiteX54" fmla="*/ 724929 w 745524"/>
                  <a:gd name="connsiteY54" fmla="*/ 172995 h 589006"/>
                  <a:gd name="connsiteX55" fmla="*/ 708454 w 745524"/>
                  <a:gd name="connsiteY55" fmla="*/ 135925 h 589006"/>
                  <a:gd name="connsiteX56" fmla="*/ 704335 w 745524"/>
                  <a:gd name="connsiteY56" fmla="*/ 123568 h 589006"/>
                  <a:gd name="connsiteX57" fmla="*/ 700216 w 745524"/>
                  <a:gd name="connsiteY57" fmla="*/ 111211 h 589006"/>
                  <a:gd name="connsiteX58" fmla="*/ 691978 w 745524"/>
                  <a:gd name="connsiteY58" fmla="*/ 98854 h 589006"/>
                  <a:gd name="connsiteX59" fmla="*/ 687859 w 745524"/>
                  <a:gd name="connsiteY59" fmla="*/ 86498 h 589006"/>
                  <a:gd name="connsiteX60" fmla="*/ 675502 w 745524"/>
                  <a:gd name="connsiteY60" fmla="*/ 82379 h 589006"/>
                  <a:gd name="connsiteX61" fmla="*/ 642551 w 745524"/>
                  <a:gd name="connsiteY61" fmla="*/ 45308 h 589006"/>
                  <a:gd name="connsiteX62" fmla="*/ 621956 w 745524"/>
                  <a:gd name="connsiteY62" fmla="*/ 41189 h 589006"/>
                  <a:gd name="connsiteX63" fmla="*/ 597243 w 745524"/>
                  <a:gd name="connsiteY63" fmla="*/ 32952 h 589006"/>
                  <a:gd name="connsiteX64" fmla="*/ 584886 w 745524"/>
                  <a:gd name="connsiteY64" fmla="*/ 28833 h 589006"/>
                  <a:gd name="connsiteX65" fmla="*/ 568411 w 745524"/>
                  <a:gd name="connsiteY65" fmla="*/ 24714 h 589006"/>
                  <a:gd name="connsiteX66" fmla="*/ 551935 w 745524"/>
                  <a:gd name="connsiteY66" fmla="*/ 12357 h 589006"/>
                  <a:gd name="connsiteX67" fmla="*/ 539578 w 745524"/>
                  <a:gd name="connsiteY67" fmla="*/ 8238 h 589006"/>
                  <a:gd name="connsiteX68" fmla="*/ 527221 w 745524"/>
                  <a:gd name="connsiteY68" fmla="*/ 0 h 589006"/>
                  <a:gd name="connsiteX69" fmla="*/ 453081 w 745524"/>
                  <a:gd name="connsiteY69" fmla="*/ 4119 h 589006"/>
                  <a:gd name="connsiteX70" fmla="*/ 420129 w 745524"/>
                  <a:gd name="connsiteY70" fmla="*/ 8238 h 589006"/>
                  <a:gd name="connsiteX71" fmla="*/ 399535 w 745524"/>
                  <a:gd name="connsiteY71" fmla="*/ 12357 h 589006"/>
                  <a:gd name="connsiteX72" fmla="*/ 275967 w 745524"/>
                  <a:gd name="connsiteY72" fmla="*/ 24714 h 58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45524" h="589006">
                    <a:moveTo>
                      <a:pt x="275967" y="24714"/>
                    </a:moveTo>
                    <a:lnTo>
                      <a:pt x="275967" y="24714"/>
                    </a:lnTo>
                    <a:lnTo>
                      <a:pt x="243016" y="37071"/>
                    </a:lnTo>
                    <a:cubicBezTo>
                      <a:pt x="238936" y="38555"/>
                      <a:pt x="234650" y="39479"/>
                      <a:pt x="230659" y="41189"/>
                    </a:cubicBezTo>
                    <a:cubicBezTo>
                      <a:pt x="225015" y="43608"/>
                      <a:pt x="219885" y="47147"/>
                      <a:pt x="214184" y="49427"/>
                    </a:cubicBezTo>
                    <a:cubicBezTo>
                      <a:pt x="197471" y="56112"/>
                      <a:pt x="189177" y="57738"/>
                      <a:pt x="172994" y="61784"/>
                    </a:cubicBezTo>
                    <a:cubicBezTo>
                      <a:pt x="160584" y="70058"/>
                      <a:pt x="158796" y="71988"/>
                      <a:pt x="144162" y="78260"/>
                    </a:cubicBezTo>
                    <a:cubicBezTo>
                      <a:pt x="140171" y="79970"/>
                      <a:pt x="135688" y="80437"/>
                      <a:pt x="131805" y="82379"/>
                    </a:cubicBezTo>
                    <a:cubicBezTo>
                      <a:pt x="127377" y="84593"/>
                      <a:pt x="123794" y="88246"/>
                      <a:pt x="119448" y="90616"/>
                    </a:cubicBezTo>
                    <a:cubicBezTo>
                      <a:pt x="90503" y="106404"/>
                      <a:pt x="95358" y="104138"/>
                      <a:pt x="74140" y="111211"/>
                    </a:cubicBezTo>
                    <a:lnTo>
                      <a:pt x="41189" y="160638"/>
                    </a:lnTo>
                    <a:cubicBezTo>
                      <a:pt x="38443" y="164757"/>
                      <a:pt x="34517" y="168299"/>
                      <a:pt x="32951" y="172995"/>
                    </a:cubicBezTo>
                    <a:cubicBezTo>
                      <a:pt x="30205" y="181233"/>
                      <a:pt x="26416" y="189193"/>
                      <a:pt x="24713" y="197708"/>
                    </a:cubicBezTo>
                    <a:cubicBezTo>
                      <a:pt x="19484" y="223854"/>
                      <a:pt x="22292" y="211511"/>
                      <a:pt x="16475" y="234779"/>
                    </a:cubicBezTo>
                    <a:cubicBezTo>
                      <a:pt x="15102" y="259492"/>
                      <a:pt x="14330" y="284246"/>
                      <a:pt x="12356" y="308919"/>
                    </a:cubicBezTo>
                    <a:cubicBezTo>
                      <a:pt x="11582" y="318597"/>
                      <a:pt x="10421" y="328292"/>
                      <a:pt x="8238" y="337752"/>
                    </a:cubicBezTo>
                    <a:cubicBezTo>
                      <a:pt x="6286" y="346213"/>
                      <a:pt x="0" y="362465"/>
                      <a:pt x="0" y="362465"/>
                    </a:cubicBezTo>
                    <a:cubicBezTo>
                      <a:pt x="1373" y="376195"/>
                      <a:pt x="1576" y="390092"/>
                      <a:pt x="4119" y="403654"/>
                    </a:cubicBezTo>
                    <a:cubicBezTo>
                      <a:pt x="5719" y="412189"/>
                      <a:pt x="4118" y="425622"/>
                      <a:pt x="12356" y="428368"/>
                    </a:cubicBezTo>
                    <a:lnTo>
                      <a:pt x="24713" y="432487"/>
                    </a:lnTo>
                    <a:cubicBezTo>
                      <a:pt x="26086" y="436606"/>
                      <a:pt x="26724" y="441048"/>
                      <a:pt x="28832" y="444843"/>
                    </a:cubicBezTo>
                    <a:cubicBezTo>
                      <a:pt x="33640" y="453498"/>
                      <a:pt x="42177" y="460164"/>
                      <a:pt x="45308" y="469557"/>
                    </a:cubicBezTo>
                    <a:cubicBezTo>
                      <a:pt x="55111" y="498967"/>
                      <a:pt x="48729" y="487046"/>
                      <a:pt x="61784" y="506627"/>
                    </a:cubicBezTo>
                    <a:cubicBezTo>
                      <a:pt x="64497" y="514768"/>
                      <a:pt x="66880" y="525533"/>
                      <a:pt x="74140" y="531341"/>
                    </a:cubicBezTo>
                    <a:cubicBezTo>
                      <a:pt x="77530" y="534053"/>
                      <a:pt x="82378" y="534087"/>
                      <a:pt x="86497" y="535460"/>
                    </a:cubicBezTo>
                    <a:cubicBezTo>
                      <a:pt x="95847" y="563507"/>
                      <a:pt x="81659" y="531426"/>
                      <a:pt x="111211" y="556054"/>
                    </a:cubicBezTo>
                    <a:cubicBezTo>
                      <a:pt x="114546" y="558834"/>
                      <a:pt x="112259" y="565341"/>
                      <a:pt x="115329" y="568411"/>
                    </a:cubicBezTo>
                    <a:cubicBezTo>
                      <a:pt x="118399" y="571481"/>
                      <a:pt x="123429" y="571679"/>
                      <a:pt x="127686" y="572530"/>
                    </a:cubicBezTo>
                    <a:cubicBezTo>
                      <a:pt x="137206" y="574434"/>
                      <a:pt x="146967" y="574912"/>
                      <a:pt x="156519" y="576649"/>
                    </a:cubicBezTo>
                    <a:cubicBezTo>
                      <a:pt x="162088" y="577662"/>
                      <a:pt x="167551" y="579213"/>
                      <a:pt x="172994" y="580768"/>
                    </a:cubicBezTo>
                    <a:cubicBezTo>
                      <a:pt x="177169" y="581961"/>
                      <a:pt x="181019" y="584598"/>
                      <a:pt x="185351" y="584887"/>
                    </a:cubicBezTo>
                    <a:cubicBezTo>
                      <a:pt x="222365" y="587355"/>
                      <a:pt x="259492" y="587633"/>
                      <a:pt x="296562" y="589006"/>
                    </a:cubicBezTo>
                    <a:lnTo>
                      <a:pt x="366584" y="584887"/>
                    </a:lnTo>
                    <a:cubicBezTo>
                      <a:pt x="401443" y="582483"/>
                      <a:pt x="417674" y="582960"/>
                      <a:pt x="448962" y="572530"/>
                    </a:cubicBezTo>
                    <a:lnTo>
                      <a:pt x="473675" y="564292"/>
                    </a:lnTo>
                    <a:cubicBezTo>
                      <a:pt x="477794" y="562919"/>
                      <a:pt x="482419" y="562581"/>
                      <a:pt x="486032" y="560173"/>
                    </a:cubicBezTo>
                    <a:cubicBezTo>
                      <a:pt x="546504" y="519861"/>
                      <a:pt x="482884" y="560796"/>
                      <a:pt x="527221" y="535460"/>
                    </a:cubicBezTo>
                    <a:cubicBezTo>
                      <a:pt x="531519" y="533004"/>
                      <a:pt x="535150" y="529436"/>
                      <a:pt x="539578" y="527222"/>
                    </a:cubicBezTo>
                    <a:cubicBezTo>
                      <a:pt x="543461" y="525280"/>
                      <a:pt x="548140" y="525212"/>
                      <a:pt x="551935" y="523103"/>
                    </a:cubicBezTo>
                    <a:cubicBezTo>
                      <a:pt x="560590" y="518295"/>
                      <a:pt x="568410" y="512119"/>
                      <a:pt x="576648" y="506627"/>
                    </a:cubicBezTo>
                    <a:lnTo>
                      <a:pt x="589005" y="498389"/>
                    </a:lnTo>
                    <a:cubicBezTo>
                      <a:pt x="625173" y="444140"/>
                      <a:pt x="588795" y="495203"/>
                      <a:pt x="617838" y="461319"/>
                    </a:cubicBezTo>
                    <a:cubicBezTo>
                      <a:pt x="638273" y="437477"/>
                      <a:pt x="620798" y="451106"/>
                      <a:pt x="642551" y="436606"/>
                    </a:cubicBezTo>
                    <a:cubicBezTo>
                      <a:pt x="651538" y="409645"/>
                      <a:pt x="639056" y="436107"/>
                      <a:pt x="659027" y="420130"/>
                    </a:cubicBezTo>
                    <a:cubicBezTo>
                      <a:pt x="662893" y="417037"/>
                      <a:pt x="663765" y="411274"/>
                      <a:pt x="667265" y="407773"/>
                    </a:cubicBezTo>
                    <a:cubicBezTo>
                      <a:pt x="670765" y="404273"/>
                      <a:pt x="675502" y="402281"/>
                      <a:pt x="679621" y="399535"/>
                    </a:cubicBezTo>
                    <a:cubicBezTo>
                      <a:pt x="682367" y="395416"/>
                      <a:pt x="684690" y="390982"/>
                      <a:pt x="687859" y="387179"/>
                    </a:cubicBezTo>
                    <a:cubicBezTo>
                      <a:pt x="691588" y="382704"/>
                      <a:pt x="696985" y="379669"/>
                      <a:pt x="700216" y="374822"/>
                    </a:cubicBezTo>
                    <a:cubicBezTo>
                      <a:pt x="702624" y="371209"/>
                      <a:pt x="702625" y="366456"/>
                      <a:pt x="704335" y="362465"/>
                    </a:cubicBezTo>
                    <a:cubicBezTo>
                      <a:pt x="710607" y="347831"/>
                      <a:pt x="712537" y="346043"/>
                      <a:pt x="720811" y="333633"/>
                    </a:cubicBezTo>
                    <a:cubicBezTo>
                      <a:pt x="734056" y="293888"/>
                      <a:pt x="712825" y="355654"/>
                      <a:pt x="733167" y="304800"/>
                    </a:cubicBezTo>
                    <a:cubicBezTo>
                      <a:pt x="736392" y="296738"/>
                      <a:pt x="738659" y="288325"/>
                      <a:pt x="741405" y="280087"/>
                    </a:cubicBezTo>
                    <a:lnTo>
                      <a:pt x="745524" y="267730"/>
                    </a:lnTo>
                    <a:cubicBezTo>
                      <a:pt x="737205" y="184537"/>
                      <a:pt x="747868" y="260628"/>
                      <a:pt x="733167" y="201827"/>
                    </a:cubicBezTo>
                    <a:cubicBezTo>
                      <a:pt x="731847" y="196548"/>
                      <a:pt x="727883" y="178904"/>
                      <a:pt x="724929" y="172995"/>
                    </a:cubicBezTo>
                    <a:cubicBezTo>
                      <a:pt x="705348" y="133830"/>
                      <a:pt x="729708" y="199685"/>
                      <a:pt x="708454" y="135925"/>
                    </a:cubicBezTo>
                    <a:lnTo>
                      <a:pt x="704335" y="123568"/>
                    </a:lnTo>
                    <a:cubicBezTo>
                      <a:pt x="702962" y="119449"/>
                      <a:pt x="702624" y="114824"/>
                      <a:pt x="700216" y="111211"/>
                    </a:cubicBezTo>
                    <a:cubicBezTo>
                      <a:pt x="697470" y="107092"/>
                      <a:pt x="694192" y="103282"/>
                      <a:pt x="691978" y="98854"/>
                    </a:cubicBezTo>
                    <a:cubicBezTo>
                      <a:pt x="690036" y="94971"/>
                      <a:pt x="690929" y="89568"/>
                      <a:pt x="687859" y="86498"/>
                    </a:cubicBezTo>
                    <a:cubicBezTo>
                      <a:pt x="684789" y="83428"/>
                      <a:pt x="679621" y="83752"/>
                      <a:pt x="675502" y="82379"/>
                    </a:cubicBezTo>
                    <a:cubicBezTo>
                      <a:pt x="668180" y="71394"/>
                      <a:pt x="653405" y="47479"/>
                      <a:pt x="642551" y="45308"/>
                    </a:cubicBezTo>
                    <a:cubicBezTo>
                      <a:pt x="635686" y="43935"/>
                      <a:pt x="628710" y="43031"/>
                      <a:pt x="621956" y="41189"/>
                    </a:cubicBezTo>
                    <a:cubicBezTo>
                      <a:pt x="613579" y="38904"/>
                      <a:pt x="605481" y="35698"/>
                      <a:pt x="597243" y="32952"/>
                    </a:cubicBezTo>
                    <a:cubicBezTo>
                      <a:pt x="593124" y="31579"/>
                      <a:pt x="589098" y="29886"/>
                      <a:pt x="584886" y="28833"/>
                    </a:cubicBezTo>
                    <a:lnTo>
                      <a:pt x="568411" y="24714"/>
                    </a:lnTo>
                    <a:cubicBezTo>
                      <a:pt x="562919" y="20595"/>
                      <a:pt x="557895" y="15763"/>
                      <a:pt x="551935" y="12357"/>
                    </a:cubicBezTo>
                    <a:cubicBezTo>
                      <a:pt x="548165" y="10203"/>
                      <a:pt x="543461" y="10180"/>
                      <a:pt x="539578" y="8238"/>
                    </a:cubicBezTo>
                    <a:cubicBezTo>
                      <a:pt x="535150" y="6024"/>
                      <a:pt x="531340" y="2746"/>
                      <a:pt x="527221" y="0"/>
                    </a:cubicBezTo>
                    <a:cubicBezTo>
                      <a:pt x="502508" y="1373"/>
                      <a:pt x="477760" y="2221"/>
                      <a:pt x="453081" y="4119"/>
                    </a:cubicBezTo>
                    <a:cubicBezTo>
                      <a:pt x="442044" y="4968"/>
                      <a:pt x="431070" y="6555"/>
                      <a:pt x="420129" y="8238"/>
                    </a:cubicBezTo>
                    <a:cubicBezTo>
                      <a:pt x="413210" y="9303"/>
                      <a:pt x="406526" y="11998"/>
                      <a:pt x="399535" y="12357"/>
                    </a:cubicBezTo>
                    <a:cubicBezTo>
                      <a:pt x="317642" y="16557"/>
                      <a:pt x="302613" y="16476"/>
                      <a:pt x="275967" y="247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27675" name="TextBox 25">
              <a:extLst>
                <a:ext uri="{FF2B5EF4-FFF2-40B4-BE49-F238E27FC236}">
                  <a16:creationId xmlns:a16="http://schemas.microsoft.com/office/drawing/2014/main" id="{3C9FD189-C4B8-4BE8-8AFE-C95962603868}"/>
                </a:ext>
              </a:extLst>
            </p:cNvPr>
            <p:cNvSpPr txBox="1">
              <a:spLocks noChangeArrowheads="1"/>
            </p:cNvSpPr>
            <p:nvPr/>
          </p:nvSpPr>
          <p:spPr bwMode="auto">
            <a:xfrm>
              <a:off x="4792981" y="2995040"/>
              <a:ext cx="2923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1C1C1C"/>
                  </a:solidFill>
                  <a:effectLst/>
                  <a:uLnTx/>
                  <a:uFillTx/>
                  <a:latin typeface="Twinkl" pitchFamily="2" charset="0"/>
                </a:rPr>
                <a:t>2</a:t>
              </a:r>
            </a:p>
          </p:txBody>
        </p:sp>
      </p:grpSp>
      <p:grpSp>
        <p:nvGrpSpPr>
          <p:cNvPr id="32" name="Group 31">
            <a:extLst>
              <a:ext uri="{FF2B5EF4-FFF2-40B4-BE49-F238E27FC236}">
                <a16:creationId xmlns:a16="http://schemas.microsoft.com/office/drawing/2014/main" id="{27EC23B5-61BC-4A75-AA35-C3369822D7BC}"/>
              </a:ext>
            </a:extLst>
          </p:cNvPr>
          <p:cNvGrpSpPr>
            <a:grpSpLocks/>
          </p:cNvGrpSpPr>
          <p:nvPr/>
        </p:nvGrpSpPr>
        <p:grpSpPr bwMode="auto">
          <a:xfrm>
            <a:off x="5291138" y="2698750"/>
            <a:ext cx="561975" cy="468313"/>
            <a:chOff x="4658448" y="2961189"/>
            <a:chExt cx="561373" cy="467811"/>
          </a:xfrm>
        </p:grpSpPr>
        <p:grpSp>
          <p:nvGrpSpPr>
            <p:cNvPr id="27670" name="Group 32">
              <a:extLst>
                <a:ext uri="{FF2B5EF4-FFF2-40B4-BE49-F238E27FC236}">
                  <a16:creationId xmlns:a16="http://schemas.microsoft.com/office/drawing/2014/main" id="{44D63D37-7C7D-48CD-9502-183B26593D18}"/>
                </a:ext>
              </a:extLst>
            </p:cNvPr>
            <p:cNvGrpSpPr>
              <a:grpSpLocks/>
            </p:cNvGrpSpPr>
            <p:nvPr/>
          </p:nvGrpSpPr>
          <p:grpSpPr bwMode="auto">
            <a:xfrm>
              <a:off x="4658448" y="2961189"/>
              <a:ext cx="561373" cy="467811"/>
              <a:chOff x="3851920" y="2673157"/>
              <a:chExt cx="864096" cy="720080"/>
            </a:xfrm>
          </p:grpSpPr>
          <p:sp>
            <p:nvSpPr>
              <p:cNvPr id="35" name="Cloud 34">
                <a:extLst>
                  <a:ext uri="{FF2B5EF4-FFF2-40B4-BE49-F238E27FC236}">
                    <a16:creationId xmlns:a16="http://schemas.microsoft.com/office/drawing/2014/main" id="{CD90D5FB-19E6-450A-94F8-46FD75AD5E0E}"/>
                  </a:ext>
                </a:extLst>
              </p:cNvPr>
              <p:cNvSpPr/>
              <p:nvPr/>
            </p:nvSpPr>
            <p:spPr>
              <a:xfrm>
                <a:off x="3851920" y="2673157"/>
                <a:ext cx="864096" cy="720080"/>
              </a:xfrm>
              <a:prstGeom prst="cloud">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6" name="Freeform: Shape 35">
                <a:extLst>
                  <a:ext uri="{FF2B5EF4-FFF2-40B4-BE49-F238E27FC236}">
                    <a16:creationId xmlns:a16="http://schemas.microsoft.com/office/drawing/2014/main" id="{52276075-A8CE-413C-B9FE-96667D7704C1}"/>
                  </a:ext>
                </a:extLst>
              </p:cNvPr>
              <p:cNvSpPr/>
              <p:nvPr/>
            </p:nvSpPr>
            <p:spPr>
              <a:xfrm>
                <a:off x="3925148" y="2731740"/>
                <a:ext cx="744489" cy="588269"/>
              </a:xfrm>
              <a:custGeom>
                <a:avLst/>
                <a:gdLst>
                  <a:gd name="connsiteX0" fmla="*/ 275967 w 745524"/>
                  <a:gd name="connsiteY0" fmla="*/ 24714 h 589006"/>
                  <a:gd name="connsiteX1" fmla="*/ 275967 w 745524"/>
                  <a:gd name="connsiteY1" fmla="*/ 24714 h 589006"/>
                  <a:gd name="connsiteX2" fmla="*/ 243016 w 745524"/>
                  <a:gd name="connsiteY2" fmla="*/ 37071 h 589006"/>
                  <a:gd name="connsiteX3" fmla="*/ 230659 w 745524"/>
                  <a:gd name="connsiteY3" fmla="*/ 41189 h 589006"/>
                  <a:gd name="connsiteX4" fmla="*/ 214184 w 745524"/>
                  <a:gd name="connsiteY4" fmla="*/ 49427 h 589006"/>
                  <a:gd name="connsiteX5" fmla="*/ 172994 w 745524"/>
                  <a:gd name="connsiteY5" fmla="*/ 61784 h 589006"/>
                  <a:gd name="connsiteX6" fmla="*/ 144162 w 745524"/>
                  <a:gd name="connsiteY6" fmla="*/ 78260 h 589006"/>
                  <a:gd name="connsiteX7" fmla="*/ 131805 w 745524"/>
                  <a:gd name="connsiteY7" fmla="*/ 82379 h 589006"/>
                  <a:gd name="connsiteX8" fmla="*/ 119448 w 745524"/>
                  <a:gd name="connsiteY8" fmla="*/ 90616 h 589006"/>
                  <a:gd name="connsiteX9" fmla="*/ 74140 w 745524"/>
                  <a:gd name="connsiteY9" fmla="*/ 111211 h 589006"/>
                  <a:gd name="connsiteX10" fmla="*/ 41189 w 745524"/>
                  <a:gd name="connsiteY10" fmla="*/ 160638 h 589006"/>
                  <a:gd name="connsiteX11" fmla="*/ 32951 w 745524"/>
                  <a:gd name="connsiteY11" fmla="*/ 172995 h 589006"/>
                  <a:gd name="connsiteX12" fmla="*/ 24713 w 745524"/>
                  <a:gd name="connsiteY12" fmla="*/ 197708 h 589006"/>
                  <a:gd name="connsiteX13" fmla="*/ 16475 w 745524"/>
                  <a:gd name="connsiteY13" fmla="*/ 234779 h 589006"/>
                  <a:gd name="connsiteX14" fmla="*/ 12356 w 745524"/>
                  <a:gd name="connsiteY14" fmla="*/ 308919 h 589006"/>
                  <a:gd name="connsiteX15" fmla="*/ 8238 w 745524"/>
                  <a:gd name="connsiteY15" fmla="*/ 337752 h 589006"/>
                  <a:gd name="connsiteX16" fmla="*/ 0 w 745524"/>
                  <a:gd name="connsiteY16" fmla="*/ 362465 h 589006"/>
                  <a:gd name="connsiteX17" fmla="*/ 4119 w 745524"/>
                  <a:gd name="connsiteY17" fmla="*/ 403654 h 589006"/>
                  <a:gd name="connsiteX18" fmla="*/ 12356 w 745524"/>
                  <a:gd name="connsiteY18" fmla="*/ 428368 h 589006"/>
                  <a:gd name="connsiteX19" fmla="*/ 24713 w 745524"/>
                  <a:gd name="connsiteY19" fmla="*/ 432487 h 589006"/>
                  <a:gd name="connsiteX20" fmla="*/ 28832 w 745524"/>
                  <a:gd name="connsiteY20" fmla="*/ 444843 h 589006"/>
                  <a:gd name="connsiteX21" fmla="*/ 45308 w 745524"/>
                  <a:gd name="connsiteY21" fmla="*/ 469557 h 589006"/>
                  <a:gd name="connsiteX22" fmla="*/ 61784 w 745524"/>
                  <a:gd name="connsiteY22" fmla="*/ 506627 h 589006"/>
                  <a:gd name="connsiteX23" fmla="*/ 74140 w 745524"/>
                  <a:gd name="connsiteY23" fmla="*/ 531341 h 589006"/>
                  <a:gd name="connsiteX24" fmla="*/ 86497 w 745524"/>
                  <a:gd name="connsiteY24" fmla="*/ 535460 h 589006"/>
                  <a:gd name="connsiteX25" fmla="*/ 111211 w 745524"/>
                  <a:gd name="connsiteY25" fmla="*/ 556054 h 589006"/>
                  <a:gd name="connsiteX26" fmla="*/ 115329 w 745524"/>
                  <a:gd name="connsiteY26" fmla="*/ 568411 h 589006"/>
                  <a:gd name="connsiteX27" fmla="*/ 127686 w 745524"/>
                  <a:gd name="connsiteY27" fmla="*/ 572530 h 589006"/>
                  <a:gd name="connsiteX28" fmla="*/ 156519 w 745524"/>
                  <a:gd name="connsiteY28" fmla="*/ 576649 h 589006"/>
                  <a:gd name="connsiteX29" fmla="*/ 172994 w 745524"/>
                  <a:gd name="connsiteY29" fmla="*/ 580768 h 589006"/>
                  <a:gd name="connsiteX30" fmla="*/ 185351 w 745524"/>
                  <a:gd name="connsiteY30" fmla="*/ 584887 h 589006"/>
                  <a:gd name="connsiteX31" fmla="*/ 296562 w 745524"/>
                  <a:gd name="connsiteY31" fmla="*/ 589006 h 589006"/>
                  <a:gd name="connsiteX32" fmla="*/ 366584 w 745524"/>
                  <a:gd name="connsiteY32" fmla="*/ 584887 h 589006"/>
                  <a:gd name="connsiteX33" fmla="*/ 448962 w 745524"/>
                  <a:gd name="connsiteY33" fmla="*/ 572530 h 589006"/>
                  <a:gd name="connsiteX34" fmla="*/ 473675 w 745524"/>
                  <a:gd name="connsiteY34" fmla="*/ 564292 h 589006"/>
                  <a:gd name="connsiteX35" fmla="*/ 486032 w 745524"/>
                  <a:gd name="connsiteY35" fmla="*/ 560173 h 589006"/>
                  <a:gd name="connsiteX36" fmla="*/ 527221 w 745524"/>
                  <a:gd name="connsiteY36" fmla="*/ 535460 h 589006"/>
                  <a:gd name="connsiteX37" fmla="*/ 539578 w 745524"/>
                  <a:gd name="connsiteY37" fmla="*/ 527222 h 589006"/>
                  <a:gd name="connsiteX38" fmla="*/ 551935 w 745524"/>
                  <a:gd name="connsiteY38" fmla="*/ 523103 h 589006"/>
                  <a:gd name="connsiteX39" fmla="*/ 576648 w 745524"/>
                  <a:gd name="connsiteY39" fmla="*/ 506627 h 589006"/>
                  <a:gd name="connsiteX40" fmla="*/ 589005 w 745524"/>
                  <a:gd name="connsiteY40" fmla="*/ 498389 h 589006"/>
                  <a:gd name="connsiteX41" fmla="*/ 617838 w 745524"/>
                  <a:gd name="connsiteY41" fmla="*/ 461319 h 589006"/>
                  <a:gd name="connsiteX42" fmla="*/ 642551 w 745524"/>
                  <a:gd name="connsiteY42" fmla="*/ 436606 h 589006"/>
                  <a:gd name="connsiteX43" fmla="*/ 659027 w 745524"/>
                  <a:gd name="connsiteY43" fmla="*/ 420130 h 589006"/>
                  <a:gd name="connsiteX44" fmla="*/ 667265 w 745524"/>
                  <a:gd name="connsiteY44" fmla="*/ 407773 h 589006"/>
                  <a:gd name="connsiteX45" fmla="*/ 679621 w 745524"/>
                  <a:gd name="connsiteY45" fmla="*/ 399535 h 589006"/>
                  <a:gd name="connsiteX46" fmla="*/ 687859 w 745524"/>
                  <a:gd name="connsiteY46" fmla="*/ 387179 h 589006"/>
                  <a:gd name="connsiteX47" fmla="*/ 700216 w 745524"/>
                  <a:gd name="connsiteY47" fmla="*/ 374822 h 589006"/>
                  <a:gd name="connsiteX48" fmla="*/ 704335 w 745524"/>
                  <a:gd name="connsiteY48" fmla="*/ 362465 h 589006"/>
                  <a:gd name="connsiteX49" fmla="*/ 720811 w 745524"/>
                  <a:gd name="connsiteY49" fmla="*/ 333633 h 589006"/>
                  <a:gd name="connsiteX50" fmla="*/ 733167 w 745524"/>
                  <a:gd name="connsiteY50" fmla="*/ 304800 h 589006"/>
                  <a:gd name="connsiteX51" fmla="*/ 741405 w 745524"/>
                  <a:gd name="connsiteY51" fmla="*/ 280087 h 589006"/>
                  <a:gd name="connsiteX52" fmla="*/ 745524 w 745524"/>
                  <a:gd name="connsiteY52" fmla="*/ 267730 h 589006"/>
                  <a:gd name="connsiteX53" fmla="*/ 733167 w 745524"/>
                  <a:gd name="connsiteY53" fmla="*/ 201827 h 589006"/>
                  <a:gd name="connsiteX54" fmla="*/ 724929 w 745524"/>
                  <a:gd name="connsiteY54" fmla="*/ 172995 h 589006"/>
                  <a:gd name="connsiteX55" fmla="*/ 708454 w 745524"/>
                  <a:gd name="connsiteY55" fmla="*/ 135925 h 589006"/>
                  <a:gd name="connsiteX56" fmla="*/ 704335 w 745524"/>
                  <a:gd name="connsiteY56" fmla="*/ 123568 h 589006"/>
                  <a:gd name="connsiteX57" fmla="*/ 700216 w 745524"/>
                  <a:gd name="connsiteY57" fmla="*/ 111211 h 589006"/>
                  <a:gd name="connsiteX58" fmla="*/ 691978 w 745524"/>
                  <a:gd name="connsiteY58" fmla="*/ 98854 h 589006"/>
                  <a:gd name="connsiteX59" fmla="*/ 687859 w 745524"/>
                  <a:gd name="connsiteY59" fmla="*/ 86498 h 589006"/>
                  <a:gd name="connsiteX60" fmla="*/ 675502 w 745524"/>
                  <a:gd name="connsiteY60" fmla="*/ 82379 h 589006"/>
                  <a:gd name="connsiteX61" fmla="*/ 642551 w 745524"/>
                  <a:gd name="connsiteY61" fmla="*/ 45308 h 589006"/>
                  <a:gd name="connsiteX62" fmla="*/ 621956 w 745524"/>
                  <a:gd name="connsiteY62" fmla="*/ 41189 h 589006"/>
                  <a:gd name="connsiteX63" fmla="*/ 597243 w 745524"/>
                  <a:gd name="connsiteY63" fmla="*/ 32952 h 589006"/>
                  <a:gd name="connsiteX64" fmla="*/ 584886 w 745524"/>
                  <a:gd name="connsiteY64" fmla="*/ 28833 h 589006"/>
                  <a:gd name="connsiteX65" fmla="*/ 568411 w 745524"/>
                  <a:gd name="connsiteY65" fmla="*/ 24714 h 589006"/>
                  <a:gd name="connsiteX66" fmla="*/ 551935 w 745524"/>
                  <a:gd name="connsiteY66" fmla="*/ 12357 h 589006"/>
                  <a:gd name="connsiteX67" fmla="*/ 539578 w 745524"/>
                  <a:gd name="connsiteY67" fmla="*/ 8238 h 589006"/>
                  <a:gd name="connsiteX68" fmla="*/ 527221 w 745524"/>
                  <a:gd name="connsiteY68" fmla="*/ 0 h 589006"/>
                  <a:gd name="connsiteX69" fmla="*/ 453081 w 745524"/>
                  <a:gd name="connsiteY69" fmla="*/ 4119 h 589006"/>
                  <a:gd name="connsiteX70" fmla="*/ 420129 w 745524"/>
                  <a:gd name="connsiteY70" fmla="*/ 8238 h 589006"/>
                  <a:gd name="connsiteX71" fmla="*/ 399535 w 745524"/>
                  <a:gd name="connsiteY71" fmla="*/ 12357 h 589006"/>
                  <a:gd name="connsiteX72" fmla="*/ 275967 w 745524"/>
                  <a:gd name="connsiteY72" fmla="*/ 24714 h 58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45524" h="589006">
                    <a:moveTo>
                      <a:pt x="275967" y="24714"/>
                    </a:moveTo>
                    <a:lnTo>
                      <a:pt x="275967" y="24714"/>
                    </a:lnTo>
                    <a:lnTo>
                      <a:pt x="243016" y="37071"/>
                    </a:lnTo>
                    <a:cubicBezTo>
                      <a:pt x="238936" y="38555"/>
                      <a:pt x="234650" y="39479"/>
                      <a:pt x="230659" y="41189"/>
                    </a:cubicBezTo>
                    <a:cubicBezTo>
                      <a:pt x="225015" y="43608"/>
                      <a:pt x="219885" y="47147"/>
                      <a:pt x="214184" y="49427"/>
                    </a:cubicBezTo>
                    <a:cubicBezTo>
                      <a:pt x="197471" y="56112"/>
                      <a:pt x="189177" y="57738"/>
                      <a:pt x="172994" y="61784"/>
                    </a:cubicBezTo>
                    <a:cubicBezTo>
                      <a:pt x="160584" y="70058"/>
                      <a:pt x="158796" y="71988"/>
                      <a:pt x="144162" y="78260"/>
                    </a:cubicBezTo>
                    <a:cubicBezTo>
                      <a:pt x="140171" y="79970"/>
                      <a:pt x="135688" y="80437"/>
                      <a:pt x="131805" y="82379"/>
                    </a:cubicBezTo>
                    <a:cubicBezTo>
                      <a:pt x="127377" y="84593"/>
                      <a:pt x="123794" y="88246"/>
                      <a:pt x="119448" y="90616"/>
                    </a:cubicBezTo>
                    <a:cubicBezTo>
                      <a:pt x="90503" y="106404"/>
                      <a:pt x="95358" y="104138"/>
                      <a:pt x="74140" y="111211"/>
                    </a:cubicBezTo>
                    <a:lnTo>
                      <a:pt x="41189" y="160638"/>
                    </a:lnTo>
                    <a:cubicBezTo>
                      <a:pt x="38443" y="164757"/>
                      <a:pt x="34517" y="168299"/>
                      <a:pt x="32951" y="172995"/>
                    </a:cubicBezTo>
                    <a:cubicBezTo>
                      <a:pt x="30205" y="181233"/>
                      <a:pt x="26416" y="189193"/>
                      <a:pt x="24713" y="197708"/>
                    </a:cubicBezTo>
                    <a:cubicBezTo>
                      <a:pt x="19484" y="223854"/>
                      <a:pt x="22292" y="211511"/>
                      <a:pt x="16475" y="234779"/>
                    </a:cubicBezTo>
                    <a:cubicBezTo>
                      <a:pt x="15102" y="259492"/>
                      <a:pt x="14330" y="284246"/>
                      <a:pt x="12356" y="308919"/>
                    </a:cubicBezTo>
                    <a:cubicBezTo>
                      <a:pt x="11582" y="318597"/>
                      <a:pt x="10421" y="328292"/>
                      <a:pt x="8238" y="337752"/>
                    </a:cubicBezTo>
                    <a:cubicBezTo>
                      <a:pt x="6286" y="346213"/>
                      <a:pt x="0" y="362465"/>
                      <a:pt x="0" y="362465"/>
                    </a:cubicBezTo>
                    <a:cubicBezTo>
                      <a:pt x="1373" y="376195"/>
                      <a:pt x="1576" y="390092"/>
                      <a:pt x="4119" y="403654"/>
                    </a:cubicBezTo>
                    <a:cubicBezTo>
                      <a:pt x="5719" y="412189"/>
                      <a:pt x="4118" y="425622"/>
                      <a:pt x="12356" y="428368"/>
                    </a:cubicBezTo>
                    <a:lnTo>
                      <a:pt x="24713" y="432487"/>
                    </a:lnTo>
                    <a:cubicBezTo>
                      <a:pt x="26086" y="436606"/>
                      <a:pt x="26724" y="441048"/>
                      <a:pt x="28832" y="444843"/>
                    </a:cubicBezTo>
                    <a:cubicBezTo>
                      <a:pt x="33640" y="453498"/>
                      <a:pt x="42177" y="460164"/>
                      <a:pt x="45308" y="469557"/>
                    </a:cubicBezTo>
                    <a:cubicBezTo>
                      <a:pt x="55111" y="498967"/>
                      <a:pt x="48729" y="487046"/>
                      <a:pt x="61784" y="506627"/>
                    </a:cubicBezTo>
                    <a:cubicBezTo>
                      <a:pt x="64497" y="514768"/>
                      <a:pt x="66880" y="525533"/>
                      <a:pt x="74140" y="531341"/>
                    </a:cubicBezTo>
                    <a:cubicBezTo>
                      <a:pt x="77530" y="534053"/>
                      <a:pt x="82378" y="534087"/>
                      <a:pt x="86497" y="535460"/>
                    </a:cubicBezTo>
                    <a:cubicBezTo>
                      <a:pt x="95847" y="563507"/>
                      <a:pt x="81659" y="531426"/>
                      <a:pt x="111211" y="556054"/>
                    </a:cubicBezTo>
                    <a:cubicBezTo>
                      <a:pt x="114546" y="558834"/>
                      <a:pt x="112259" y="565341"/>
                      <a:pt x="115329" y="568411"/>
                    </a:cubicBezTo>
                    <a:cubicBezTo>
                      <a:pt x="118399" y="571481"/>
                      <a:pt x="123429" y="571679"/>
                      <a:pt x="127686" y="572530"/>
                    </a:cubicBezTo>
                    <a:cubicBezTo>
                      <a:pt x="137206" y="574434"/>
                      <a:pt x="146967" y="574912"/>
                      <a:pt x="156519" y="576649"/>
                    </a:cubicBezTo>
                    <a:cubicBezTo>
                      <a:pt x="162088" y="577662"/>
                      <a:pt x="167551" y="579213"/>
                      <a:pt x="172994" y="580768"/>
                    </a:cubicBezTo>
                    <a:cubicBezTo>
                      <a:pt x="177169" y="581961"/>
                      <a:pt x="181019" y="584598"/>
                      <a:pt x="185351" y="584887"/>
                    </a:cubicBezTo>
                    <a:cubicBezTo>
                      <a:pt x="222365" y="587355"/>
                      <a:pt x="259492" y="587633"/>
                      <a:pt x="296562" y="589006"/>
                    </a:cubicBezTo>
                    <a:lnTo>
                      <a:pt x="366584" y="584887"/>
                    </a:lnTo>
                    <a:cubicBezTo>
                      <a:pt x="401443" y="582483"/>
                      <a:pt x="417674" y="582960"/>
                      <a:pt x="448962" y="572530"/>
                    </a:cubicBezTo>
                    <a:lnTo>
                      <a:pt x="473675" y="564292"/>
                    </a:lnTo>
                    <a:cubicBezTo>
                      <a:pt x="477794" y="562919"/>
                      <a:pt x="482419" y="562581"/>
                      <a:pt x="486032" y="560173"/>
                    </a:cubicBezTo>
                    <a:cubicBezTo>
                      <a:pt x="546504" y="519861"/>
                      <a:pt x="482884" y="560796"/>
                      <a:pt x="527221" y="535460"/>
                    </a:cubicBezTo>
                    <a:cubicBezTo>
                      <a:pt x="531519" y="533004"/>
                      <a:pt x="535150" y="529436"/>
                      <a:pt x="539578" y="527222"/>
                    </a:cubicBezTo>
                    <a:cubicBezTo>
                      <a:pt x="543461" y="525280"/>
                      <a:pt x="548140" y="525212"/>
                      <a:pt x="551935" y="523103"/>
                    </a:cubicBezTo>
                    <a:cubicBezTo>
                      <a:pt x="560590" y="518295"/>
                      <a:pt x="568410" y="512119"/>
                      <a:pt x="576648" y="506627"/>
                    </a:cubicBezTo>
                    <a:lnTo>
                      <a:pt x="589005" y="498389"/>
                    </a:lnTo>
                    <a:cubicBezTo>
                      <a:pt x="625173" y="444140"/>
                      <a:pt x="588795" y="495203"/>
                      <a:pt x="617838" y="461319"/>
                    </a:cubicBezTo>
                    <a:cubicBezTo>
                      <a:pt x="638273" y="437477"/>
                      <a:pt x="620798" y="451106"/>
                      <a:pt x="642551" y="436606"/>
                    </a:cubicBezTo>
                    <a:cubicBezTo>
                      <a:pt x="651538" y="409645"/>
                      <a:pt x="639056" y="436107"/>
                      <a:pt x="659027" y="420130"/>
                    </a:cubicBezTo>
                    <a:cubicBezTo>
                      <a:pt x="662893" y="417037"/>
                      <a:pt x="663765" y="411274"/>
                      <a:pt x="667265" y="407773"/>
                    </a:cubicBezTo>
                    <a:cubicBezTo>
                      <a:pt x="670765" y="404273"/>
                      <a:pt x="675502" y="402281"/>
                      <a:pt x="679621" y="399535"/>
                    </a:cubicBezTo>
                    <a:cubicBezTo>
                      <a:pt x="682367" y="395416"/>
                      <a:pt x="684690" y="390982"/>
                      <a:pt x="687859" y="387179"/>
                    </a:cubicBezTo>
                    <a:cubicBezTo>
                      <a:pt x="691588" y="382704"/>
                      <a:pt x="696985" y="379669"/>
                      <a:pt x="700216" y="374822"/>
                    </a:cubicBezTo>
                    <a:cubicBezTo>
                      <a:pt x="702624" y="371209"/>
                      <a:pt x="702625" y="366456"/>
                      <a:pt x="704335" y="362465"/>
                    </a:cubicBezTo>
                    <a:cubicBezTo>
                      <a:pt x="710607" y="347831"/>
                      <a:pt x="712537" y="346043"/>
                      <a:pt x="720811" y="333633"/>
                    </a:cubicBezTo>
                    <a:cubicBezTo>
                      <a:pt x="734056" y="293888"/>
                      <a:pt x="712825" y="355654"/>
                      <a:pt x="733167" y="304800"/>
                    </a:cubicBezTo>
                    <a:cubicBezTo>
                      <a:pt x="736392" y="296738"/>
                      <a:pt x="738659" y="288325"/>
                      <a:pt x="741405" y="280087"/>
                    </a:cubicBezTo>
                    <a:lnTo>
                      <a:pt x="745524" y="267730"/>
                    </a:lnTo>
                    <a:cubicBezTo>
                      <a:pt x="737205" y="184537"/>
                      <a:pt x="747868" y="260628"/>
                      <a:pt x="733167" y="201827"/>
                    </a:cubicBezTo>
                    <a:cubicBezTo>
                      <a:pt x="731847" y="196548"/>
                      <a:pt x="727883" y="178904"/>
                      <a:pt x="724929" y="172995"/>
                    </a:cubicBezTo>
                    <a:cubicBezTo>
                      <a:pt x="705348" y="133830"/>
                      <a:pt x="729708" y="199685"/>
                      <a:pt x="708454" y="135925"/>
                    </a:cubicBezTo>
                    <a:lnTo>
                      <a:pt x="704335" y="123568"/>
                    </a:lnTo>
                    <a:cubicBezTo>
                      <a:pt x="702962" y="119449"/>
                      <a:pt x="702624" y="114824"/>
                      <a:pt x="700216" y="111211"/>
                    </a:cubicBezTo>
                    <a:cubicBezTo>
                      <a:pt x="697470" y="107092"/>
                      <a:pt x="694192" y="103282"/>
                      <a:pt x="691978" y="98854"/>
                    </a:cubicBezTo>
                    <a:cubicBezTo>
                      <a:pt x="690036" y="94971"/>
                      <a:pt x="690929" y="89568"/>
                      <a:pt x="687859" y="86498"/>
                    </a:cubicBezTo>
                    <a:cubicBezTo>
                      <a:pt x="684789" y="83428"/>
                      <a:pt x="679621" y="83752"/>
                      <a:pt x="675502" y="82379"/>
                    </a:cubicBezTo>
                    <a:cubicBezTo>
                      <a:pt x="668180" y="71394"/>
                      <a:pt x="653405" y="47479"/>
                      <a:pt x="642551" y="45308"/>
                    </a:cubicBezTo>
                    <a:cubicBezTo>
                      <a:pt x="635686" y="43935"/>
                      <a:pt x="628710" y="43031"/>
                      <a:pt x="621956" y="41189"/>
                    </a:cubicBezTo>
                    <a:cubicBezTo>
                      <a:pt x="613579" y="38904"/>
                      <a:pt x="605481" y="35698"/>
                      <a:pt x="597243" y="32952"/>
                    </a:cubicBezTo>
                    <a:cubicBezTo>
                      <a:pt x="593124" y="31579"/>
                      <a:pt x="589098" y="29886"/>
                      <a:pt x="584886" y="28833"/>
                    </a:cubicBezTo>
                    <a:lnTo>
                      <a:pt x="568411" y="24714"/>
                    </a:lnTo>
                    <a:cubicBezTo>
                      <a:pt x="562919" y="20595"/>
                      <a:pt x="557895" y="15763"/>
                      <a:pt x="551935" y="12357"/>
                    </a:cubicBezTo>
                    <a:cubicBezTo>
                      <a:pt x="548165" y="10203"/>
                      <a:pt x="543461" y="10180"/>
                      <a:pt x="539578" y="8238"/>
                    </a:cubicBezTo>
                    <a:cubicBezTo>
                      <a:pt x="535150" y="6024"/>
                      <a:pt x="531340" y="2746"/>
                      <a:pt x="527221" y="0"/>
                    </a:cubicBezTo>
                    <a:cubicBezTo>
                      <a:pt x="502508" y="1373"/>
                      <a:pt x="477760" y="2221"/>
                      <a:pt x="453081" y="4119"/>
                    </a:cubicBezTo>
                    <a:cubicBezTo>
                      <a:pt x="442044" y="4968"/>
                      <a:pt x="431070" y="6555"/>
                      <a:pt x="420129" y="8238"/>
                    </a:cubicBezTo>
                    <a:cubicBezTo>
                      <a:pt x="413210" y="9303"/>
                      <a:pt x="406526" y="11998"/>
                      <a:pt x="399535" y="12357"/>
                    </a:cubicBezTo>
                    <a:cubicBezTo>
                      <a:pt x="317642" y="16557"/>
                      <a:pt x="302613" y="16476"/>
                      <a:pt x="275967" y="247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27671" name="TextBox 33">
              <a:extLst>
                <a:ext uri="{FF2B5EF4-FFF2-40B4-BE49-F238E27FC236}">
                  <a16:creationId xmlns:a16="http://schemas.microsoft.com/office/drawing/2014/main" id="{CAA5E2DA-AF22-4FBF-95ED-119DEB9CD44E}"/>
                </a:ext>
              </a:extLst>
            </p:cNvPr>
            <p:cNvSpPr txBox="1">
              <a:spLocks noChangeArrowheads="1"/>
            </p:cNvSpPr>
            <p:nvPr/>
          </p:nvSpPr>
          <p:spPr bwMode="auto">
            <a:xfrm>
              <a:off x="4792981" y="2995040"/>
              <a:ext cx="2923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1C1C1C"/>
                  </a:solidFill>
                  <a:effectLst/>
                  <a:uLnTx/>
                  <a:uFillTx/>
                  <a:latin typeface="Twinkl" pitchFamily="2" charset="0"/>
                </a:rPr>
                <a:t>3</a:t>
              </a:r>
            </a:p>
          </p:txBody>
        </p:sp>
      </p:grpSp>
      <p:grpSp>
        <p:nvGrpSpPr>
          <p:cNvPr id="37" name="Group 36">
            <a:extLst>
              <a:ext uri="{FF2B5EF4-FFF2-40B4-BE49-F238E27FC236}">
                <a16:creationId xmlns:a16="http://schemas.microsoft.com/office/drawing/2014/main" id="{135E3597-8C23-4CD9-83C7-0F997F1CE135}"/>
              </a:ext>
            </a:extLst>
          </p:cNvPr>
          <p:cNvGrpSpPr>
            <a:grpSpLocks/>
          </p:cNvGrpSpPr>
          <p:nvPr/>
        </p:nvGrpSpPr>
        <p:grpSpPr bwMode="auto">
          <a:xfrm>
            <a:off x="5892800" y="3133725"/>
            <a:ext cx="561975" cy="466725"/>
            <a:chOff x="4658448" y="2961189"/>
            <a:chExt cx="561373" cy="467811"/>
          </a:xfrm>
        </p:grpSpPr>
        <p:grpSp>
          <p:nvGrpSpPr>
            <p:cNvPr id="27666" name="Group 37">
              <a:extLst>
                <a:ext uri="{FF2B5EF4-FFF2-40B4-BE49-F238E27FC236}">
                  <a16:creationId xmlns:a16="http://schemas.microsoft.com/office/drawing/2014/main" id="{557F904B-E201-4ECC-B82A-8A2FBC677D4C}"/>
                </a:ext>
              </a:extLst>
            </p:cNvPr>
            <p:cNvGrpSpPr>
              <a:grpSpLocks/>
            </p:cNvGrpSpPr>
            <p:nvPr/>
          </p:nvGrpSpPr>
          <p:grpSpPr bwMode="auto">
            <a:xfrm>
              <a:off x="4658448" y="2961189"/>
              <a:ext cx="561373" cy="467811"/>
              <a:chOff x="3851920" y="2673157"/>
              <a:chExt cx="864096" cy="720080"/>
            </a:xfrm>
          </p:grpSpPr>
          <p:sp>
            <p:nvSpPr>
              <p:cNvPr id="40" name="Cloud 39">
                <a:extLst>
                  <a:ext uri="{FF2B5EF4-FFF2-40B4-BE49-F238E27FC236}">
                    <a16:creationId xmlns:a16="http://schemas.microsoft.com/office/drawing/2014/main" id="{136B61C6-FB73-4F54-B76E-90805E5ABBD8}"/>
                  </a:ext>
                </a:extLst>
              </p:cNvPr>
              <p:cNvSpPr/>
              <p:nvPr/>
            </p:nvSpPr>
            <p:spPr>
              <a:xfrm>
                <a:off x="3851920" y="2673157"/>
                <a:ext cx="864096" cy="720080"/>
              </a:xfrm>
              <a:prstGeom prst="cloud">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1" name="Freeform: Shape 40">
                <a:extLst>
                  <a:ext uri="{FF2B5EF4-FFF2-40B4-BE49-F238E27FC236}">
                    <a16:creationId xmlns:a16="http://schemas.microsoft.com/office/drawing/2014/main" id="{08127836-A389-42C4-8EDC-F6438C337E03}"/>
                  </a:ext>
                </a:extLst>
              </p:cNvPr>
              <p:cNvSpPr/>
              <p:nvPr/>
            </p:nvSpPr>
            <p:spPr>
              <a:xfrm>
                <a:off x="3925148" y="2731939"/>
                <a:ext cx="744490" cy="587820"/>
              </a:xfrm>
              <a:custGeom>
                <a:avLst/>
                <a:gdLst>
                  <a:gd name="connsiteX0" fmla="*/ 275967 w 745524"/>
                  <a:gd name="connsiteY0" fmla="*/ 24714 h 589006"/>
                  <a:gd name="connsiteX1" fmla="*/ 275967 w 745524"/>
                  <a:gd name="connsiteY1" fmla="*/ 24714 h 589006"/>
                  <a:gd name="connsiteX2" fmla="*/ 243016 w 745524"/>
                  <a:gd name="connsiteY2" fmla="*/ 37071 h 589006"/>
                  <a:gd name="connsiteX3" fmla="*/ 230659 w 745524"/>
                  <a:gd name="connsiteY3" fmla="*/ 41189 h 589006"/>
                  <a:gd name="connsiteX4" fmla="*/ 214184 w 745524"/>
                  <a:gd name="connsiteY4" fmla="*/ 49427 h 589006"/>
                  <a:gd name="connsiteX5" fmla="*/ 172994 w 745524"/>
                  <a:gd name="connsiteY5" fmla="*/ 61784 h 589006"/>
                  <a:gd name="connsiteX6" fmla="*/ 144162 w 745524"/>
                  <a:gd name="connsiteY6" fmla="*/ 78260 h 589006"/>
                  <a:gd name="connsiteX7" fmla="*/ 131805 w 745524"/>
                  <a:gd name="connsiteY7" fmla="*/ 82379 h 589006"/>
                  <a:gd name="connsiteX8" fmla="*/ 119448 w 745524"/>
                  <a:gd name="connsiteY8" fmla="*/ 90616 h 589006"/>
                  <a:gd name="connsiteX9" fmla="*/ 74140 w 745524"/>
                  <a:gd name="connsiteY9" fmla="*/ 111211 h 589006"/>
                  <a:gd name="connsiteX10" fmla="*/ 41189 w 745524"/>
                  <a:gd name="connsiteY10" fmla="*/ 160638 h 589006"/>
                  <a:gd name="connsiteX11" fmla="*/ 32951 w 745524"/>
                  <a:gd name="connsiteY11" fmla="*/ 172995 h 589006"/>
                  <a:gd name="connsiteX12" fmla="*/ 24713 w 745524"/>
                  <a:gd name="connsiteY12" fmla="*/ 197708 h 589006"/>
                  <a:gd name="connsiteX13" fmla="*/ 16475 w 745524"/>
                  <a:gd name="connsiteY13" fmla="*/ 234779 h 589006"/>
                  <a:gd name="connsiteX14" fmla="*/ 12356 w 745524"/>
                  <a:gd name="connsiteY14" fmla="*/ 308919 h 589006"/>
                  <a:gd name="connsiteX15" fmla="*/ 8238 w 745524"/>
                  <a:gd name="connsiteY15" fmla="*/ 337752 h 589006"/>
                  <a:gd name="connsiteX16" fmla="*/ 0 w 745524"/>
                  <a:gd name="connsiteY16" fmla="*/ 362465 h 589006"/>
                  <a:gd name="connsiteX17" fmla="*/ 4119 w 745524"/>
                  <a:gd name="connsiteY17" fmla="*/ 403654 h 589006"/>
                  <a:gd name="connsiteX18" fmla="*/ 12356 w 745524"/>
                  <a:gd name="connsiteY18" fmla="*/ 428368 h 589006"/>
                  <a:gd name="connsiteX19" fmla="*/ 24713 w 745524"/>
                  <a:gd name="connsiteY19" fmla="*/ 432487 h 589006"/>
                  <a:gd name="connsiteX20" fmla="*/ 28832 w 745524"/>
                  <a:gd name="connsiteY20" fmla="*/ 444843 h 589006"/>
                  <a:gd name="connsiteX21" fmla="*/ 45308 w 745524"/>
                  <a:gd name="connsiteY21" fmla="*/ 469557 h 589006"/>
                  <a:gd name="connsiteX22" fmla="*/ 61784 w 745524"/>
                  <a:gd name="connsiteY22" fmla="*/ 506627 h 589006"/>
                  <a:gd name="connsiteX23" fmla="*/ 74140 w 745524"/>
                  <a:gd name="connsiteY23" fmla="*/ 531341 h 589006"/>
                  <a:gd name="connsiteX24" fmla="*/ 86497 w 745524"/>
                  <a:gd name="connsiteY24" fmla="*/ 535460 h 589006"/>
                  <a:gd name="connsiteX25" fmla="*/ 111211 w 745524"/>
                  <a:gd name="connsiteY25" fmla="*/ 556054 h 589006"/>
                  <a:gd name="connsiteX26" fmla="*/ 115329 w 745524"/>
                  <a:gd name="connsiteY26" fmla="*/ 568411 h 589006"/>
                  <a:gd name="connsiteX27" fmla="*/ 127686 w 745524"/>
                  <a:gd name="connsiteY27" fmla="*/ 572530 h 589006"/>
                  <a:gd name="connsiteX28" fmla="*/ 156519 w 745524"/>
                  <a:gd name="connsiteY28" fmla="*/ 576649 h 589006"/>
                  <a:gd name="connsiteX29" fmla="*/ 172994 w 745524"/>
                  <a:gd name="connsiteY29" fmla="*/ 580768 h 589006"/>
                  <a:gd name="connsiteX30" fmla="*/ 185351 w 745524"/>
                  <a:gd name="connsiteY30" fmla="*/ 584887 h 589006"/>
                  <a:gd name="connsiteX31" fmla="*/ 296562 w 745524"/>
                  <a:gd name="connsiteY31" fmla="*/ 589006 h 589006"/>
                  <a:gd name="connsiteX32" fmla="*/ 366584 w 745524"/>
                  <a:gd name="connsiteY32" fmla="*/ 584887 h 589006"/>
                  <a:gd name="connsiteX33" fmla="*/ 448962 w 745524"/>
                  <a:gd name="connsiteY33" fmla="*/ 572530 h 589006"/>
                  <a:gd name="connsiteX34" fmla="*/ 473675 w 745524"/>
                  <a:gd name="connsiteY34" fmla="*/ 564292 h 589006"/>
                  <a:gd name="connsiteX35" fmla="*/ 486032 w 745524"/>
                  <a:gd name="connsiteY35" fmla="*/ 560173 h 589006"/>
                  <a:gd name="connsiteX36" fmla="*/ 527221 w 745524"/>
                  <a:gd name="connsiteY36" fmla="*/ 535460 h 589006"/>
                  <a:gd name="connsiteX37" fmla="*/ 539578 w 745524"/>
                  <a:gd name="connsiteY37" fmla="*/ 527222 h 589006"/>
                  <a:gd name="connsiteX38" fmla="*/ 551935 w 745524"/>
                  <a:gd name="connsiteY38" fmla="*/ 523103 h 589006"/>
                  <a:gd name="connsiteX39" fmla="*/ 576648 w 745524"/>
                  <a:gd name="connsiteY39" fmla="*/ 506627 h 589006"/>
                  <a:gd name="connsiteX40" fmla="*/ 589005 w 745524"/>
                  <a:gd name="connsiteY40" fmla="*/ 498389 h 589006"/>
                  <a:gd name="connsiteX41" fmla="*/ 617838 w 745524"/>
                  <a:gd name="connsiteY41" fmla="*/ 461319 h 589006"/>
                  <a:gd name="connsiteX42" fmla="*/ 642551 w 745524"/>
                  <a:gd name="connsiteY42" fmla="*/ 436606 h 589006"/>
                  <a:gd name="connsiteX43" fmla="*/ 659027 w 745524"/>
                  <a:gd name="connsiteY43" fmla="*/ 420130 h 589006"/>
                  <a:gd name="connsiteX44" fmla="*/ 667265 w 745524"/>
                  <a:gd name="connsiteY44" fmla="*/ 407773 h 589006"/>
                  <a:gd name="connsiteX45" fmla="*/ 679621 w 745524"/>
                  <a:gd name="connsiteY45" fmla="*/ 399535 h 589006"/>
                  <a:gd name="connsiteX46" fmla="*/ 687859 w 745524"/>
                  <a:gd name="connsiteY46" fmla="*/ 387179 h 589006"/>
                  <a:gd name="connsiteX47" fmla="*/ 700216 w 745524"/>
                  <a:gd name="connsiteY47" fmla="*/ 374822 h 589006"/>
                  <a:gd name="connsiteX48" fmla="*/ 704335 w 745524"/>
                  <a:gd name="connsiteY48" fmla="*/ 362465 h 589006"/>
                  <a:gd name="connsiteX49" fmla="*/ 720811 w 745524"/>
                  <a:gd name="connsiteY49" fmla="*/ 333633 h 589006"/>
                  <a:gd name="connsiteX50" fmla="*/ 733167 w 745524"/>
                  <a:gd name="connsiteY50" fmla="*/ 304800 h 589006"/>
                  <a:gd name="connsiteX51" fmla="*/ 741405 w 745524"/>
                  <a:gd name="connsiteY51" fmla="*/ 280087 h 589006"/>
                  <a:gd name="connsiteX52" fmla="*/ 745524 w 745524"/>
                  <a:gd name="connsiteY52" fmla="*/ 267730 h 589006"/>
                  <a:gd name="connsiteX53" fmla="*/ 733167 w 745524"/>
                  <a:gd name="connsiteY53" fmla="*/ 201827 h 589006"/>
                  <a:gd name="connsiteX54" fmla="*/ 724929 w 745524"/>
                  <a:gd name="connsiteY54" fmla="*/ 172995 h 589006"/>
                  <a:gd name="connsiteX55" fmla="*/ 708454 w 745524"/>
                  <a:gd name="connsiteY55" fmla="*/ 135925 h 589006"/>
                  <a:gd name="connsiteX56" fmla="*/ 704335 w 745524"/>
                  <a:gd name="connsiteY56" fmla="*/ 123568 h 589006"/>
                  <a:gd name="connsiteX57" fmla="*/ 700216 w 745524"/>
                  <a:gd name="connsiteY57" fmla="*/ 111211 h 589006"/>
                  <a:gd name="connsiteX58" fmla="*/ 691978 w 745524"/>
                  <a:gd name="connsiteY58" fmla="*/ 98854 h 589006"/>
                  <a:gd name="connsiteX59" fmla="*/ 687859 w 745524"/>
                  <a:gd name="connsiteY59" fmla="*/ 86498 h 589006"/>
                  <a:gd name="connsiteX60" fmla="*/ 675502 w 745524"/>
                  <a:gd name="connsiteY60" fmla="*/ 82379 h 589006"/>
                  <a:gd name="connsiteX61" fmla="*/ 642551 w 745524"/>
                  <a:gd name="connsiteY61" fmla="*/ 45308 h 589006"/>
                  <a:gd name="connsiteX62" fmla="*/ 621956 w 745524"/>
                  <a:gd name="connsiteY62" fmla="*/ 41189 h 589006"/>
                  <a:gd name="connsiteX63" fmla="*/ 597243 w 745524"/>
                  <a:gd name="connsiteY63" fmla="*/ 32952 h 589006"/>
                  <a:gd name="connsiteX64" fmla="*/ 584886 w 745524"/>
                  <a:gd name="connsiteY64" fmla="*/ 28833 h 589006"/>
                  <a:gd name="connsiteX65" fmla="*/ 568411 w 745524"/>
                  <a:gd name="connsiteY65" fmla="*/ 24714 h 589006"/>
                  <a:gd name="connsiteX66" fmla="*/ 551935 w 745524"/>
                  <a:gd name="connsiteY66" fmla="*/ 12357 h 589006"/>
                  <a:gd name="connsiteX67" fmla="*/ 539578 w 745524"/>
                  <a:gd name="connsiteY67" fmla="*/ 8238 h 589006"/>
                  <a:gd name="connsiteX68" fmla="*/ 527221 w 745524"/>
                  <a:gd name="connsiteY68" fmla="*/ 0 h 589006"/>
                  <a:gd name="connsiteX69" fmla="*/ 453081 w 745524"/>
                  <a:gd name="connsiteY69" fmla="*/ 4119 h 589006"/>
                  <a:gd name="connsiteX70" fmla="*/ 420129 w 745524"/>
                  <a:gd name="connsiteY70" fmla="*/ 8238 h 589006"/>
                  <a:gd name="connsiteX71" fmla="*/ 399535 w 745524"/>
                  <a:gd name="connsiteY71" fmla="*/ 12357 h 589006"/>
                  <a:gd name="connsiteX72" fmla="*/ 275967 w 745524"/>
                  <a:gd name="connsiteY72" fmla="*/ 24714 h 58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45524" h="589006">
                    <a:moveTo>
                      <a:pt x="275967" y="24714"/>
                    </a:moveTo>
                    <a:lnTo>
                      <a:pt x="275967" y="24714"/>
                    </a:lnTo>
                    <a:lnTo>
                      <a:pt x="243016" y="37071"/>
                    </a:lnTo>
                    <a:cubicBezTo>
                      <a:pt x="238936" y="38555"/>
                      <a:pt x="234650" y="39479"/>
                      <a:pt x="230659" y="41189"/>
                    </a:cubicBezTo>
                    <a:cubicBezTo>
                      <a:pt x="225015" y="43608"/>
                      <a:pt x="219885" y="47147"/>
                      <a:pt x="214184" y="49427"/>
                    </a:cubicBezTo>
                    <a:cubicBezTo>
                      <a:pt x="197471" y="56112"/>
                      <a:pt x="189177" y="57738"/>
                      <a:pt x="172994" y="61784"/>
                    </a:cubicBezTo>
                    <a:cubicBezTo>
                      <a:pt x="160584" y="70058"/>
                      <a:pt x="158796" y="71988"/>
                      <a:pt x="144162" y="78260"/>
                    </a:cubicBezTo>
                    <a:cubicBezTo>
                      <a:pt x="140171" y="79970"/>
                      <a:pt x="135688" y="80437"/>
                      <a:pt x="131805" y="82379"/>
                    </a:cubicBezTo>
                    <a:cubicBezTo>
                      <a:pt x="127377" y="84593"/>
                      <a:pt x="123794" y="88246"/>
                      <a:pt x="119448" y="90616"/>
                    </a:cubicBezTo>
                    <a:cubicBezTo>
                      <a:pt x="90503" y="106404"/>
                      <a:pt x="95358" y="104138"/>
                      <a:pt x="74140" y="111211"/>
                    </a:cubicBezTo>
                    <a:lnTo>
                      <a:pt x="41189" y="160638"/>
                    </a:lnTo>
                    <a:cubicBezTo>
                      <a:pt x="38443" y="164757"/>
                      <a:pt x="34517" y="168299"/>
                      <a:pt x="32951" y="172995"/>
                    </a:cubicBezTo>
                    <a:cubicBezTo>
                      <a:pt x="30205" y="181233"/>
                      <a:pt x="26416" y="189193"/>
                      <a:pt x="24713" y="197708"/>
                    </a:cubicBezTo>
                    <a:cubicBezTo>
                      <a:pt x="19484" y="223854"/>
                      <a:pt x="22292" y="211511"/>
                      <a:pt x="16475" y="234779"/>
                    </a:cubicBezTo>
                    <a:cubicBezTo>
                      <a:pt x="15102" y="259492"/>
                      <a:pt x="14330" y="284246"/>
                      <a:pt x="12356" y="308919"/>
                    </a:cubicBezTo>
                    <a:cubicBezTo>
                      <a:pt x="11582" y="318597"/>
                      <a:pt x="10421" y="328292"/>
                      <a:pt x="8238" y="337752"/>
                    </a:cubicBezTo>
                    <a:cubicBezTo>
                      <a:pt x="6286" y="346213"/>
                      <a:pt x="0" y="362465"/>
                      <a:pt x="0" y="362465"/>
                    </a:cubicBezTo>
                    <a:cubicBezTo>
                      <a:pt x="1373" y="376195"/>
                      <a:pt x="1576" y="390092"/>
                      <a:pt x="4119" y="403654"/>
                    </a:cubicBezTo>
                    <a:cubicBezTo>
                      <a:pt x="5719" y="412189"/>
                      <a:pt x="4118" y="425622"/>
                      <a:pt x="12356" y="428368"/>
                    </a:cubicBezTo>
                    <a:lnTo>
                      <a:pt x="24713" y="432487"/>
                    </a:lnTo>
                    <a:cubicBezTo>
                      <a:pt x="26086" y="436606"/>
                      <a:pt x="26724" y="441048"/>
                      <a:pt x="28832" y="444843"/>
                    </a:cubicBezTo>
                    <a:cubicBezTo>
                      <a:pt x="33640" y="453498"/>
                      <a:pt x="42177" y="460164"/>
                      <a:pt x="45308" y="469557"/>
                    </a:cubicBezTo>
                    <a:cubicBezTo>
                      <a:pt x="55111" y="498967"/>
                      <a:pt x="48729" y="487046"/>
                      <a:pt x="61784" y="506627"/>
                    </a:cubicBezTo>
                    <a:cubicBezTo>
                      <a:pt x="64497" y="514768"/>
                      <a:pt x="66880" y="525533"/>
                      <a:pt x="74140" y="531341"/>
                    </a:cubicBezTo>
                    <a:cubicBezTo>
                      <a:pt x="77530" y="534053"/>
                      <a:pt x="82378" y="534087"/>
                      <a:pt x="86497" y="535460"/>
                    </a:cubicBezTo>
                    <a:cubicBezTo>
                      <a:pt x="95847" y="563507"/>
                      <a:pt x="81659" y="531426"/>
                      <a:pt x="111211" y="556054"/>
                    </a:cubicBezTo>
                    <a:cubicBezTo>
                      <a:pt x="114546" y="558834"/>
                      <a:pt x="112259" y="565341"/>
                      <a:pt x="115329" y="568411"/>
                    </a:cubicBezTo>
                    <a:cubicBezTo>
                      <a:pt x="118399" y="571481"/>
                      <a:pt x="123429" y="571679"/>
                      <a:pt x="127686" y="572530"/>
                    </a:cubicBezTo>
                    <a:cubicBezTo>
                      <a:pt x="137206" y="574434"/>
                      <a:pt x="146967" y="574912"/>
                      <a:pt x="156519" y="576649"/>
                    </a:cubicBezTo>
                    <a:cubicBezTo>
                      <a:pt x="162088" y="577662"/>
                      <a:pt x="167551" y="579213"/>
                      <a:pt x="172994" y="580768"/>
                    </a:cubicBezTo>
                    <a:cubicBezTo>
                      <a:pt x="177169" y="581961"/>
                      <a:pt x="181019" y="584598"/>
                      <a:pt x="185351" y="584887"/>
                    </a:cubicBezTo>
                    <a:cubicBezTo>
                      <a:pt x="222365" y="587355"/>
                      <a:pt x="259492" y="587633"/>
                      <a:pt x="296562" y="589006"/>
                    </a:cubicBezTo>
                    <a:lnTo>
                      <a:pt x="366584" y="584887"/>
                    </a:lnTo>
                    <a:cubicBezTo>
                      <a:pt x="401443" y="582483"/>
                      <a:pt x="417674" y="582960"/>
                      <a:pt x="448962" y="572530"/>
                    </a:cubicBezTo>
                    <a:lnTo>
                      <a:pt x="473675" y="564292"/>
                    </a:lnTo>
                    <a:cubicBezTo>
                      <a:pt x="477794" y="562919"/>
                      <a:pt x="482419" y="562581"/>
                      <a:pt x="486032" y="560173"/>
                    </a:cubicBezTo>
                    <a:cubicBezTo>
                      <a:pt x="546504" y="519861"/>
                      <a:pt x="482884" y="560796"/>
                      <a:pt x="527221" y="535460"/>
                    </a:cubicBezTo>
                    <a:cubicBezTo>
                      <a:pt x="531519" y="533004"/>
                      <a:pt x="535150" y="529436"/>
                      <a:pt x="539578" y="527222"/>
                    </a:cubicBezTo>
                    <a:cubicBezTo>
                      <a:pt x="543461" y="525280"/>
                      <a:pt x="548140" y="525212"/>
                      <a:pt x="551935" y="523103"/>
                    </a:cubicBezTo>
                    <a:cubicBezTo>
                      <a:pt x="560590" y="518295"/>
                      <a:pt x="568410" y="512119"/>
                      <a:pt x="576648" y="506627"/>
                    </a:cubicBezTo>
                    <a:lnTo>
                      <a:pt x="589005" y="498389"/>
                    </a:lnTo>
                    <a:cubicBezTo>
                      <a:pt x="625173" y="444140"/>
                      <a:pt x="588795" y="495203"/>
                      <a:pt x="617838" y="461319"/>
                    </a:cubicBezTo>
                    <a:cubicBezTo>
                      <a:pt x="638273" y="437477"/>
                      <a:pt x="620798" y="451106"/>
                      <a:pt x="642551" y="436606"/>
                    </a:cubicBezTo>
                    <a:cubicBezTo>
                      <a:pt x="651538" y="409645"/>
                      <a:pt x="639056" y="436107"/>
                      <a:pt x="659027" y="420130"/>
                    </a:cubicBezTo>
                    <a:cubicBezTo>
                      <a:pt x="662893" y="417037"/>
                      <a:pt x="663765" y="411274"/>
                      <a:pt x="667265" y="407773"/>
                    </a:cubicBezTo>
                    <a:cubicBezTo>
                      <a:pt x="670765" y="404273"/>
                      <a:pt x="675502" y="402281"/>
                      <a:pt x="679621" y="399535"/>
                    </a:cubicBezTo>
                    <a:cubicBezTo>
                      <a:pt x="682367" y="395416"/>
                      <a:pt x="684690" y="390982"/>
                      <a:pt x="687859" y="387179"/>
                    </a:cubicBezTo>
                    <a:cubicBezTo>
                      <a:pt x="691588" y="382704"/>
                      <a:pt x="696985" y="379669"/>
                      <a:pt x="700216" y="374822"/>
                    </a:cubicBezTo>
                    <a:cubicBezTo>
                      <a:pt x="702624" y="371209"/>
                      <a:pt x="702625" y="366456"/>
                      <a:pt x="704335" y="362465"/>
                    </a:cubicBezTo>
                    <a:cubicBezTo>
                      <a:pt x="710607" y="347831"/>
                      <a:pt x="712537" y="346043"/>
                      <a:pt x="720811" y="333633"/>
                    </a:cubicBezTo>
                    <a:cubicBezTo>
                      <a:pt x="734056" y="293888"/>
                      <a:pt x="712825" y="355654"/>
                      <a:pt x="733167" y="304800"/>
                    </a:cubicBezTo>
                    <a:cubicBezTo>
                      <a:pt x="736392" y="296738"/>
                      <a:pt x="738659" y="288325"/>
                      <a:pt x="741405" y="280087"/>
                    </a:cubicBezTo>
                    <a:lnTo>
                      <a:pt x="745524" y="267730"/>
                    </a:lnTo>
                    <a:cubicBezTo>
                      <a:pt x="737205" y="184537"/>
                      <a:pt x="747868" y="260628"/>
                      <a:pt x="733167" y="201827"/>
                    </a:cubicBezTo>
                    <a:cubicBezTo>
                      <a:pt x="731847" y="196548"/>
                      <a:pt x="727883" y="178904"/>
                      <a:pt x="724929" y="172995"/>
                    </a:cubicBezTo>
                    <a:cubicBezTo>
                      <a:pt x="705348" y="133830"/>
                      <a:pt x="729708" y="199685"/>
                      <a:pt x="708454" y="135925"/>
                    </a:cubicBezTo>
                    <a:lnTo>
                      <a:pt x="704335" y="123568"/>
                    </a:lnTo>
                    <a:cubicBezTo>
                      <a:pt x="702962" y="119449"/>
                      <a:pt x="702624" y="114824"/>
                      <a:pt x="700216" y="111211"/>
                    </a:cubicBezTo>
                    <a:cubicBezTo>
                      <a:pt x="697470" y="107092"/>
                      <a:pt x="694192" y="103282"/>
                      <a:pt x="691978" y="98854"/>
                    </a:cubicBezTo>
                    <a:cubicBezTo>
                      <a:pt x="690036" y="94971"/>
                      <a:pt x="690929" y="89568"/>
                      <a:pt x="687859" y="86498"/>
                    </a:cubicBezTo>
                    <a:cubicBezTo>
                      <a:pt x="684789" y="83428"/>
                      <a:pt x="679621" y="83752"/>
                      <a:pt x="675502" y="82379"/>
                    </a:cubicBezTo>
                    <a:cubicBezTo>
                      <a:pt x="668180" y="71394"/>
                      <a:pt x="653405" y="47479"/>
                      <a:pt x="642551" y="45308"/>
                    </a:cubicBezTo>
                    <a:cubicBezTo>
                      <a:pt x="635686" y="43935"/>
                      <a:pt x="628710" y="43031"/>
                      <a:pt x="621956" y="41189"/>
                    </a:cubicBezTo>
                    <a:cubicBezTo>
                      <a:pt x="613579" y="38904"/>
                      <a:pt x="605481" y="35698"/>
                      <a:pt x="597243" y="32952"/>
                    </a:cubicBezTo>
                    <a:cubicBezTo>
                      <a:pt x="593124" y="31579"/>
                      <a:pt x="589098" y="29886"/>
                      <a:pt x="584886" y="28833"/>
                    </a:cubicBezTo>
                    <a:lnTo>
                      <a:pt x="568411" y="24714"/>
                    </a:lnTo>
                    <a:cubicBezTo>
                      <a:pt x="562919" y="20595"/>
                      <a:pt x="557895" y="15763"/>
                      <a:pt x="551935" y="12357"/>
                    </a:cubicBezTo>
                    <a:cubicBezTo>
                      <a:pt x="548165" y="10203"/>
                      <a:pt x="543461" y="10180"/>
                      <a:pt x="539578" y="8238"/>
                    </a:cubicBezTo>
                    <a:cubicBezTo>
                      <a:pt x="535150" y="6024"/>
                      <a:pt x="531340" y="2746"/>
                      <a:pt x="527221" y="0"/>
                    </a:cubicBezTo>
                    <a:cubicBezTo>
                      <a:pt x="502508" y="1373"/>
                      <a:pt x="477760" y="2221"/>
                      <a:pt x="453081" y="4119"/>
                    </a:cubicBezTo>
                    <a:cubicBezTo>
                      <a:pt x="442044" y="4968"/>
                      <a:pt x="431070" y="6555"/>
                      <a:pt x="420129" y="8238"/>
                    </a:cubicBezTo>
                    <a:cubicBezTo>
                      <a:pt x="413210" y="9303"/>
                      <a:pt x="406526" y="11998"/>
                      <a:pt x="399535" y="12357"/>
                    </a:cubicBezTo>
                    <a:cubicBezTo>
                      <a:pt x="317642" y="16557"/>
                      <a:pt x="302613" y="16476"/>
                      <a:pt x="275967" y="247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27667" name="TextBox 38">
              <a:extLst>
                <a:ext uri="{FF2B5EF4-FFF2-40B4-BE49-F238E27FC236}">
                  <a16:creationId xmlns:a16="http://schemas.microsoft.com/office/drawing/2014/main" id="{3F96F0B1-DA24-4E36-846B-3CABB674587D}"/>
                </a:ext>
              </a:extLst>
            </p:cNvPr>
            <p:cNvSpPr txBox="1">
              <a:spLocks noChangeArrowheads="1"/>
            </p:cNvSpPr>
            <p:nvPr/>
          </p:nvSpPr>
          <p:spPr bwMode="auto">
            <a:xfrm>
              <a:off x="4792981" y="2995040"/>
              <a:ext cx="2923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1C1C1C"/>
                  </a:solidFill>
                  <a:effectLst/>
                  <a:uLnTx/>
                  <a:uFillTx/>
                  <a:latin typeface="Twinkl" pitchFamily="2" charset="0"/>
                </a:rPr>
                <a:t>4</a:t>
              </a:r>
            </a:p>
          </p:txBody>
        </p:sp>
      </p:grpSp>
      <p:grpSp>
        <p:nvGrpSpPr>
          <p:cNvPr id="42" name="Group 41">
            <a:extLst>
              <a:ext uri="{FF2B5EF4-FFF2-40B4-BE49-F238E27FC236}">
                <a16:creationId xmlns:a16="http://schemas.microsoft.com/office/drawing/2014/main" id="{F5A36654-6344-42B2-B88D-63A19E9BCC84}"/>
              </a:ext>
            </a:extLst>
          </p:cNvPr>
          <p:cNvGrpSpPr>
            <a:grpSpLocks/>
          </p:cNvGrpSpPr>
          <p:nvPr/>
        </p:nvGrpSpPr>
        <p:grpSpPr bwMode="auto">
          <a:xfrm>
            <a:off x="6494463" y="2733675"/>
            <a:ext cx="561975" cy="468313"/>
            <a:chOff x="4658448" y="2961189"/>
            <a:chExt cx="561373" cy="467811"/>
          </a:xfrm>
        </p:grpSpPr>
        <p:grpSp>
          <p:nvGrpSpPr>
            <p:cNvPr id="27662" name="Group 42">
              <a:extLst>
                <a:ext uri="{FF2B5EF4-FFF2-40B4-BE49-F238E27FC236}">
                  <a16:creationId xmlns:a16="http://schemas.microsoft.com/office/drawing/2014/main" id="{C5DFF41B-BC99-411B-93A7-98EF36AC7DC0}"/>
                </a:ext>
              </a:extLst>
            </p:cNvPr>
            <p:cNvGrpSpPr>
              <a:grpSpLocks/>
            </p:cNvGrpSpPr>
            <p:nvPr/>
          </p:nvGrpSpPr>
          <p:grpSpPr bwMode="auto">
            <a:xfrm>
              <a:off x="4658448" y="2961189"/>
              <a:ext cx="561373" cy="467811"/>
              <a:chOff x="3851920" y="2673157"/>
              <a:chExt cx="864096" cy="720080"/>
            </a:xfrm>
          </p:grpSpPr>
          <p:sp>
            <p:nvSpPr>
              <p:cNvPr id="45" name="Cloud 44">
                <a:extLst>
                  <a:ext uri="{FF2B5EF4-FFF2-40B4-BE49-F238E27FC236}">
                    <a16:creationId xmlns:a16="http://schemas.microsoft.com/office/drawing/2014/main" id="{462C5B6B-A210-4ACA-859F-1169FE73BDBD}"/>
                  </a:ext>
                </a:extLst>
              </p:cNvPr>
              <p:cNvSpPr/>
              <p:nvPr/>
            </p:nvSpPr>
            <p:spPr>
              <a:xfrm>
                <a:off x="3851920" y="2673157"/>
                <a:ext cx="864096" cy="720080"/>
              </a:xfrm>
              <a:prstGeom prst="cloud">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6" name="Freeform: Shape 45">
                <a:extLst>
                  <a:ext uri="{FF2B5EF4-FFF2-40B4-BE49-F238E27FC236}">
                    <a16:creationId xmlns:a16="http://schemas.microsoft.com/office/drawing/2014/main" id="{17EC5D78-F99C-44CB-8672-D7E8091414EB}"/>
                  </a:ext>
                </a:extLst>
              </p:cNvPr>
              <p:cNvSpPr/>
              <p:nvPr/>
            </p:nvSpPr>
            <p:spPr>
              <a:xfrm>
                <a:off x="3925148" y="2731740"/>
                <a:ext cx="744489" cy="588269"/>
              </a:xfrm>
              <a:custGeom>
                <a:avLst/>
                <a:gdLst>
                  <a:gd name="connsiteX0" fmla="*/ 275967 w 745524"/>
                  <a:gd name="connsiteY0" fmla="*/ 24714 h 589006"/>
                  <a:gd name="connsiteX1" fmla="*/ 275967 w 745524"/>
                  <a:gd name="connsiteY1" fmla="*/ 24714 h 589006"/>
                  <a:gd name="connsiteX2" fmla="*/ 243016 w 745524"/>
                  <a:gd name="connsiteY2" fmla="*/ 37071 h 589006"/>
                  <a:gd name="connsiteX3" fmla="*/ 230659 w 745524"/>
                  <a:gd name="connsiteY3" fmla="*/ 41189 h 589006"/>
                  <a:gd name="connsiteX4" fmla="*/ 214184 w 745524"/>
                  <a:gd name="connsiteY4" fmla="*/ 49427 h 589006"/>
                  <a:gd name="connsiteX5" fmla="*/ 172994 w 745524"/>
                  <a:gd name="connsiteY5" fmla="*/ 61784 h 589006"/>
                  <a:gd name="connsiteX6" fmla="*/ 144162 w 745524"/>
                  <a:gd name="connsiteY6" fmla="*/ 78260 h 589006"/>
                  <a:gd name="connsiteX7" fmla="*/ 131805 w 745524"/>
                  <a:gd name="connsiteY7" fmla="*/ 82379 h 589006"/>
                  <a:gd name="connsiteX8" fmla="*/ 119448 w 745524"/>
                  <a:gd name="connsiteY8" fmla="*/ 90616 h 589006"/>
                  <a:gd name="connsiteX9" fmla="*/ 74140 w 745524"/>
                  <a:gd name="connsiteY9" fmla="*/ 111211 h 589006"/>
                  <a:gd name="connsiteX10" fmla="*/ 41189 w 745524"/>
                  <a:gd name="connsiteY10" fmla="*/ 160638 h 589006"/>
                  <a:gd name="connsiteX11" fmla="*/ 32951 w 745524"/>
                  <a:gd name="connsiteY11" fmla="*/ 172995 h 589006"/>
                  <a:gd name="connsiteX12" fmla="*/ 24713 w 745524"/>
                  <a:gd name="connsiteY12" fmla="*/ 197708 h 589006"/>
                  <a:gd name="connsiteX13" fmla="*/ 16475 w 745524"/>
                  <a:gd name="connsiteY13" fmla="*/ 234779 h 589006"/>
                  <a:gd name="connsiteX14" fmla="*/ 12356 w 745524"/>
                  <a:gd name="connsiteY14" fmla="*/ 308919 h 589006"/>
                  <a:gd name="connsiteX15" fmla="*/ 8238 w 745524"/>
                  <a:gd name="connsiteY15" fmla="*/ 337752 h 589006"/>
                  <a:gd name="connsiteX16" fmla="*/ 0 w 745524"/>
                  <a:gd name="connsiteY16" fmla="*/ 362465 h 589006"/>
                  <a:gd name="connsiteX17" fmla="*/ 4119 w 745524"/>
                  <a:gd name="connsiteY17" fmla="*/ 403654 h 589006"/>
                  <a:gd name="connsiteX18" fmla="*/ 12356 w 745524"/>
                  <a:gd name="connsiteY18" fmla="*/ 428368 h 589006"/>
                  <a:gd name="connsiteX19" fmla="*/ 24713 w 745524"/>
                  <a:gd name="connsiteY19" fmla="*/ 432487 h 589006"/>
                  <a:gd name="connsiteX20" fmla="*/ 28832 w 745524"/>
                  <a:gd name="connsiteY20" fmla="*/ 444843 h 589006"/>
                  <a:gd name="connsiteX21" fmla="*/ 45308 w 745524"/>
                  <a:gd name="connsiteY21" fmla="*/ 469557 h 589006"/>
                  <a:gd name="connsiteX22" fmla="*/ 61784 w 745524"/>
                  <a:gd name="connsiteY22" fmla="*/ 506627 h 589006"/>
                  <a:gd name="connsiteX23" fmla="*/ 74140 w 745524"/>
                  <a:gd name="connsiteY23" fmla="*/ 531341 h 589006"/>
                  <a:gd name="connsiteX24" fmla="*/ 86497 w 745524"/>
                  <a:gd name="connsiteY24" fmla="*/ 535460 h 589006"/>
                  <a:gd name="connsiteX25" fmla="*/ 111211 w 745524"/>
                  <a:gd name="connsiteY25" fmla="*/ 556054 h 589006"/>
                  <a:gd name="connsiteX26" fmla="*/ 115329 w 745524"/>
                  <a:gd name="connsiteY26" fmla="*/ 568411 h 589006"/>
                  <a:gd name="connsiteX27" fmla="*/ 127686 w 745524"/>
                  <a:gd name="connsiteY27" fmla="*/ 572530 h 589006"/>
                  <a:gd name="connsiteX28" fmla="*/ 156519 w 745524"/>
                  <a:gd name="connsiteY28" fmla="*/ 576649 h 589006"/>
                  <a:gd name="connsiteX29" fmla="*/ 172994 w 745524"/>
                  <a:gd name="connsiteY29" fmla="*/ 580768 h 589006"/>
                  <a:gd name="connsiteX30" fmla="*/ 185351 w 745524"/>
                  <a:gd name="connsiteY30" fmla="*/ 584887 h 589006"/>
                  <a:gd name="connsiteX31" fmla="*/ 296562 w 745524"/>
                  <a:gd name="connsiteY31" fmla="*/ 589006 h 589006"/>
                  <a:gd name="connsiteX32" fmla="*/ 366584 w 745524"/>
                  <a:gd name="connsiteY32" fmla="*/ 584887 h 589006"/>
                  <a:gd name="connsiteX33" fmla="*/ 448962 w 745524"/>
                  <a:gd name="connsiteY33" fmla="*/ 572530 h 589006"/>
                  <a:gd name="connsiteX34" fmla="*/ 473675 w 745524"/>
                  <a:gd name="connsiteY34" fmla="*/ 564292 h 589006"/>
                  <a:gd name="connsiteX35" fmla="*/ 486032 w 745524"/>
                  <a:gd name="connsiteY35" fmla="*/ 560173 h 589006"/>
                  <a:gd name="connsiteX36" fmla="*/ 527221 w 745524"/>
                  <a:gd name="connsiteY36" fmla="*/ 535460 h 589006"/>
                  <a:gd name="connsiteX37" fmla="*/ 539578 w 745524"/>
                  <a:gd name="connsiteY37" fmla="*/ 527222 h 589006"/>
                  <a:gd name="connsiteX38" fmla="*/ 551935 w 745524"/>
                  <a:gd name="connsiteY38" fmla="*/ 523103 h 589006"/>
                  <a:gd name="connsiteX39" fmla="*/ 576648 w 745524"/>
                  <a:gd name="connsiteY39" fmla="*/ 506627 h 589006"/>
                  <a:gd name="connsiteX40" fmla="*/ 589005 w 745524"/>
                  <a:gd name="connsiteY40" fmla="*/ 498389 h 589006"/>
                  <a:gd name="connsiteX41" fmla="*/ 617838 w 745524"/>
                  <a:gd name="connsiteY41" fmla="*/ 461319 h 589006"/>
                  <a:gd name="connsiteX42" fmla="*/ 642551 w 745524"/>
                  <a:gd name="connsiteY42" fmla="*/ 436606 h 589006"/>
                  <a:gd name="connsiteX43" fmla="*/ 659027 w 745524"/>
                  <a:gd name="connsiteY43" fmla="*/ 420130 h 589006"/>
                  <a:gd name="connsiteX44" fmla="*/ 667265 w 745524"/>
                  <a:gd name="connsiteY44" fmla="*/ 407773 h 589006"/>
                  <a:gd name="connsiteX45" fmla="*/ 679621 w 745524"/>
                  <a:gd name="connsiteY45" fmla="*/ 399535 h 589006"/>
                  <a:gd name="connsiteX46" fmla="*/ 687859 w 745524"/>
                  <a:gd name="connsiteY46" fmla="*/ 387179 h 589006"/>
                  <a:gd name="connsiteX47" fmla="*/ 700216 w 745524"/>
                  <a:gd name="connsiteY47" fmla="*/ 374822 h 589006"/>
                  <a:gd name="connsiteX48" fmla="*/ 704335 w 745524"/>
                  <a:gd name="connsiteY48" fmla="*/ 362465 h 589006"/>
                  <a:gd name="connsiteX49" fmla="*/ 720811 w 745524"/>
                  <a:gd name="connsiteY49" fmla="*/ 333633 h 589006"/>
                  <a:gd name="connsiteX50" fmla="*/ 733167 w 745524"/>
                  <a:gd name="connsiteY50" fmla="*/ 304800 h 589006"/>
                  <a:gd name="connsiteX51" fmla="*/ 741405 w 745524"/>
                  <a:gd name="connsiteY51" fmla="*/ 280087 h 589006"/>
                  <a:gd name="connsiteX52" fmla="*/ 745524 w 745524"/>
                  <a:gd name="connsiteY52" fmla="*/ 267730 h 589006"/>
                  <a:gd name="connsiteX53" fmla="*/ 733167 w 745524"/>
                  <a:gd name="connsiteY53" fmla="*/ 201827 h 589006"/>
                  <a:gd name="connsiteX54" fmla="*/ 724929 w 745524"/>
                  <a:gd name="connsiteY54" fmla="*/ 172995 h 589006"/>
                  <a:gd name="connsiteX55" fmla="*/ 708454 w 745524"/>
                  <a:gd name="connsiteY55" fmla="*/ 135925 h 589006"/>
                  <a:gd name="connsiteX56" fmla="*/ 704335 w 745524"/>
                  <a:gd name="connsiteY56" fmla="*/ 123568 h 589006"/>
                  <a:gd name="connsiteX57" fmla="*/ 700216 w 745524"/>
                  <a:gd name="connsiteY57" fmla="*/ 111211 h 589006"/>
                  <a:gd name="connsiteX58" fmla="*/ 691978 w 745524"/>
                  <a:gd name="connsiteY58" fmla="*/ 98854 h 589006"/>
                  <a:gd name="connsiteX59" fmla="*/ 687859 w 745524"/>
                  <a:gd name="connsiteY59" fmla="*/ 86498 h 589006"/>
                  <a:gd name="connsiteX60" fmla="*/ 675502 w 745524"/>
                  <a:gd name="connsiteY60" fmla="*/ 82379 h 589006"/>
                  <a:gd name="connsiteX61" fmla="*/ 642551 w 745524"/>
                  <a:gd name="connsiteY61" fmla="*/ 45308 h 589006"/>
                  <a:gd name="connsiteX62" fmla="*/ 621956 w 745524"/>
                  <a:gd name="connsiteY62" fmla="*/ 41189 h 589006"/>
                  <a:gd name="connsiteX63" fmla="*/ 597243 w 745524"/>
                  <a:gd name="connsiteY63" fmla="*/ 32952 h 589006"/>
                  <a:gd name="connsiteX64" fmla="*/ 584886 w 745524"/>
                  <a:gd name="connsiteY64" fmla="*/ 28833 h 589006"/>
                  <a:gd name="connsiteX65" fmla="*/ 568411 w 745524"/>
                  <a:gd name="connsiteY65" fmla="*/ 24714 h 589006"/>
                  <a:gd name="connsiteX66" fmla="*/ 551935 w 745524"/>
                  <a:gd name="connsiteY66" fmla="*/ 12357 h 589006"/>
                  <a:gd name="connsiteX67" fmla="*/ 539578 w 745524"/>
                  <a:gd name="connsiteY67" fmla="*/ 8238 h 589006"/>
                  <a:gd name="connsiteX68" fmla="*/ 527221 w 745524"/>
                  <a:gd name="connsiteY68" fmla="*/ 0 h 589006"/>
                  <a:gd name="connsiteX69" fmla="*/ 453081 w 745524"/>
                  <a:gd name="connsiteY69" fmla="*/ 4119 h 589006"/>
                  <a:gd name="connsiteX70" fmla="*/ 420129 w 745524"/>
                  <a:gd name="connsiteY70" fmla="*/ 8238 h 589006"/>
                  <a:gd name="connsiteX71" fmla="*/ 399535 w 745524"/>
                  <a:gd name="connsiteY71" fmla="*/ 12357 h 589006"/>
                  <a:gd name="connsiteX72" fmla="*/ 275967 w 745524"/>
                  <a:gd name="connsiteY72" fmla="*/ 24714 h 58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45524" h="589006">
                    <a:moveTo>
                      <a:pt x="275967" y="24714"/>
                    </a:moveTo>
                    <a:lnTo>
                      <a:pt x="275967" y="24714"/>
                    </a:lnTo>
                    <a:lnTo>
                      <a:pt x="243016" y="37071"/>
                    </a:lnTo>
                    <a:cubicBezTo>
                      <a:pt x="238936" y="38555"/>
                      <a:pt x="234650" y="39479"/>
                      <a:pt x="230659" y="41189"/>
                    </a:cubicBezTo>
                    <a:cubicBezTo>
                      <a:pt x="225015" y="43608"/>
                      <a:pt x="219885" y="47147"/>
                      <a:pt x="214184" y="49427"/>
                    </a:cubicBezTo>
                    <a:cubicBezTo>
                      <a:pt x="197471" y="56112"/>
                      <a:pt x="189177" y="57738"/>
                      <a:pt x="172994" y="61784"/>
                    </a:cubicBezTo>
                    <a:cubicBezTo>
                      <a:pt x="160584" y="70058"/>
                      <a:pt x="158796" y="71988"/>
                      <a:pt x="144162" y="78260"/>
                    </a:cubicBezTo>
                    <a:cubicBezTo>
                      <a:pt x="140171" y="79970"/>
                      <a:pt x="135688" y="80437"/>
                      <a:pt x="131805" y="82379"/>
                    </a:cubicBezTo>
                    <a:cubicBezTo>
                      <a:pt x="127377" y="84593"/>
                      <a:pt x="123794" y="88246"/>
                      <a:pt x="119448" y="90616"/>
                    </a:cubicBezTo>
                    <a:cubicBezTo>
                      <a:pt x="90503" y="106404"/>
                      <a:pt x="95358" y="104138"/>
                      <a:pt x="74140" y="111211"/>
                    </a:cubicBezTo>
                    <a:lnTo>
                      <a:pt x="41189" y="160638"/>
                    </a:lnTo>
                    <a:cubicBezTo>
                      <a:pt x="38443" y="164757"/>
                      <a:pt x="34517" y="168299"/>
                      <a:pt x="32951" y="172995"/>
                    </a:cubicBezTo>
                    <a:cubicBezTo>
                      <a:pt x="30205" y="181233"/>
                      <a:pt x="26416" y="189193"/>
                      <a:pt x="24713" y="197708"/>
                    </a:cubicBezTo>
                    <a:cubicBezTo>
                      <a:pt x="19484" y="223854"/>
                      <a:pt x="22292" y="211511"/>
                      <a:pt x="16475" y="234779"/>
                    </a:cubicBezTo>
                    <a:cubicBezTo>
                      <a:pt x="15102" y="259492"/>
                      <a:pt x="14330" y="284246"/>
                      <a:pt x="12356" y="308919"/>
                    </a:cubicBezTo>
                    <a:cubicBezTo>
                      <a:pt x="11582" y="318597"/>
                      <a:pt x="10421" y="328292"/>
                      <a:pt x="8238" y="337752"/>
                    </a:cubicBezTo>
                    <a:cubicBezTo>
                      <a:pt x="6286" y="346213"/>
                      <a:pt x="0" y="362465"/>
                      <a:pt x="0" y="362465"/>
                    </a:cubicBezTo>
                    <a:cubicBezTo>
                      <a:pt x="1373" y="376195"/>
                      <a:pt x="1576" y="390092"/>
                      <a:pt x="4119" y="403654"/>
                    </a:cubicBezTo>
                    <a:cubicBezTo>
                      <a:pt x="5719" y="412189"/>
                      <a:pt x="4118" y="425622"/>
                      <a:pt x="12356" y="428368"/>
                    </a:cubicBezTo>
                    <a:lnTo>
                      <a:pt x="24713" y="432487"/>
                    </a:lnTo>
                    <a:cubicBezTo>
                      <a:pt x="26086" y="436606"/>
                      <a:pt x="26724" y="441048"/>
                      <a:pt x="28832" y="444843"/>
                    </a:cubicBezTo>
                    <a:cubicBezTo>
                      <a:pt x="33640" y="453498"/>
                      <a:pt x="42177" y="460164"/>
                      <a:pt x="45308" y="469557"/>
                    </a:cubicBezTo>
                    <a:cubicBezTo>
                      <a:pt x="55111" y="498967"/>
                      <a:pt x="48729" y="487046"/>
                      <a:pt x="61784" y="506627"/>
                    </a:cubicBezTo>
                    <a:cubicBezTo>
                      <a:pt x="64497" y="514768"/>
                      <a:pt x="66880" y="525533"/>
                      <a:pt x="74140" y="531341"/>
                    </a:cubicBezTo>
                    <a:cubicBezTo>
                      <a:pt x="77530" y="534053"/>
                      <a:pt x="82378" y="534087"/>
                      <a:pt x="86497" y="535460"/>
                    </a:cubicBezTo>
                    <a:cubicBezTo>
                      <a:pt x="95847" y="563507"/>
                      <a:pt x="81659" y="531426"/>
                      <a:pt x="111211" y="556054"/>
                    </a:cubicBezTo>
                    <a:cubicBezTo>
                      <a:pt x="114546" y="558834"/>
                      <a:pt x="112259" y="565341"/>
                      <a:pt x="115329" y="568411"/>
                    </a:cubicBezTo>
                    <a:cubicBezTo>
                      <a:pt x="118399" y="571481"/>
                      <a:pt x="123429" y="571679"/>
                      <a:pt x="127686" y="572530"/>
                    </a:cubicBezTo>
                    <a:cubicBezTo>
                      <a:pt x="137206" y="574434"/>
                      <a:pt x="146967" y="574912"/>
                      <a:pt x="156519" y="576649"/>
                    </a:cubicBezTo>
                    <a:cubicBezTo>
                      <a:pt x="162088" y="577662"/>
                      <a:pt x="167551" y="579213"/>
                      <a:pt x="172994" y="580768"/>
                    </a:cubicBezTo>
                    <a:cubicBezTo>
                      <a:pt x="177169" y="581961"/>
                      <a:pt x="181019" y="584598"/>
                      <a:pt x="185351" y="584887"/>
                    </a:cubicBezTo>
                    <a:cubicBezTo>
                      <a:pt x="222365" y="587355"/>
                      <a:pt x="259492" y="587633"/>
                      <a:pt x="296562" y="589006"/>
                    </a:cubicBezTo>
                    <a:lnTo>
                      <a:pt x="366584" y="584887"/>
                    </a:lnTo>
                    <a:cubicBezTo>
                      <a:pt x="401443" y="582483"/>
                      <a:pt x="417674" y="582960"/>
                      <a:pt x="448962" y="572530"/>
                    </a:cubicBezTo>
                    <a:lnTo>
                      <a:pt x="473675" y="564292"/>
                    </a:lnTo>
                    <a:cubicBezTo>
                      <a:pt x="477794" y="562919"/>
                      <a:pt x="482419" y="562581"/>
                      <a:pt x="486032" y="560173"/>
                    </a:cubicBezTo>
                    <a:cubicBezTo>
                      <a:pt x="546504" y="519861"/>
                      <a:pt x="482884" y="560796"/>
                      <a:pt x="527221" y="535460"/>
                    </a:cubicBezTo>
                    <a:cubicBezTo>
                      <a:pt x="531519" y="533004"/>
                      <a:pt x="535150" y="529436"/>
                      <a:pt x="539578" y="527222"/>
                    </a:cubicBezTo>
                    <a:cubicBezTo>
                      <a:pt x="543461" y="525280"/>
                      <a:pt x="548140" y="525212"/>
                      <a:pt x="551935" y="523103"/>
                    </a:cubicBezTo>
                    <a:cubicBezTo>
                      <a:pt x="560590" y="518295"/>
                      <a:pt x="568410" y="512119"/>
                      <a:pt x="576648" y="506627"/>
                    </a:cubicBezTo>
                    <a:lnTo>
                      <a:pt x="589005" y="498389"/>
                    </a:lnTo>
                    <a:cubicBezTo>
                      <a:pt x="625173" y="444140"/>
                      <a:pt x="588795" y="495203"/>
                      <a:pt x="617838" y="461319"/>
                    </a:cubicBezTo>
                    <a:cubicBezTo>
                      <a:pt x="638273" y="437477"/>
                      <a:pt x="620798" y="451106"/>
                      <a:pt x="642551" y="436606"/>
                    </a:cubicBezTo>
                    <a:cubicBezTo>
                      <a:pt x="651538" y="409645"/>
                      <a:pt x="639056" y="436107"/>
                      <a:pt x="659027" y="420130"/>
                    </a:cubicBezTo>
                    <a:cubicBezTo>
                      <a:pt x="662893" y="417037"/>
                      <a:pt x="663765" y="411274"/>
                      <a:pt x="667265" y="407773"/>
                    </a:cubicBezTo>
                    <a:cubicBezTo>
                      <a:pt x="670765" y="404273"/>
                      <a:pt x="675502" y="402281"/>
                      <a:pt x="679621" y="399535"/>
                    </a:cubicBezTo>
                    <a:cubicBezTo>
                      <a:pt x="682367" y="395416"/>
                      <a:pt x="684690" y="390982"/>
                      <a:pt x="687859" y="387179"/>
                    </a:cubicBezTo>
                    <a:cubicBezTo>
                      <a:pt x="691588" y="382704"/>
                      <a:pt x="696985" y="379669"/>
                      <a:pt x="700216" y="374822"/>
                    </a:cubicBezTo>
                    <a:cubicBezTo>
                      <a:pt x="702624" y="371209"/>
                      <a:pt x="702625" y="366456"/>
                      <a:pt x="704335" y="362465"/>
                    </a:cubicBezTo>
                    <a:cubicBezTo>
                      <a:pt x="710607" y="347831"/>
                      <a:pt x="712537" y="346043"/>
                      <a:pt x="720811" y="333633"/>
                    </a:cubicBezTo>
                    <a:cubicBezTo>
                      <a:pt x="734056" y="293888"/>
                      <a:pt x="712825" y="355654"/>
                      <a:pt x="733167" y="304800"/>
                    </a:cubicBezTo>
                    <a:cubicBezTo>
                      <a:pt x="736392" y="296738"/>
                      <a:pt x="738659" y="288325"/>
                      <a:pt x="741405" y="280087"/>
                    </a:cubicBezTo>
                    <a:lnTo>
                      <a:pt x="745524" y="267730"/>
                    </a:lnTo>
                    <a:cubicBezTo>
                      <a:pt x="737205" y="184537"/>
                      <a:pt x="747868" y="260628"/>
                      <a:pt x="733167" y="201827"/>
                    </a:cubicBezTo>
                    <a:cubicBezTo>
                      <a:pt x="731847" y="196548"/>
                      <a:pt x="727883" y="178904"/>
                      <a:pt x="724929" y="172995"/>
                    </a:cubicBezTo>
                    <a:cubicBezTo>
                      <a:pt x="705348" y="133830"/>
                      <a:pt x="729708" y="199685"/>
                      <a:pt x="708454" y="135925"/>
                    </a:cubicBezTo>
                    <a:lnTo>
                      <a:pt x="704335" y="123568"/>
                    </a:lnTo>
                    <a:cubicBezTo>
                      <a:pt x="702962" y="119449"/>
                      <a:pt x="702624" y="114824"/>
                      <a:pt x="700216" y="111211"/>
                    </a:cubicBezTo>
                    <a:cubicBezTo>
                      <a:pt x="697470" y="107092"/>
                      <a:pt x="694192" y="103282"/>
                      <a:pt x="691978" y="98854"/>
                    </a:cubicBezTo>
                    <a:cubicBezTo>
                      <a:pt x="690036" y="94971"/>
                      <a:pt x="690929" y="89568"/>
                      <a:pt x="687859" y="86498"/>
                    </a:cubicBezTo>
                    <a:cubicBezTo>
                      <a:pt x="684789" y="83428"/>
                      <a:pt x="679621" y="83752"/>
                      <a:pt x="675502" y="82379"/>
                    </a:cubicBezTo>
                    <a:cubicBezTo>
                      <a:pt x="668180" y="71394"/>
                      <a:pt x="653405" y="47479"/>
                      <a:pt x="642551" y="45308"/>
                    </a:cubicBezTo>
                    <a:cubicBezTo>
                      <a:pt x="635686" y="43935"/>
                      <a:pt x="628710" y="43031"/>
                      <a:pt x="621956" y="41189"/>
                    </a:cubicBezTo>
                    <a:cubicBezTo>
                      <a:pt x="613579" y="38904"/>
                      <a:pt x="605481" y="35698"/>
                      <a:pt x="597243" y="32952"/>
                    </a:cubicBezTo>
                    <a:cubicBezTo>
                      <a:pt x="593124" y="31579"/>
                      <a:pt x="589098" y="29886"/>
                      <a:pt x="584886" y="28833"/>
                    </a:cubicBezTo>
                    <a:lnTo>
                      <a:pt x="568411" y="24714"/>
                    </a:lnTo>
                    <a:cubicBezTo>
                      <a:pt x="562919" y="20595"/>
                      <a:pt x="557895" y="15763"/>
                      <a:pt x="551935" y="12357"/>
                    </a:cubicBezTo>
                    <a:cubicBezTo>
                      <a:pt x="548165" y="10203"/>
                      <a:pt x="543461" y="10180"/>
                      <a:pt x="539578" y="8238"/>
                    </a:cubicBezTo>
                    <a:cubicBezTo>
                      <a:pt x="535150" y="6024"/>
                      <a:pt x="531340" y="2746"/>
                      <a:pt x="527221" y="0"/>
                    </a:cubicBezTo>
                    <a:cubicBezTo>
                      <a:pt x="502508" y="1373"/>
                      <a:pt x="477760" y="2221"/>
                      <a:pt x="453081" y="4119"/>
                    </a:cubicBezTo>
                    <a:cubicBezTo>
                      <a:pt x="442044" y="4968"/>
                      <a:pt x="431070" y="6555"/>
                      <a:pt x="420129" y="8238"/>
                    </a:cubicBezTo>
                    <a:cubicBezTo>
                      <a:pt x="413210" y="9303"/>
                      <a:pt x="406526" y="11998"/>
                      <a:pt x="399535" y="12357"/>
                    </a:cubicBezTo>
                    <a:cubicBezTo>
                      <a:pt x="317642" y="16557"/>
                      <a:pt x="302613" y="16476"/>
                      <a:pt x="275967" y="247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27663" name="TextBox 43">
              <a:extLst>
                <a:ext uri="{FF2B5EF4-FFF2-40B4-BE49-F238E27FC236}">
                  <a16:creationId xmlns:a16="http://schemas.microsoft.com/office/drawing/2014/main" id="{D62E1206-B74E-4F63-A1C8-CB4248592083}"/>
                </a:ext>
              </a:extLst>
            </p:cNvPr>
            <p:cNvSpPr txBox="1">
              <a:spLocks noChangeArrowheads="1"/>
            </p:cNvSpPr>
            <p:nvPr/>
          </p:nvSpPr>
          <p:spPr bwMode="auto">
            <a:xfrm>
              <a:off x="4685441" y="2995040"/>
              <a:ext cx="525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1C1C1C"/>
                  </a:solidFill>
                  <a:effectLst/>
                  <a:uLnTx/>
                  <a:uFillTx/>
                  <a:latin typeface="Twinkl" pitchFamily="2" charset="0"/>
                </a:rPr>
                <a:t>5</a:t>
              </a:r>
            </a:p>
          </p:txBody>
        </p:sp>
      </p:grpSp>
      <p:sp>
        <p:nvSpPr>
          <p:cNvPr id="47" name="Cloud 46">
            <a:extLst>
              <a:ext uri="{FF2B5EF4-FFF2-40B4-BE49-F238E27FC236}">
                <a16:creationId xmlns:a16="http://schemas.microsoft.com/office/drawing/2014/main" id="{784DC109-D162-410D-B58C-9E3537A33127}"/>
              </a:ext>
            </a:extLst>
          </p:cNvPr>
          <p:cNvSpPr/>
          <p:nvPr/>
        </p:nvSpPr>
        <p:spPr>
          <a:xfrm>
            <a:off x="3851275" y="3213100"/>
            <a:ext cx="153988" cy="127000"/>
          </a:xfrm>
          <a:prstGeom prst="cloud">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8" name="Cloud 47">
            <a:extLst>
              <a:ext uri="{FF2B5EF4-FFF2-40B4-BE49-F238E27FC236}">
                <a16:creationId xmlns:a16="http://schemas.microsoft.com/office/drawing/2014/main" id="{662B4C5C-04FC-4DC4-B0D4-85DCD1790B3F}"/>
              </a:ext>
            </a:extLst>
          </p:cNvPr>
          <p:cNvSpPr/>
          <p:nvPr/>
        </p:nvSpPr>
        <p:spPr>
          <a:xfrm>
            <a:off x="3690938" y="3357563"/>
            <a:ext cx="88900" cy="73025"/>
          </a:xfrm>
          <a:prstGeom prst="cloud">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9" name="TextBox 48">
            <a:extLst>
              <a:ext uri="{FF2B5EF4-FFF2-40B4-BE49-F238E27FC236}">
                <a16:creationId xmlns:a16="http://schemas.microsoft.com/office/drawing/2014/main" id="{60E04BDD-8266-41C7-9A32-DE274F69C94C}"/>
              </a:ext>
            </a:extLst>
          </p:cNvPr>
          <p:cNvSpPr txBox="1">
            <a:spLocks noChangeArrowheads="1"/>
          </p:cNvSpPr>
          <p:nvPr/>
        </p:nvSpPr>
        <p:spPr bwMode="auto">
          <a:xfrm>
            <a:off x="6962775" y="2813050"/>
            <a:ext cx="525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8D358B"/>
                </a:solidFill>
                <a:effectLst/>
                <a:uLnTx/>
                <a:uFillTx/>
                <a:latin typeface="Twinkl" pitchFamily="2" charset="0"/>
              </a:rPr>
              <a:t>…</a:t>
            </a:r>
          </a:p>
        </p:txBody>
      </p:sp>
      <p:sp>
        <p:nvSpPr>
          <p:cNvPr id="27660" name="Title 1">
            <a:extLst>
              <a:ext uri="{FF2B5EF4-FFF2-40B4-BE49-F238E27FC236}">
                <a16:creationId xmlns:a16="http://schemas.microsoft.com/office/drawing/2014/main" id="{50EA80D8-E78A-4307-93F2-1C7EDBF52298}"/>
              </a:ext>
            </a:extLst>
          </p:cNvPr>
          <p:cNvSpPr>
            <a:spLocks noGrp="1" noChangeArrowheads="1"/>
          </p:cNvSpPr>
          <p:nvPr>
            <p:ph type="title"/>
          </p:nvPr>
        </p:nvSpPr>
        <p:spPr>
          <a:xfrm>
            <a:off x="457200" y="479425"/>
            <a:ext cx="8220075" cy="993775"/>
          </a:xfrm>
        </p:spPr>
        <p:txBody>
          <a:bodyPr/>
          <a:lstStyle/>
          <a:p>
            <a:pPr eaLnBrk="1" hangingPunct="1"/>
            <a:r>
              <a:rPr lang="en-GB" altLang="en-US"/>
              <a:t>Count to Ten</a:t>
            </a:r>
          </a:p>
        </p:txBody>
      </p:sp>
      <p:pic>
        <p:nvPicPr>
          <p:cNvPr id="27661" name="Whole Class">
            <a:extLst>
              <a:ext uri="{FF2B5EF4-FFF2-40B4-BE49-F238E27FC236}">
                <a16:creationId xmlns:a16="http://schemas.microsoft.com/office/drawing/2014/main" id="{5BC38880-34DA-460B-953A-3F83988DB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par>
                          <p:cTn id="21" fill="hold" nodeType="afterGroup">
                            <p:stCondLst>
                              <p:cond delay="1500"/>
                            </p:stCondLst>
                            <p:childTnLst>
                              <p:par>
                                <p:cTn id="22" presetID="10"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nodeType="afterGroup">
                            <p:stCondLst>
                              <p:cond delay="2000"/>
                            </p:stCondLst>
                            <p:childTnLst>
                              <p:par>
                                <p:cTn id="26" presetID="10"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nodeType="afterGroup">
                            <p:stCondLst>
                              <p:cond delay="2500"/>
                            </p:stCondLst>
                            <p:childTnLst>
                              <p:par>
                                <p:cTn id="30" presetID="10"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par>
                          <p:cTn id="33" fill="hold" nodeType="afterGroup">
                            <p:stCondLst>
                              <p:cond delay="3000"/>
                            </p:stCondLst>
                            <p:childTnLst>
                              <p:par>
                                <p:cTn id="34" presetID="10" presetClass="entr" presetSubtype="0" fill="hold"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par>
                          <p:cTn id="37" fill="hold" nodeType="afterGroup">
                            <p:stCondLst>
                              <p:cond delay="3500"/>
                            </p:stCondLst>
                            <p:childTnLst>
                              <p:par>
                                <p:cTn id="38" presetID="10" presetClass="entr" presetSubtype="0" fill="hold"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par>
                          <p:cTn id="41" fill="hold" nodeType="afterGroup">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9F40C67-C6C1-4AF3-B528-E7566B8D57A6}"/>
              </a:ext>
            </a:extLst>
          </p:cNvPr>
          <p:cNvSpPr/>
          <p:nvPr/>
        </p:nvSpPr>
        <p:spPr>
          <a:xfrm>
            <a:off x="647700" y="2244725"/>
            <a:ext cx="7848600" cy="3992563"/>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nvGrpSpPr>
          <p:cNvPr id="2" name="Group 1">
            <a:extLst>
              <a:ext uri="{FF2B5EF4-FFF2-40B4-BE49-F238E27FC236}">
                <a16:creationId xmlns:a16="http://schemas.microsoft.com/office/drawing/2014/main" id="{17D499B6-5E71-4ECC-A4F8-43F443D331EC}"/>
              </a:ext>
            </a:extLst>
          </p:cNvPr>
          <p:cNvGrpSpPr>
            <a:grpSpLocks/>
          </p:cNvGrpSpPr>
          <p:nvPr/>
        </p:nvGrpSpPr>
        <p:grpSpPr bwMode="auto">
          <a:xfrm>
            <a:off x="647700" y="1436688"/>
            <a:ext cx="7848600" cy="708025"/>
            <a:chOff x="647563" y="1436617"/>
            <a:chExt cx="7848872" cy="708062"/>
          </a:xfrm>
        </p:grpSpPr>
        <p:sp>
          <p:nvSpPr>
            <p:cNvPr id="16" name="Rectangle 15">
              <a:extLst>
                <a:ext uri="{FF2B5EF4-FFF2-40B4-BE49-F238E27FC236}">
                  <a16:creationId xmlns:a16="http://schemas.microsoft.com/office/drawing/2014/main" id="{F76B546B-E98D-4580-9856-9DD0984E472E}"/>
                </a:ext>
              </a:extLst>
            </p:cNvPr>
            <p:cNvSpPr/>
            <p:nvPr/>
          </p:nvSpPr>
          <p:spPr>
            <a:xfrm>
              <a:off x="647563" y="1436617"/>
              <a:ext cx="7848872" cy="708062"/>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8689" name="TextBox 14">
              <a:extLst>
                <a:ext uri="{FF2B5EF4-FFF2-40B4-BE49-F238E27FC236}">
                  <a16:creationId xmlns:a16="http://schemas.microsoft.com/office/drawing/2014/main" id="{BF0D5FC2-D19A-44D5-A527-959AAFBFBF11}"/>
                </a:ext>
              </a:extLst>
            </p:cNvPr>
            <p:cNvSpPr txBox="1">
              <a:spLocks noChangeArrowheads="1"/>
            </p:cNvSpPr>
            <p:nvPr/>
          </p:nvSpPr>
          <p:spPr bwMode="auto">
            <a:xfrm>
              <a:off x="737160" y="1495183"/>
              <a:ext cx="76537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pitchFamily="2" charset="0"/>
                </a:rPr>
                <a:t>While counting to ten, use the time to think of ten good reasons to think before you act:</a:t>
              </a:r>
            </a:p>
          </p:txBody>
        </p:sp>
      </p:grpSp>
      <p:sp>
        <p:nvSpPr>
          <p:cNvPr id="5" name="TextBox 4">
            <a:extLst>
              <a:ext uri="{FF2B5EF4-FFF2-40B4-BE49-F238E27FC236}">
                <a16:creationId xmlns:a16="http://schemas.microsoft.com/office/drawing/2014/main" id="{9CBEAC60-A61E-481D-A5A6-F05A21E29F51}"/>
              </a:ext>
            </a:extLst>
          </p:cNvPr>
          <p:cNvSpPr txBox="1">
            <a:spLocks noChangeArrowheads="1"/>
          </p:cNvSpPr>
          <p:nvPr/>
        </p:nvSpPr>
        <p:spPr bwMode="auto">
          <a:xfrm>
            <a:off x="801688" y="2366963"/>
            <a:ext cx="75311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342900" marR="0" lvl="0" indent="-342900" algn="l" defTabSz="914400" rtl="0" eaLnBrk="0" fontAlgn="base" latinLnBrk="0" hangingPunct="0">
              <a:lnSpc>
                <a:spcPct val="90000"/>
              </a:lnSpc>
              <a:spcBef>
                <a:spcPts val="1000"/>
              </a:spcBef>
              <a:spcAft>
                <a:spcPct val="0"/>
              </a:spcAft>
              <a:buClrTx/>
              <a:buSzTx/>
              <a:buFont typeface="Twinkl Sb"/>
              <a:buAutoNum type="arabicPeriod"/>
              <a:tabLst/>
              <a:defRPr/>
            </a:pPr>
            <a:r>
              <a:rPr kumimoji="0" lang="en-GB" altLang="en-US" sz="1800" b="0" i="0" u="none" strike="noStrike" kern="1200" cap="none" spc="0" normalizeH="0" baseline="0" noProof="0" dirty="0">
                <a:ln>
                  <a:noFill/>
                </a:ln>
                <a:solidFill>
                  <a:srgbClr val="8D358B"/>
                </a:solidFill>
                <a:effectLst/>
                <a:uLnTx/>
                <a:uFillTx/>
                <a:latin typeface="Twinkl" pitchFamily="2" charset="0"/>
                <a:sym typeface="Wingdings" panose="05000000000000000000" pitchFamily="2" charset="2"/>
              </a:rPr>
              <a:t>We might say something we don’t mean.</a:t>
            </a:r>
          </a:p>
        </p:txBody>
      </p:sp>
      <p:sp>
        <p:nvSpPr>
          <p:cNvPr id="6" name="TextBox 5">
            <a:extLst>
              <a:ext uri="{FF2B5EF4-FFF2-40B4-BE49-F238E27FC236}">
                <a16:creationId xmlns:a16="http://schemas.microsoft.com/office/drawing/2014/main" id="{608E41EE-2AF8-4248-A657-A1C035BEF79B}"/>
              </a:ext>
            </a:extLst>
          </p:cNvPr>
          <p:cNvSpPr txBox="1">
            <a:spLocks noChangeArrowheads="1"/>
          </p:cNvSpPr>
          <p:nvPr/>
        </p:nvSpPr>
        <p:spPr bwMode="auto">
          <a:xfrm>
            <a:off x="801688" y="2744788"/>
            <a:ext cx="75311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342900" marR="0" lvl="0" indent="-342900" algn="l" defTabSz="914400" rtl="0" eaLnBrk="0" fontAlgn="base" latinLnBrk="0" hangingPunct="0">
              <a:lnSpc>
                <a:spcPct val="90000"/>
              </a:lnSpc>
              <a:spcBef>
                <a:spcPts val="1000"/>
              </a:spcBef>
              <a:spcAft>
                <a:spcPct val="0"/>
              </a:spcAft>
              <a:buClrTx/>
              <a:buSzTx/>
              <a:buFont typeface="Twinkl Sb"/>
              <a:buAutoNum type="arabicPeriod" startAt="2"/>
              <a:tabLst/>
              <a:defRPr/>
            </a:pPr>
            <a:r>
              <a:rPr kumimoji="0" lang="en-GB" altLang="en-US" sz="1800" b="0" i="0" u="none" strike="noStrike" kern="1200" cap="none" spc="0" normalizeH="0" baseline="0" noProof="0">
                <a:ln>
                  <a:noFill/>
                </a:ln>
                <a:solidFill>
                  <a:srgbClr val="BC0105"/>
                </a:solidFill>
                <a:effectLst/>
                <a:uLnTx/>
                <a:uFillTx/>
                <a:latin typeface="Twinkl" pitchFamily="2" charset="0"/>
                <a:sym typeface="Wingdings" panose="05000000000000000000" pitchFamily="2" charset="2"/>
              </a:rPr>
              <a:t>We could hurt someone.</a:t>
            </a:r>
          </a:p>
        </p:txBody>
      </p:sp>
      <p:sp>
        <p:nvSpPr>
          <p:cNvPr id="7" name="TextBox 6">
            <a:extLst>
              <a:ext uri="{FF2B5EF4-FFF2-40B4-BE49-F238E27FC236}">
                <a16:creationId xmlns:a16="http://schemas.microsoft.com/office/drawing/2014/main" id="{72F1F61E-5B73-43FC-9903-DAF7C35665E2}"/>
              </a:ext>
            </a:extLst>
          </p:cNvPr>
          <p:cNvSpPr txBox="1">
            <a:spLocks noChangeArrowheads="1"/>
          </p:cNvSpPr>
          <p:nvPr/>
        </p:nvSpPr>
        <p:spPr bwMode="auto">
          <a:xfrm>
            <a:off x="809625" y="3121025"/>
            <a:ext cx="75295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342900" marR="0" lvl="0" indent="-342900" algn="l" defTabSz="914400" rtl="0" eaLnBrk="0" fontAlgn="base" latinLnBrk="0" hangingPunct="0">
              <a:lnSpc>
                <a:spcPct val="90000"/>
              </a:lnSpc>
              <a:spcBef>
                <a:spcPts val="1000"/>
              </a:spcBef>
              <a:spcAft>
                <a:spcPct val="0"/>
              </a:spcAft>
              <a:buClrTx/>
              <a:buSzTx/>
              <a:buFont typeface="Twinkl Sb"/>
              <a:buAutoNum type="arabicPeriod" startAt="3"/>
              <a:tabLst/>
              <a:defRPr/>
            </a:pPr>
            <a:r>
              <a:rPr kumimoji="0" lang="en-GB" altLang="en-US" sz="1800" b="0" i="0" u="none" strike="noStrike" kern="1200" cap="none" spc="0" normalizeH="0" baseline="0" noProof="0" dirty="0">
                <a:ln>
                  <a:noFill/>
                </a:ln>
                <a:solidFill>
                  <a:srgbClr val="8D358B"/>
                </a:solidFill>
                <a:effectLst/>
                <a:uLnTx/>
                <a:uFillTx/>
                <a:latin typeface="Twinkl" pitchFamily="2" charset="0"/>
                <a:sym typeface="Wingdings" panose="05000000000000000000" pitchFamily="2" charset="2"/>
              </a:rPr>
              <a:t>We might get into trouble.</a:t>
            </a:r>
          </a:p>
        </p:txBody>
      </p:sp>
      <p:sp>
        <p:nvSpPr>
          <p:cNvPr id="8" name="TextBox 7">
            <a:extLst>
              <a:ext uri="{FF2B5EF4-FFF2-40B4-BE49-F238E27FC236}">
                <a16:creationId xmlns:a16="http://schemas.microsoft.com/office/drawing/2014/main" id="{813923A4-0595-40F0-BD64-E975F8B960E5}"/>
              </a:ext>
            </a:extLst>
          </p:cNvPr>
          <p:cNvSpPr txBox="1">
            <a:spLocks noChangeArrowheads="1"/>
          </p:cNvSpPr>
          <p:nvPr/>
        </p:nvSpPr>
        <p:spPr bwMode="auto">
          <a:xfrm>
            <a:off x="801688" y="3498850"/>
            <a:ext cx="75311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342900" marR="0" lvl="0" indent="-342900" algn="l" defTabSz="914400" rtl="0" eaLnBrk="0" fontAlgn="base" latinLnBrk="0" hangingPunct="0">
              <a:lnSpc>
                <a:spcPct val="90000"/>
              </a:lnSpc>
              <a:spcBef>
                <a:spcPts val="1000"/>
              </a:spcBef>
              <a:spcAft>
                <a:spcPct val="0"/>
              </a:spcAft>
              <a:buClrTx/>
              <a:buSzTx/>
              <a:buFont typeface="Twinkl Sb"/>
              <a:buAutoNum type="arabicPeriod" startAt="4"/>
              <a:tabLst/>
              <a:defRPr/>
            </a:pPr>
            <a:r>
              <a:rPr kumimoji="0" lang="en-GB" altLang="en-US" sz="1800" b="0" i="0" u="none" strike="noStrike" kern="1200" cap="none" spc="0" normalizeH="0" baseline="0" noProof="0">
                <a:ln>
                  <a:noFill/>
                </a:ln>
                <a:solidFill>
                  <a:srgbClr val="DE1E5A"/>
                </a:solidFill>
                <a:effectLst/>
                <a:uLnTx/>
                <a:uFillTx/>
                <a:latin typeface="Twinkl" pitchFamily="2" charset="0"/>
              </a:rPr>
              <a:t>We might embarrass ourselves.</a:t>
            </a:r>
          </a:p>
        </p:txBody>
      </p:sp>
      <p:sp>
        <p:nvSpPr>
          <p:cNvPr id="9" name="TextBox 8">
            <a:extLst>
              <a:ext uri="{FF2B5EF4-FFF2-40B4-BE49-F238E27FC236}">
                <a16:creationId xmlns:a16="http://schemas.microsoft.com/office/drawing/2014/main" id="{E9D49EEE-1075-4F6B-B364-3961FA545B16}"/>
              </a:ext>
            </a:extLst>
          </p:cNvPr>
          <p:cNvSpPr txBox="1">
            <a:spLocks noChangeArrowheads="1"/>
          </p:cNvSpPr>
          <p:nvPr/>
        </p:nvSpPr>
        <p:spPr bwMode="auto">
          <a:xfrm>
            <a:off x="801688" y="3876675"/>
            <a:ext cx="75311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342900" marR="0" lvl="0" indent="-342900" algn="l" defTabSz="914400" rtl="0" eaLnBrk="0" fontAlgn="base" latinLnBrk="0" hangingPunct="0">
              <a:lnSpc>
                <a:spcPct val="90000"/>
              </a:lnSpc>
              <a:spcBef>
                <a:spcPts val="1000"/>
              </a:spcBef>
              <a:spcAft>
                <a:spcPct val="0"/>
              </a:spcAft>
              <a:buClrTx/>
              <a:buSzTx/>
              <a:buFont typeface="Twinkl Sb"/>
              <a:buAutoNum type="arabicPeriod" startAt="5"/>
              <a:tabLst/>
              <a:defRPr/>
            </a:pPr>
            <a:r>
              <a:rPr kumimoji="0" lang="en-GB" altLang="en-US" sz="1800" b="0" i="0" u="none" strike="noStrike" kern="1200" cap="none" spc="0" normalizeH="0" baseline="0" noProof="0" dirty="0">
                <a:ln>
                  <a:noFill/>
                </a:ln>
                <a:solidFill>
                  <a:srgbClr val="8D358B"/>
                </a:solidFill>
                <a:effectLst/>
                <a:uLnTx/>
                <a:uFillTx/>
                <a:latin typeface="Twinkl" pitchFamily="2" charset="0"/>
              </a:rPr>
              <a:t>We could lose a friend.</a:t>
            </a:r>
          </a:p>
        </p:txBody>
      </p:sp>
      <p:sp>
        <p:nvSpPr>
          <p:cNvPr id="10" name="TextBox 9">
            <a:extLst>
              <a:ext uri="{FF2B5EF4-FFF2-40B4-BE49-F238E27FC236}">
                <a16:creationId xmlns:a16="http://schemas.microsoft.com/office/drawing/2014/main" id="{2CDC9F33-9E1F-4227-8EAA-6F6DE93254ED}"/>
              </a:ext>
            </a:extLst>
          </p:cNvPr>
          <p:cNvSpPr txBox="1">
            <a:spLocks noChangeArrowheads="1"/>
          </p:cNvSpPr>
          <p:nvPr/>
        </p:nvSpPr>
        <p:spPr bwMode="auto">
          <a:xfrm>
            <a:off x="798513" y="4252913"/>
            <a:ext cx="75295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342900" marR="0" lvl="0" indent="-342900" algn="l" defTabSz="914400" rtl="0" eaLnBrk="0" fontAlgn="base" latinLnBrk="0" hangingPunct="0">
              <a:lnSpc>
                <a:spcPct val="90000"/>
              </a:lnSpc>
              <a:spcBef>
                <a:spcPts val="1000"/>
              </a:spcBef>
              <a:spcAft>
                <a:spcPct val="0"/>
              </a:spcAft>
              <a:buClrTx/>
              <a:buSzTx/>
              <a:buFont typeface="Twinkl Sb"/>
              <a:buAutoNum type="arabicPeriod" startAt="6"/>
              <a:tabLst/>
              <a:defRPr/>
            </a:pPr>
            <a:r>
              <a:rPr kumimoji="0" lang="en-GB" altLang="en-US" sz="1800" b="0" i="0" u="none" strike="noStrike" kern="1200" cap="none" spc="0" normalizeH="0" baseline="0" noProof="0">
                <a:ln>
                  <a:noFill/>
                </a:ln>
                <a:solidFill>
                  <a:srgbClr val="18A0DB"/>
                </a:solidFill>
                <a:effectLst/>
                <a:uLnTx/>
                <a:uFillTx/>
                <a:latin typeface="Twinkl" pitchFamily="2" charset="0"/>
              </a:rPr>
              <a:t>We might hurt ourselves.</a:t>
            </a:r>
          </a:p>
        </p:txBody>
      </p:sp>
      <p:sp>
        <p:nvSpPr>
          <p:cNvPr id="11" name="TextBox 10">
            <a:extLst>
              <a:ext uri="{FF2B5EF4-FFF2-40B4-BE49-F238E27FC236}">
                <a16:creationId xmlns:a16="http://schemas.microsoft.com/office/drawing/2014/main" id="{B7606C37-02B2-4300-A7A1-5EC64CB8BBC4}"/>
              </a:ext>
            </a:extLst>
          </p:cNvPr>
          <p:cNvSpPr txBox="1">
            <a:spLocks noChangeArrowheads="1"/>
          </p:cNvSpPr>
          <p:nvPr/>
        </p:nvSpPr>
        <p:spPr bwMode="auto">
          <a:xfrm>
            <a:off x="798513" y="4630738"/>
            <a:ext cx="75295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342900" marR="0" lvl="0" indent="-342900" algn="l" defTabSz="914400" rtl="0" eaLnBrk="0" fontAlgn="base" latinLnBrk="0" hangingPunct="0">
              <a:lnSpc>
                <a:spcPct val="90000"/>
              </a:lnSpc>
              <a:spcBef>
                <a:spcPts val="1000"/>
              </a:spcBef>
              <a:spcAft>
                <a:spcPct val="0"/>
              </a:spcAft>
              <a:buClrTx/>
              <a:buSzTx/>
              <a:buFont typeface="Twinkl Sb"/>
              <a:buAutoNum type="arabicPeriod" startAt="7"/>
              <a:tabLst/>
              <a:defRPr/>
            </a:pPr>
            <a:r>
              <a:rPr kumimoji="0" lang="en-GB" altLang="en-US" sz="1800" b="0" i="0" u="none" strike="noStrike" kern="1200" cap="none" spc="0" normalizeH="0" baseline="0" noProof="0" dirty="0">
                <a:ln>
                  <a:noFill/>
                </a:ln>
                <a:solidFill>
                  <a:srgbClr val="8D358B"/>
                </a:solidFill>
                <a:effectLst/>
                <a:uLnTx/>
                <a:uFillTx/>
                <a:latin typeface="Twinkl" pitchFamily="2" charset="0"/>
              </a:rPr>
              <a:t>We might regret what we say or do.</a:t>
            </a:r>
          </a:p>
        </p:txBody>
      </p:sp>
      <p:sp>
        <p:nvSpPr>
          <p:cNvPr id="12" name="TextBox 11">
            <a:extLst>
              <a:ext uri="{FF2B5EF4-FFF2-40B4-BE49-F238E27FC236}">
                <a16:creationId xmlns:a16="http://schemas.microsoft.com/office/drawing/2014/main" id="{3F49591C-AF1D-4635-A149-31B825790685}"/>
              </a:ext>
            </a:extLst>
          </p:cNvPr>
          <p:cNvSpPr txBox="1">
            <a:spLocks noChangeArrowheads="1"/>
          </p:cNvSpPr>
          <p:nvPr/>
        </p:nvSpPr>
        <p:spPr bwMode="auto">
          <a:xfrm>
            <a:off x="798513" y="5008563"/>
            <a:ext cx="75295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342900" marR="0" lvl="0" indent="-342900" algn="l" defTabSz="914400" rtl="0" eaLnBrk="0" fontAlgn="base" latinLnBrk="0" hangingPunct="0">
              <a:lnSpc>
                <a:spcPct val="90000"/>
              </a:lnSpc>
              <a:spcBef>
                <a:spcPts val="1000"/>
              </a:spcBef>
              <a:spcAft>
                <a:spcPct val="0"/>
              </a:spcAft>
              <a:buClrTx/>
              <a:buSzTx/>
              <a:buFont typeface="Twinkl Sb"/>
              <a:buAutoNum type="arabicPeriod" startAt="8"/>
              <a:tabLst/>
              <a:defRPr/>
            </a:pPr>
            <a:r>
              <a:rPr kumimoji="0" lang="en-GB" altLang="en-US" sz="1800" b="0" i="0" u="none" strike="noStrike" kern="1200" cap="none" spc="0" normalizeH="0" baseline="0" noProof="0">
                <a:ln>
                  <a:noFill/>
                </a:ln>
                <a:solidFill>
                  <a:srgbClr val="019542"/>
                </a:solidFill>
                <a:effectLst/>
                <a:uLnTx/>
                <a:uFillTx/>
                <a:latin typeface="Twinkl" pitchFamily="2" charset="0"/>
              </a:rPr>
              <a:t>We could make our feeling of anger even more intense.</a:t>
            </a:r>
          </a:p>
        </p:txBody>
      </p:sp>
      <p:sp>
        <p:nvSpPr>
          <p:cNvPr id="13" name="TextBox 12">
            <a:extLst>
              <a:ext uri="{FF2B5EF4-FFF2-40B4-BE49-F238E27FC236}">
                <a16:creationId xmlns:a16="http://schemas.microsoft.com/office/drawing/2014/main" id="{448F2C47-6272-4C1D-B8A2-CF247C21BDC9}"/>
              </a:ext>
            </a:extLst>
          </p:cNvPr>
          <p:cNvSpPr txBox="1">
            <a:spLocks noChangeArrowheads="1"/>
          </p:cNvSpPr>
          <p:nvPr/>
        </p:nvSpPr>
        <p:spPr bwMode="auto">
          <a:xfrm>
            <a:off x="806450" y="5384800"/>
            <a:ext cx="7531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342900" marR="0" lvl="0" indent="-342900" algn="l" defTabSz="914400" rtl="0" eaLnBrk="0" fontAlgn="base" latinLnBrk="0" hangingPunct="0">
              <a:lnSpc>
                <a:spcPct val="90000"/>
              </a:lnSpc>
              <a:spcBef>
                <a:spcPts val="1000"/>
              </a:spcBef>
              <a:spcAft>
                <a:spcPct val="0"/>
              </a:spcAft>
              <a:buClrTx/>
              <a:buSzTx/>
              <a:buFont typeface="Twinkl Sb"/>
              <a:buAutoNum type="arabicPeriod" startAt="9"/>
              <a:tabLst/>
              <a:defRPr/>
            </a:pPr>
            <a:r>
              <a:rPr kumimoji="0" lang="en-GB" altLang="en-US" sz="1800" b="0" i="0" u="none" strike="noStrike" kern="1200" cap="none" spc="0" normalizeH="0" baseline="0" noProof="0" dirty="0">
                <a:ln>
                  <a:noFill/>
                </a:ln>
                <a:solidFill>
                  <a:srgbClr val="8D358B"/>
                </a:solidFill>
                <a:effectLst/>
                <a:uLnTx/>
                <a:uFillTx/>
                <a:latin typeface="Twinkl" pitchFamily="2" charset="0"/>
              </a:rPr>
              <a:t>We might get a bad reputation.</a:t>
            </a:r>
          </a:p>
        </p:txBody>
      </p:sp>
      <p:sp>
        <p:nvSpPr>
          <p:cNvPr id="14" name="TextBox 13">
            <a:extLst>
              <a:ext uri="{FF2B5EF4-FFF2-40B4-BE49-F238E27FC236}">
                <a16:creationId xmlns:a16="http://schemas.microsoft.com/office/drawing/2014/main" id="{A8322E64-D703-4648-9A29-22EF1C1A75A3}"/>
              </a:ext>
            </a:extLst>
          </p:cNvPr>
          <p:cNvSpPr txBox="1">
            <a:spLocks noChangeArrowheads="1"/>
          </p:cNvSpPr>
          <p:nvPr/>
        </p:nvSpPr>
        <p:spPr bwMode="auto">
          <a:xfrm>
            <a:off x="806450" y="5762625"/>
            <a:ext cx="75311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342900" marR="0" lvl="0" indent="-342900" algn="l" defTabSz="914400" rtl="0" eaLnBrk="0" fontAlgn="base" latinLnBrk="0" hangingPunct="0">
              <a:lnSpc>
                <a:spcPct val="90000"/>
              </a:lnSpc>
              <a:spcBef>
                <a:spcPts val="1000"/>
              </a:spcBef>
              <a:spcAft>
                <a:spcPct val="0"/>
              </a:spcAft>
              <a:buClrTx/>
              <a:buSzTx/>
              <a:buFont typeface="Twinkl Sb"/>
              <a:buAutoNum type="arabicPeriod" startAt="10"/>
              <a:tabLst/>
              <a:defRPr/>
            </a:pPr>
            <a:r>
              <a:rPr kumimoji="0" lang="en-GB" altLang="en-US" sz="1800" b="0" i="0" u="none" strike="noStrike" kern="1200" cap="none" spc="0" normalizeH="0" baseline="0" noProof="0">
                <a:ln>
                  <a:noFill/>
                </a:ln>
                <a:solidFill>
                  <a:srgbClr val="F08115"/>
                </a:solidFill>
                <a:effectLst/>
                <a:uLnTx/>
                <a:uFillTx/>
                <a:latin typeface="Twinkl" pitchFamily="2" charset="0"/>
              </a:rPr>
              <a:t>We might be able to think of a way to handle this in a positive way.</a:t>
            </a:r>
          </a:p>
        </p:txBody>
      </p:sp>
      <p:sp>
        <p:nvSpPr>
          <p:cNvPr id="28686" name="Title 1">
            <a:extLst>
              <a:ext uri="{FF2B5EF4-FFF2-40B4-BE49-F238E27FC236}">
                <a16:creationId xmlns:a16="http://schemas.microsoft.com/office/drawing/2014/main" id="{9D8004DC-04A7-4F48-8DEC-8A02633D329D}"/>
              </a:ext>
            </a:extLst>
          </p:cNvPr>
          <p:cNvSpPr>
            <a:spLocks noGrp="1" noChangeArrowheads="1"/>
          </p:cNvSpPr>
          <p:nvPr>
            <p:ph type="title"/>
          </p:nvPr>
        </p:nvSpPr>
        <p:spPr>
          <a:xfrm>
            <a:off x="457200" y="479425"/>
            <a:ext cx="8220075" cy="993775"/>
          </a:xfrm>
        </p:spPr>
        <p:txBody>
          <a:bodyPr/>
          <a:lstStyle/>
          <a:p>
            <a:pPr eaLnBrk="1" hangingPunct="1"/>
            <a:r>
              <a:rPr lang="en-GB" altLang="en-US" dirty="0"/>
              <a:t>Count to Ten</a:t>
            </a:r>
          </a:p>
        </p:txBody>
      </p:sp>
      <p:pic>
        <p:nvPicPr>
          <p:cNvPr id="28687" name="Whole Class">
            <a:extLst>
              <a:ext uri="{FF2B5EF4-FFF2-40B4-BE49-F238E27FC236}">
                <a16:creationId xmlns:a16="http://schemas.microsoft.com/office/drawing/2014/main" id="{FF7ED42B-E4D0-4B95-8CF2-88FF7E36B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6" grpId="0"/>
      <p:bldP spid="7" grpId="0"/>
      <p:bldP spid="8" grpId="0"/>
      <p:bldP spid="9" grpId="0"/>
      <p:bldP spid="10" grpId="0"/>
      <p:bldP spid="11" grpId="0"/>
      <p:bldP spid="12" grpId="0"/>
      <p:bldP spid="13"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0">
            <a:extLst>
              <a:ext uri="{FF2B5EF4-FFF2-40B4-BE49-F238E27FC236}">
                <a16:creationId xmlns:a16="http://schemas.microsoft.com/office/drawing/2014/main" id="{8369E9D9-3897-47AF-898E-D84CB168E7C1}"/>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The Big Questions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7">
            <a:extLst>
              <a:ext uri="{FF2B5EF4-FFF2-40B4-BE49-F238E27FC236}">
                <a16:creationId xmlns:a16="http://schemas.microsoft.com/office/drawing/2014/main" id="{7A6B470C-B50F-4A3C-A0E2-FEA882AD8184}"/>
              </a:ext>
            </a:extLst>
          </p:cNvPr>
          <p:cNvGrpSpPr>
            <a:grpSpLocks/>
          </p:cNvGrpSpPr>
          <p:nvPr/>
        </p:nvGrpSpPr>
        <p:grpSpPr bwMode="auto">
          <a:xfrm>
            <a:off x="4576763" y="922338"/>
            <a:ext cx="3116262" cy="2089150"/>
            <a:chOff x="1209795" y="1407600"/>
            <a:chExt cx="3116764" cy="2088232"/>
          </a:xfrm>
        </p:grpSpPr>
        <p:sp>
          <p:nvSpPr>
            <p:cNvPr id="6" name="Thought Bubble: Cloud 5">
              <a:extLst>
                <a:ext uri="{FF2B5EF4-FFF2-40B4-BE49-F238E27FC236}">
                  <a16:creationId xmlns:a16="http://schemas.microsoft.com/office/drawing/2014/main" id="{5E8818B5-1F54-4EF9-A210-B42F6C157103}"/>
                </a:ext>
              </a:extLst>
            </p:cNvPr>
            <p:cNvSpPr/>
            <p:nvPr/>
          </p:nvSpPr>
          <p:spPr>
            <a:xfrm>
              <a:off x="1209795" y="1407600"/>
              <a:ext cx="3116764" cy="2088232"/>
            </a:xfrm>
            <a:prstGeom prst="cloudCallout">
              <a:avLst>
                <a:gd name="adj1" fmla="val 26480"/>
                <a:gd name="adj2" fmla="val 77523"/>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 name="Freeform: Shape 6">
              <a:extLst>
                <a:ext uri="{FF2B5EF4-FFF2-40B4-BE49-F238E27FC236}">
                  <a16:creationId xmlns:a16="http://schemas.microsoft.com/office/drawing/2014/main" id="{DF60F941-BB02-41EC-8C42-61EC10DC39E0}"/>
                </a:ext>
              </a:extLst>
            </p:cNvPr>
            <p:cNvSpPr/>
            <p:nvPr/>
          </p:nvSpPr>
          <p:spPr>
            <a:xfrm>
              <a:off x="1374922" y="1513915"/>
              <a:ext cx="2824617" cy="1789913"/>
            </a:xfrm>
            <a:custGeom>
              <a:avLst/>
              <a:gdLst>
                <a:gd name="connsiteX0" fmla="*/ 2084438 w 2880851"/>
                <a:gd name="connsiteY0" fmla="*/ 49161 h 1789471"/>
                <a:gd name="connsiteX1" fmla="*/ 2084438 w 2880851"/>
                <a:gd name="connsiteY1" fmla="*/ 49161 h 1789471"/>
                <a:gd name="connsiteX2" fmla="*/ 1995948 w 2880851"/>
                <a:gd name="connsiteY2" fmla="*/ 29497 h 1789471"/>
                <a:gd name="connsiteX3" fmla="*/ 1936954 w 2880851"/>
                <a:gd name="connsiteY3" fmla="*/ 9832 h 1789471"/>
                <a:gd name="connsiteX4" fmla="*/ 1907458 w 2880851"/>
                <a:gd name="connsiteY4" fmla="*/ 0 h 1789471"/>
                <a:gd name="connsiteX5" fmla="*/ 1691148 w 2880851"/>
                <a:gd name="connsiteY5" fmla="*/ 9832 h 1789471"/>
                <a:gd name="connsiteX6" fmla="*/ 1641987 w 2880851"/>
                <a:gd name="connsiteY6" fmla="*/ 19664 h 1789471"/>
                <a:gd name="connsiteX7" fmla="*/ 1563329 w 2880851"/>
                <a:gd name="connsiteY7" fmla="*/ 29497 h 1789471"/>
                <a:gd name="connsiteX8" fmla="*/ 1504335 w 2880851"/>
                <a:gd name="connsiteY8" fmla="*/ 49161 h 1789471"/>
                <a:gd name="connsiteX9" fmla="*/ 1474838 w 2880851"/>
                <a:gd name="connsiteY9" fmla="*/ 68826 h 1789471"/>
                <a:gd name="connsiteX10" fmla="*/ 1278193 w 2880851"/>
                <a:gd name="connsiteY10" fmla="*/ 78658 h 1789471"/>
                <a:gd name="connsiteX11" fmla="*/ 1229032 w 2880851"/>
                <a:gd name="connsiteY11" fmla="*/ 88490 h 1789471"/>
                <a:gd name="connsiteX12" fmla="*/ 1199535 w 2880851"/>
                <a:gd name="connsiteY12" fmla="*/ 108155 h 1789471"/>
                <a:gd name="connsiteX13" fmla="*/ 1140542 w 2880851"/>
                <a:gd name="connsiteY13" fmla="*/ 117987 h 1789471"/>
                <a:gd name="connsiteX14" fmla="*/ 1101213 w 2880851"/>
                <a:gd name="connsiteY14" fmla="*/ 127819 h 1789471"/>
                <a:gd name="connsiteX15" fmla="*/ 1071716 w 2880851"/>
                <a:gd name="connsiteY15" fmla="*/ 147484 h 1789471"/>
                <a:gd name="connsiteX16" fmla="*/ 953729 w 2880851"/>
                <a:gd name="connsiteY16" fmla="*/ 147484 h 1789471"/>
                <a:gd name="connsiteX17" fmla="*/ 884903 w 2880851"/>
                <a:gd name="connsiteY17" fmla="*/ 147484 h 1789471"/>
                <a:gd name="connsiteX18" fmla="*/ 825909 w 2880851"/>
                <a:gd name="connsiteY18" fmla="*/ 167148 h 1789471"/>
                <a:gd name="connsiteX19" fmla="*/ 806245 w 2880851"/>
                <a:gd name="connsiteY19" fmla="*/ 196645 h 1789471"/>
                <a:gd name="connsiteX20" fmla="*/ 747251 w 2880851"/>
                <a:gd name="connsiteY20" fmla="*/ 216309 h 1789471"/>
                <a:gd name="connsiteX21" fmla="*/ 717754 w 2880851"/>
                <a:gd name="connsiteY21" fmla="*/ 226142 h 1789471"/>
                <a:gd name="connsiteX22" fmla="*/ 688258 w 2880851"/>
                <a:gd name="connsiteY22" fmla="*/ 245806 h 1789471"/>
                <a:gd name="connsiteX23" fmla="*/ 648929 w 2880851"/>
                <a:gd name="connsiteY23" fmla="*/ 255638 h 1789471"/>
                <a:gd name="connsiteX24" fmla="*/ 619432 w 2880851"/>
                <a:gd name="connsiteY24" fmla="*/ 275303 h 1789471"/>
                <a:gd name="connsiteX25" fmla="*/ 580103 w 2880851"/>
                <a:gd name="connsiteY25" fmla="*/ 304800 h 1789471"/>
                <a:gd name="connsiteX26" fmla="*/ 530942 w 2880851"/>
                <a:gd name="connsiteY26" fmla="*/ 324464 h 1789471"/>
                <a:gd name="connsiteX27" fmla="*/ 471948 w 2880851"/>
                <a:gd name="connsiteY27" fmla="*/ 353961 h 1789471"/>
                <a:gd name="connsiteX28" fmla="*/ 442451 w 2880851"/>
                <a:gd name="connsiteY28" fmla="*/ 373626 h 1789471"/>
                <a:gd name="connsiteX29" fmla="*/ 422787 w 2880851"/>
                <a:gd name="connsiteY29" fmla="*/ 403122 h 1789471"/>
                <a:gd name="connsiteX30" fmla="*/ 334296 w 2880851"/>
                <a:gd name="connsiteY30" fmla="*/ 452284 h 1789471"/>
                <a:gd name="connsiteX31" fmla="*/ 265471 w 2880851"/>
                <a:gd name="connsiteY31" fmla="*/ 491613 h 1789471"/>
                <a:gd name="connsiteX32" fmla="*/ 235974 w 2880851"/>
                <a:gd name="connsiteY32" fmla="*/ 501445 h 1789471"/>
                <a:gd name="connsiteX33" fmla="*/ 206477 w 2880851"/>
                <a:gd name="connsiteY33" fmla="*/ 530942 h 1789471"/>
                <a:gd name="connsiteX34" fmla="*/ 196645 w 2880851"/>
                <a:gd name="connsiteY34" fmla="*/ 560438 h 1789471"/>
                <a:gd name="connsiteX35" fmla="*/ 137651 w 2880851"/>
                <a:gd name="connsiteY35" fmla="*/ 599767 h 1789471"/>
                <a:gd name="connsiteX36" fmla="*/ 108154 w 2880851"/>
                <a:gd name="connsiteY36" fmla="*/ 619432 h 1789471"/>
                <a:gd name="connsiteX37" fmla="*/ 68825 w 2880851"/>
                <a:gd name="connsiteY37" fmla="*/ 688258 h 1789471"/>
                <a:gd name="connsiteX38" fmla="*/ 49161 w 2880851"/>
                <a:gd name="connsiteY38" fmla="*/ 757084 h 1789471"/>
                <a:gd name="connsiteX39" fmla="*/ 39329 w 2880851"/>
                <a:gd name="connsiteY39" fmla="*/ 904567 h 1789471"/>
                <a:gd name="connsiteX40" fmla="*/ 19664 w 2880851"/>
                <a:gd name="connsiteY40" fmla="*/ 963561 h 1789471"/>
                <a:gd name="connsiteX41" fmla="*/ 9832 w 2880851"/>
                <a:gd name="connsiteY41" fmla="*/ 1042219 h 1789471"/>
                <a:gd name="connsiteX42" fmla="*/ 0 w 2880851"/>
                <a:gd name="connsiteY42" fmla="*/ 1071716 h 1789471"/>
                <a:gd name="connsiteX43" fmla="*/ 29496 w 2880851"/>
                <a:gd name="connsiteY43" fmla="*/ 1179871 h 1789471"/>
                <a:gd name="connsiteX44" fmla="*/ 49161 w 2880851"/>
                <a:gd name="connsiteY44" fmla="*/ 1238864 h 1789471"/>
                <a:gd name="connsiteX45" fmla="*/ 58993 w 2880851"/>
                <a:gd name="connsiteY45" fmla="*/ 1268361 h 1789471"/>
                <a:gd name="connsiteX46" fmla="*/ 88490 w 2880851"/>
                <a:gd name="connsiteY46" fmla="*/ 1297858 h 1789471"/>
                <a:gd name="connsiteX47" fmla="*/ 127819 w 2880851"/>
                <a:gd name="connsiteY47" fmla="*/ 1356851 h 1789471"/>
                <a:gd name="connsiteX48" fmla="*/ 157316 w 2880851"/>
                <a:gd name="connsiteY48" fmla="*/ 1376516 h 1789471"/>
                <a:gd name="connsiteX49" fmla="*/ 186813 w 2880851"/>
                <a:gd name="connsiteY49" fmla="*/ 1435509 h 1789471"/>
                <a:gd name="connsiteX50" fmla="*/ 206477 w 2880851"/>
                <a:gd name="connsiteY50" fmla="*/ 1494503 h 1789471"/>
                <a:gd name="connsiteX51" fmla="*/ 255638 w 2880851"/>
                <a:gd name="connsiteY51" fmla="*/ 1582993 h 1789471"/>
                <a:gd name="connsiteX52" fmla="*/ 285135 w 2880851"/>
                <a:gd name="connsiteY52" fmla="*/ 1592826 h 1789471"/>
                <a:gd name="connsiteX53" fmla="*/ 324464 w 2880851"/>
                <a:gd name="connsiteY53" fmla="*/ 1641987 h 1789471"/>
                <a:gd name="connsiteX54" fmla="*/ 353961 w 2880851"/>
                <a:gd name="connsiteY54" fmla="*/ 1671484 h 1789471"/>
                <a:gd name="connsiteX55" fmla="*/ 393290 w 2880851"/>
                <a:gd name="connsiteY55" fmla="*/ 1681316 h 1789471"/>
                <a:gd name="connsiteX56" fmla="*/ 452283 w 2880851"/>
                <a:gd name="connsiteY56" fmla="*/ 1700980 h 1789471"/>
                <a:gd name="connsiteX57" fmla="*/ 511277 w 2880851"/>
                <a:gd name="connsiteY57" fmla="*/ 1740309 h 1789471"/>
                <a:gd name="connsiteX58" fmla="*/ 570271 w 2880851"/>
                <a:gd name="connsiteY58" fmla="*/ 1759974 h 1789471"/>
                <a:gd name="connsiteX59" fmla="*/ 619432 w 2880851"/>
                <a:gd name="connsiteY59" fmla="*/ 1769806 h 1789471"/>
                <a:gd name="connsiteX60" fmla="*/ 678425 w 2880851"/>
                <a:gd name="connsiteY60" fmla="*/ 1789471 h 1789471"/>
                <a:gd name="connsiteX61" fmla="*/ 1120877 w 2880851"/>
                <a:gd name="connsiteY61" fmla="*/ 1769806 h 1789471"/>
                <a:gd name="connsiteX62" fmla="*/ 1150374 w 2880851"/>
                <a:gd name="connsiteY62" fmla="*/ 1759974 h 1789471"/>
                <a:gd name="connsiteX63" fmla="*/ 1602658 w 2880851"/>
                <a:gd name="connsiteY63" fmla="*/ 1750142 h 1789471"/>
                <a:gd name="connsiteX64" fmla="*/ 1661651 w 2880851"/>
                <a:gd name="connsiteY64" fmla="*/ 1720645 h 1789471"/>
                <a:gd name="connsiteX65" fmla="*/ 1720645 w 2880851"/>
                <a:gd name="connsiteY65" fmla="*/ 1700980 h 1789471"/>
                <a:gd name="connsiteX66" fmla="*/ 1750142 w 2880851"/>
                <a:gd name="connsiteY66" fmla="*/ 1691148 h 1789471"/>
                <a:gd name="connsiteX67" fmla="*/ 1877961 w 2880851"/>
                <a:gd name="connsiteY67" fmla="*/ 1681316 h 1789471"/>
                <a:gd name="connsiteX68" fmla="*/ 1927122 w 2880851"/>
                <a:gd name="connsiteY68" fmla="*/ 1671484 h 1789471"/>
                <a:gd name="connsiteX69" fmla="*/ 1986116 w 2880851"/>
                <a:gd name="connsiteY69" fmla="*/ 1661651 h 1789471"/>
                <a:gd name="connsiteX70" fmla="*/ 2015613 w 2880851"/>
                <a:gd name="connsiteY70" fmla="*/ 1651819 h 1789471"/>
                <a:gd name="connsiteX71" fmla="*/ 2054942 w 2880851"/>
                <a:gd name="connsiteY71" fmla="*/ 1641987 h 1789471"/>
                <a:gd name="connsiteX72" fmla="*/ 2084438 w 2880851"/>
                <a:gd name="connsiteY72" fmla="*/ 1632155 h 1789471"/>
                <a:gd name="connsiteX73" fmla="*/ 2153264 w 2880851"/>
                <a:gd name="connsiteY73" fmla="*/ 1612490 h 1789471"/>
                <a:gd name="connsiteX74" fmla="*/ 2182761 w 2880851"/>
                <a:gd name="connsiteY74" fmla="*/ 1592826 h 1789471"/>
                <a:gd name="connsiteX75" fmla="*/ 2212258 w 2880851"/>
                <a:gd name="connsiteY75" fmla="*/ 1582993 h 1789471"/>
                <a:gd name="connsiteX76" fmla="*/ 2281083 w 2880851"/>
                <a:gd name="connsiteY76" fmla="*/ 1553497 h 1789471"/>
                <a:gd name="connsiteX77" fmla="*/ 2310580 w 2880851"/>
                <a:gd name="connsiteY77" fmla="*/ 1533832 h 1789471"/>
                <a:gd name="connsiteX78" fmla="*/ 2340077 w 2880851"/>
                <a:gd name="connsiteY78" fmla="*/ 1524000 h 1789471"/>
                <a:gd name="connsiteX79" fmla="*/ 2399071 w 2880851"/>
                <a:gd name="connsiteY79" fmla="*/ 1484671 h 1789471"/>
                <a:gd name="connsiteX80" fmla="*/ 2418735 w 2880851"/>
                <a:gd name="connsiteY80" fmla="*/ 1455174 h 1789471"/>
                <a:gd name="connsiteX81" fmla="*/ 2448232 w 2880851"/>
                <a:gd name="connsiteY81" fmla="*/ 1445342 h 1789471"/>
                <a:gd name="connsiteX82" fmla="*/ 2458064 w 2880851"/>
                <a:gd name="connsiteY82" fmla="*/ 1415845 h 1789471"/>
                <a:gd name="connsiteX83" fmla="*/ 2487561 w 2880851"/>
                <a:gd name="connsiteY83" fmla="*/ 1396180 h 1789471"/>
                <a:gd name="connsiteX84" fmla="*/ 2517058 w 2880851"/>
                <a:gd name="connsiteY84" fmla="*/ 1337187 h 1789471"/>
                <a:gd name="connsiteX85" fmla="*/ 2605548 w 2880851"/>
                <a:gd name="connsiteY85" fmla="*/ 1288026 h 1789471"/>
                <a:gd name="connsiteX86" fmla="*/ 2635045 w 2880851"/>
                <a:gd name="connsiteY86" fmla="*/ 1258529 h 1789471"/>
                <a:gd name="connsiteX87" fmla="*/ 2664542 w 2880851"/>
                <a:gd name="connsiteY87" fmla="*/ 1248697 h 1789471"/>
                <a:gd name="connsiteX88" fmla="*/ 2674374 w 2880851"/>
                <a:gd name="connsiteY88" fmla="*/ 1219200 h 1789471"/>
                <a:gd name="connsiteX89" fmla="*/ 2733367 w 2880851"/>
                <a:gd name="connsiteY89" fmla="*/ 1179871 h 1789471"/>
                <a:gd name="connsiteX90" fmla="*/ 2772696 w 2880851"/>
                <a:gd name="connsiteY90" fmla="*/ 1120877 h 1789471"/>
                <a:gd name="connsiteX91" fmla="*/ 2792361 w 2880851"/>
                <a:gd name="connsiteY91" fmla="*/ 1091380 h 1789471"/>
                <a:gd name="connsiteX92" fmla="*/ 2841522 w 2880851"/>
                <a:gd name="connsiteY92" fmla="*/ 1022555 h 1789471"/>
                <a:gd name="connsiteX93" fmla="*/ 2871019 w 2880851"/>
                <a:gd name="connsiteY93" fmla="*/ 934064 h 1789471"/>
                <a:gd name="connsiteX94" fmla="*/ 2880851 w 2880851"/>
                <a:gd name="connsiteY94" fmla="*/ 904567 h 1789471"/>
                <a:gd name="connsiteX95" fmla="*/ 2871019 w 2880851"/>
                <a:gd name="connsiteY95" fmla="*/ 747251 h 1789471"/>
                <a:gd name="connsiteX96" fmla="*/ 2861187 w 2880851"/>
                <a:gd name="connsiteY96" fmla="*/ 717755 h 1789471"/>
                <a:gd name="connsiteX97" fmla="*/ 2851354 w 2880851"/>
                <a:gd name="connsiteY97" fmla="*/ 599767 h 1789471"/>
                <a:gd name="connsiteX98" fmla="*/ 2841522 w 2880851"/>
                <a:gd name="connsiteY98" fmla="*/ 540774 h 1789471"/>
                <a:gd name="connsiteX99" fmla="*/ 2821858 w 2880851"/>
                <a:gd name="connsiteY99" fmla="*/ 462116 h 1789471"/>
                <a:gd name="connsiteX100" fmla="*/ 2812025 w 2880851"/>
                <a:gd name="connsiteY100" fmla="*/ 373626 h 1789471"/>
                <a:gd name="connsiteX101" fmla="*/ 2802193 w 2880851"/>
                <a:gd name="connsiteY101" fmla="*/ 334297 h 1789471"/>
                <a:gd name="connsiteX102" fmla="*/ 2772696 w 2880851"/>
                <a:gd name="connsiteY102" fmla="*/ 324464 h 1789471"/>
                <a:gd name="connsiteX103" fmla="*/ 2713703 w 2880851"/>
                <a:gd name="connsiteY103" fmla="*/ 285135 h 1789471"/>
                <a:gd name="connsiteX104" fmla="*/ 2664542 w 2880851"/>
                <a:gd name="connsiteY104" fmla="*/ 245806 h 1789471"/>
                <a:gd name="connsiteX105" fmla="*/ 2635045 w 2880851"/>
                <a:gd name="connsiteY105" fmla="*/ 216309 h 1789471"/>
                <a:gd name="connsiteX106" fmla="*/ 2576051 w 2880851"/>
                <a:gd name="connsiteY106" fmla="*/ 196645 h 1789471"/>
                <a:gd name="connsiteX107" fmla="*/ 2546554 w 2880851"/>
                <a:gd name="connsiteY107" fmla="*/ 176980 h 1789471"/>
                <a:gd name="connsiteX108" fmla="*/ 2487561 w 2880851"/>
                <a:gd name="connsiteY108" fmla="*/ 157316 h 1789471"/>
                <a:gd name="connsiteX109" fmla="*/ 2379406 w 2880851"/>
                <a:gd name="connsiteY109" fmla="*/ 117987 h 1789471"/>
                <a:gd name="connsiteX110" fmla="*/ 2192593 w 2880851"/>
                <a:gd name="connsiteY110" fmla="*/ 88490 h 1789471"/>
                <a:gd name="connsiteX111" fmla="*/ 2084438 w 2880851"/>
                <a:gd name="connsiteY111" fmla="*/ 4916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880851" h="1789471">
                  <a:moveTo>
                    <a:pt x="2084438" y="49161"/>
                  </a:moveTo>
                  <a:lnTo>
                    <a:pt x="2084438" y="49161"/>
                  </a:lnTo>
                  <a:cubicBezTo>
                    <a:pt x="2054941" y="42606"/>
                    <a:pt x="2025144" y="37283"/>
                    <a:pt x="1995948" y="29497"/>
                  </a:cubicBezTo>
                  <a:cubicBezTo>
                    <a:pt x="1975919" y="24156"/>
                    <a:pt x="1956619" y="16387"/>
                    <a:pt x="1936954" y="9832"/>
                  </a:cubicBezTo>
                  <a:lnTo>
                    <a:pt x="1907458" y="0"/>
                  </a:lnTo>
                  <a:cubicBezTo>
                    <a:pt x="1835355" y="3277"/>
                    <a:pt x="1763129" y="4500"/>
                    <a:pt x="1691148" y="9832"/>
                  </a:cubicBezTo>
                  <a:cubicBezTo>
                    <a:pt x="1674482" y="11066"/>
                    <a:pt x="1658504" y="17123"/>
                    <a:pt x="1641987" y="19664"/>
                  </a:cubicBezTo>
                  <a:cubicBezTo>
                    <a:pt x="1615871" y="23682"/>
                    <a:pt x="1589548" y="26219"/>
                    <a:pt x="1563329" y="29497"/>
                  </a:cubicBezTo>
                  <a:cubicBezTo>
                    <a:pt x="1543664" y="36052"/>
                    <a:pt x="1521582" y="37663"/>
                    <a:pt x="1504335" y="49161"/>
                  </a:cubicBezTo>
                  <a:cubicBezTo>
                    <a:pt x="1494503" y="55716"/>
                    <a:pt x="1486556" y="67298"/>
                    <a:pt x="1474838" y="68826"/>
                  </a:cubicBezTo>
                  <a:cubicBezTo>
                    <a:pt x="1409759" y="77315"/>
                    <a:pt x="1343741" y="75381"/>
                    <a:pt x="1278193" y="78658"/>
                  </a:cubicBezTo>
                  <a:cubicBezTo>
                    <a:pt x="1261806" y="81935"/>
                    <a:pt x="1244679" y="82622"/>
                    <a:pt x="1229032" y="88490"/>
                  </a:cubicBezTo>
                  <a:cubicBezTo>
                    <a:pt x="1217967" y="92639"/>
                    <a:pt x="1210746" y="104418"/>
                    <a:pt x="1199535" y="108155"/>
                  </a:cubicBezTo>
                  <a:cubicBezTo>
                    <a:pt x="1180622" y="114459"/>
                    <a:pt x="1160090" y="114077"/>
                    <a:pt x="1140542" y="117987"/>
                  </a:cubicBezTo>
                  <a:cubicBezTo>
                    <a:pt x="1127291" y="120637"/>
                    <a:pt x="1114323" y="124542"/>
                    <a:pt x="1101213" y="127819"/>
                  </a:cubicBezTo>
                  <a:cubicBezTo>
                    <a:pt x="1091381" y="134374"/>
                    <a:pt x="1082285" y="142199"/>
                    <a:pt x="1071716" y="147484"/>
                  </a:cubicBezTo>
                  <a:cubicBezTo>
                    <a:pt x="1029788" y="168448"/>
                    <a:pt x="1007492" y="153458"/>
                    <a:pt x="953729" y="147484"/>
                  </a:cubicBezTo>
                  <a:cubicBezTo>
                    <a:pt x="914401" y="134374"/>
                    <a:pt x="930390" y="133838"/>
                    <a:pt x="884903" y="147484"/>
                  </a:cubicBezTo>
                  <a:cubicBezTo>
                    <a:pt x="865049" y="153440"/>
                    <a:pt x="825909" y="167148"/>
                    <a:pt x="825909" y="167148"/>
                  </a:cubicBezTo>
                  <a:cubicBezTo>
                    <a:pt x="819354" y="176980"/>
                    <a:pt x="816266" y="190382"/>
                    <a:pt x="806245" y="196645"/>
                  </a:cubicBezTo>
                  <a:cubicBezTo>
                    <a:pt x="788667" y="207631"/>
                    <a:pt x="766916" y="209754"/>
                    <a:pt x="747251" y="216309"/>
                  </a:cubicBezTo>
                  <a:cubicBezTo>
                    <a:pt x="737419" y="219586"/>
                    <a:pt x="726378" y="220393"/>
                    <a:pt x="717754" y="226142"/>
                  </a:cubicBezTo>
                  <a:cubicBezTo>
                    <a:pt x="707922" y="232697"/>
                    <a:pt x="699119" y="241151"/>
                    <a:pt x="688258" y="245806"/>
                  </a:cubicBezTo>
                  <a:cubicBezTo>
                    <a:pt x="675837" y="251129"/>
                    <a:pt x="662039" y="252361"/>
                    <a:pt x="648929" y="255638"/>
                  </a:cubicBezTo>
                  <a:cubicBezTo>
                    <a:pt x="639097" y="262193"/>
                    <a:pt x="629048" y="268434"/>
                    <a:pt x="619432" y="275303"/>
                  </a:cubicBezTo>
                  <a:cubicBezTo>
                    <a:pt x="606097" y="284828"/>
                    <a:pt x="594428" y="296842"/>
                    <a:pt x="580103" y="304800"/>
                  </a:cubicBezTo>
                  <a:cubicBezTo>
                    <a:pt x="564675" y="313371"/>
                    <a:pt x="546728" y="316571"/>
                    <a:pt x="530942" y="324464"/>
                  </a:cubicBezTo>
                  <a:cubicBezTo>
                    <a:pt x="454701" y="362584"/>
                    <a:pt x="546089" y="329248"/>
                    <a:pt x="471948" y="353961"/>
                  </a:cubicBezTo>
                  <a:cubicBezTo>
                    <a:pt x="462116" y="360516"/>
                    <a:pt x="450807" y="365270"/>
                    <a:pt x="442451" y="373626"/>
                  </a:cubicBezTo>
                  <a:cubicBezTo>
                    <a:pt x="434095" y="381982"/>
                    <a:pt x="431680" y="395341"/>
                    <a:pt x="422787" y="403122"/>
                  </a:cubicBezTo>
                  <a:cubicBezTo>
                    <a:pt x="361473" y="456771"/>
                    <a:pt x="383450" y="431218"/>
                    <a:pt x="334296" y="452284"/>
                  </a:cubicBezTo>
                  <a:cubicBezTo>
                    <a:pt x="213613" y="504006"/>
                    <a:pt x="364230" y="442232"/>
                    <a:pt x="265471" y="491613"/>
                  </a:cubicBezTo>
                  <a:cubicBezTo>
                    <a:pt x="256201" y="496248"/>
                    <a:pt x="245806" y="498168"/>
                    <a:pt x="235974" y="501445"/>
                  </a:cubicBezTo>
                  <a:cubicBezTo>
                    <a:pt x="226142" y="511277"/>
                    <a:pt x="214190" y="519372"/>
                    <a:pt x="206477" y="530942"/>
                  </a:cubicBezTo>
                  <a:cubicBezTo>
                    <a:pt x="200728" y="539565"/>
                    <a:pt x="203973" y="553110"/>
                    <a:pt x="196645" y="560438"/>
                  </a:cubicBezTo>
                  <a:cubicBezTo>
                    <a:pt x="179933" y="577150"/>
                    <a:pt x="157316" y="586657"/>
                    <a:pt x="137651" y="599767"/>
                  </a:cubicBezTo>
                  <a:lnTo>
                    <a:pt x="108154" y="619432"/>
                  </a:lnTo>
                  <a:cubicBezTo>
                    <a:pt x="88407" y="649053"/>
                    <a:pt x="83793" y="653333"/>
                    <a:pt x="68825" y="688258"/>
                  </a:cubicBezTo>
                  <a:cubicBezTo>
                    <a:pt x="60363" y="708004"/>
                    <a:pt x="54150" y="737129"/>
                    <a:pt x="49161" y="757084"/>
                  </a:cubicBezTo>
                  <a:cubicBezTo>
                    <a:pt x="45884" y="806245"/>
                    <a:pt x="46297" y="855792"/>
                    <a:pt x="39329" y="904567"/>
                  </a:cubicBezTo>
                  <a:cubicBezTo>
                    <a:pt x="36398" y="925087"/>
                    <a:pt x="19664" y="963561"/>
                    <a:pt x="19664" y="963561"/>
                  </a:cubicBezTo>
                  <a:cubicBezTo>
                    <a:pt x="16387" y="989780"/>
                    <a:pt x="14559" y="1016222"/>
                    <a:pt x="9832" y="1042219"/>
                  </a:cubicBezTo>
                  <a:cubicBezTo>
                    <a:pt x="7978" y="1052416"/>
                    <a:pt x="0" y="1061352"/>
                    <a:pt x="0" y="1071716"/>
                  </a:cubicBezTo>
                  <a:cubicBezTo>
                    <a:pt x="0" y="1194233"/>
                    <a:pt x="228" y="1114018"/>
                    <a:pt x="29496" y="1179871"/>
                  </a:cubicBezTo>
                  <a:cubicBezTo>
                    <a:pt x="37914" y="1198813"/>
                    <a:pt x="42606" y="1219200"/>
                    <a:pt x="49161" y="1238864"/>
                  </a:cubicBezTo>
                  <a:cubicBezTo>
                    <a:pt x="52438" y="1248696"/>
                    <a:pt x="51664" y="1261032"/>
                    <a:pt x="58993" y="1268361"/>
                  </a:cubicBezTo>
                  <a:cubicBezTo>
                    <a:pt x="68825" y="1278193"/>
                    <a:pt x="79953" y="1286882"/>
                    <a:pt x="88490" y="1297858"/>
                  </a:cubicBezTo>
                  <a:cubicBezTo>
                    <a:pt x="103000" y="1316513"/>
                    <a:pt x="108155" y="1343741"/>
                    <a:pt x="127819" y="1356851"/>
                  </a:cubicBezTo>
                  <a:lnTo>
                    <a:pt x="157316" y="1376516"/>
                  </a:lnTo>
                  <a:cubicBezTo>
                    <a:pt x="193174" y="1484092"/>
                    <a:pt x="135986" y="1321148"/>
                    <a:pt x="186813" y="1435509"/>
                  </a:cubicBezTo>
                  <a:cubicBezTo>
                    <a:pt x="195232" y="1454451"/>
                    <a:pt x="199922" y="1474838"/>
                    <a:pt x="206477" y="1494503"/>
                  </a:cubicBezTo>
                  <a:cubicBezTo>
                    <a:pt x="215134" y="1520476"/>
                    <a:pt x="230280" y="1574540"/>
                    <a:pt x="255638" y="1582993"/>
                  </a:cubicBezTo>
                  <a:lnTo>
                    <a:pt x="285135" y="1592826"/>
                  </a:lnTo>
                  <a:cubicBezTo>
                    <a:pt x="301276" y="1641248"/>
                    <a:pt x="283412" y="1607776"/>
                    <a:pt x="324464" y="1641987"/>
                  </a:cubicBezTo>
                  <a:cubicBezTo>
                    <a:pt x="335146" y="1650889"/>
                    <a:pt x="341888" y="1664585"/>
                    <a:pt x="353961" y="1671484"/>
                  </a:cubicBezTo>
                  <a:cubicBezTo>
                    <a:pt x="365694" y="1678188"/>
                    <a:pt x="380347" y="1677433"/>
                    <a:pt x="393290" y="1681316"/>
                  </a:cubicBezTo>
                  <a:cubicBezTo>
                    <a:pt x="413144" y="1687272"/>
                    <a:pt x="452283" y="1700980"/>
                    <a:pt x="452283" y="1700980"/>
                  </a:cubicBezTo>
                  <a:cubicBezTo>
                    <a:pt x="471948" y="1714090"/>
                    <a:pt x="488856" y="1732835"/>
                    <a:pt x="511277" y="1740309"/>
                  </a:cubicBezTo>
                  <a:cubicBezTo>
                    <a:pt x="530942" y="1746864"/>
                    <a:pt x="549945" y="1755909"/>
                    <a:pt x="570271" y="1759974"/>
                  </a:cubicBezTo>
                  <a:cubicBezTo>
                    <a:pt x="586658" y="1763251"/>
                    <a:pt x="603309" y="1765409"/>
                    <a:pt x="619432" y="1769806"/>
                  </a:cubicBezTo>
                  <a:cubicBezTo>
                    <a:pt x="639430" y="1775260"/>
                    <a:pt x="678425" y="1789471"/>
                    <a:pt x="678425" y="1789471"/>
                  </a:cubicBezTo>
                  <a:lnTo>
                    <a:pt x="1120877" y="1769806"/>
                  </a:lnTo>
                  <a:cubicBezTo>
                    <a:pt x="1131205" y="1768945"/>
                    <a:pt x="1140018" y="1760397"/>
                    <a:pt x="1150374" y="1759974"/>
                  </a:cubicBezTo>
                  <a:cubicBezTo>
                    <a:pt x="1301046" y="1753824"/>
                    <a:pt x="1451897" y="1753419"/>
                    <a:pt x="1602658" y="1750142"/>
                  </a:cubicBezTo>
                  <a:cubicBezTo>
                    <a:pt x="1710248" y="1714275"/>
                    <a:pt x="1547270" y="1771480"/>
                    <a:pt x="1661651" y="1720645"/>
                  </a:cubicBezTo>
                  <a:cubicBezTo>
                    <a:pt x="1680593" y="1712226"/>
                    <a:pt x="1700980" y="1707535"/>
                    <a:pt x="1720645" y="1700980"/>
                  </a:cubicBezTo>
                  <a:cubicBezTo>
                    <a:pt x="1730477" y="1697703"/>
                    <a:pt x="1739808" y="1691943"/>
                    <a:pt x="1750142" y="1691148"/>
                  </a:cubicBezTo>
                  <a:lnTo>
                    <a:pt x="1877961" y="1681316"/>
                  </a:lnTo>
                  <a:lnTo>
                    <a:pt x="1927122" y="1671484"/>
                  </a:lnTo>
                  <a:cubicBezTo>
                    <a:pt x="1946736" y="1667918"/>
                    <a:pt x="1966655" y="1665976"/>
                    <a:pt x="1986116" y="1661651"/>
                  </a:cubicBezTo>
                  <a:cubicBezTo>
                    <a:pt x="1996233" y="1659403"/>
                    <a:pt x="2005648" y="1654666"/>
                    <a:pt x="2015613" y="1651819"/>
                  </a:cubicBezTo>
                  <a:cubicBezTo>
                    <a:pt x="2028606" y="1648107"/>
                    <a:pt x="2041949" y="1645699"/>
                    <a:pt x="2054942" y="1641987"/>
                  </a:cubicBezTo>
                  <a:cubicBezTo>
                    <a:pt x="2064907" y="1639140"/>
                    <a:pt x="2074473" y="1635002"/>
                    <a:pt x="2084438" y="1632155"/>
                  </a:cubicBezTo>
                  <a:cubicBezTo>
                    <a:pt x="2099134" y="1627956"/>
                    <a:pt x="2137551" y="1620346"/>
                    <a:pt x="2153264" y="1612490"/>
                  </a:cubicBezTo>
                  <a:cubicBezTo>
                    <a:pt x="2163833" y="1607205"/>
                    <a:pt x="2172192" y="1598111"/>
                    <a:pt x="2182761" y="1592826"/>
                  </a:cubicBezTo>
                  <a:cubicBezTo>
                    <a:pt x="2192031" y="1588191"/>
                    <a:pt x="2202732" y="1587076"/>
                    <a:pt x="2212258" y="1582993"/>
                  </a:cubicBezTo>
                  <a:cubicBezTo>
                    <a:pt x="2297297" y="1546547"/>
                    <a:pt x="2211915" y="1576553"/>
                    <a:pt x="2281083" y="1553497"/>
                  </a:cubicBezTo>
                  <a:cubicBezTo>
                    <a:pt x="2290915" y="1546942"/>
                    <a:pt x="2300011" y="1539117"/>
                    <a:pt x="2310580" y="1533832"/>
                  </a:cubicBezTo>
                  <a:cubicBezTo>
                    <a:pt x="2319850" y="1529197"/>
                    <a:pt x="2331017" y="1529033"/>
                    <a:pt x="2340077" y="1524000"/>
                  </a:cubicBezTo>
                  <a:cubicBezTo>
                    <a:pt x="2360737" y="1512522"/>
                    <a:pt x="2399071" y="1484671"/>
                    <a:pt x="2399071" y="1484671"/>
                  </a:cubicBezTo>
                  <a:cubicBezTo>
                    <a:pt x="2405626" y="1474839"/>
                    <a:pt x="2409508" y="1462556"/>
                    <a:pt x="2418735" y="1455174"/>
                  </a:cubicBezTo>
                  <a:cubicBezTo>
                    <a:pt x="2426828" y="1448700"/>
                    <a:pt x="2440903" y="1452671"/>
                    <a:pt x="2448232" y="1445342"/>
                  </a:cubicBezTo>
                  <a:cubicBezTo>
                    <a:pt x="2455561" y="1438013"/>
                    <a:pt x="2451590" y="1423938"/>
                    <a:pt x="2458064" y="1415845"/>
                  </a:cubicBezTo>
                  <a:cubicBezTo>
                    <a:pt x="2465446" y="1406617"/>
                    <a:pt x="2477729" y="1402735"/>
                    <a:pt x="2487561" y="1396180"/>
                  </a:cubicBezTo>
                  <a:cubicBezTo>
                    <a:pt x="2494575" y="1375139"/>
                    <a:pt x="2499118" y="1352884"/>
                    <a:pt x="2517058" y="1337187"/>
                  </a:cubicBezTo>
                  <a:cubicBezTo>
                    <a:pt x="2558669" y="1300777"/>
                    <a:pt x="2565034" y="1301530"/>
                    <a:pt x="2605548" y="1288026"/>
                  </a:cubicBezTo>
                  <a:cubicBezTo>
                    <a:pt x="2615380" y="1278194"/>
                    <a:pt x="2623475" y="1266242"/>
                    <a:pt x="2635045" y="1258529"/>
                  </a:cubicBezTo>
                  <a:cubicBezTo>
                    <a:pt x="2643669" y="1252780"/>
                    <a:pt x="2657213" y="1256026"/>
                    <a:pt x="2664542" y="1248697"/>
                  </a:cubicBezTo>
                  <a:cubicBezTo>
                    <a:pt x="2671871" y="1241368"/>
                    <a:pt x="2667045" y="1226529"/>
                    <a:pt x="2674374" y="1219200"/>
                  </a:cubicBezTo>
                  <a:cubicBezTo>
                    <a:pt x="2691085" y="1202488"/>
                    <a:pt x="2733367" y="1179871"/>
                    <a:pt x="2733367" y="1179871"/>
                  </a:cubicBezTo>
                  <a:lnTo>
                    <a:pt x="2772696" y="1120877"/>
                  </a:lnTo>
                  <a:cubicBezTo>
                    <a:pt x="2779251" y="1111045"/>
                    <a:pt x="2785271" y="1100834"/>
                    <a:pt x="2792361" y="1091380"/>
                  </a:cubicBezTo>
                  <a:cubicBezTo>
                    <a:pt x="2828948" y="1042598"/>
                    <a:pt x="2812768" y="1065686"/>
                    <a:pt x="2841522" y="1022555"/>
                  </a:cubicBezTo>
                  <a:lnTo>
                    <a:pt x="2871019" y="934064"/>
                  </a:lnTo>
                  <a:lnTo>
                    <a:pt x="2880851" y="904567"/>
                  </a:lnTo>
                  <a:cubicBezTo>
                    <a:pt x="2877574" y="852128"/>
                    <a:pt x="2876519" y="799503"/>
                    <a:pt x="2871019" y="747251"/>
                  </a:cubicBezTo>
                  <a:cubicBezTo>
                    <a:pt x="2869934" y="736944"/>
                    <a:pt x="2862557" y="728028"/>
                    <a:pt x="2861187" y="717755"/>
                  </a:cubicBezTo>
                  <a:cubicBezTo>
                    <a:pt x="2855971" y="678636"/>
                    <a:pt x="2855712" y="638991"/>
                    <a:pt x="2851354" y="599767"/>
                  </a:cubicBezTo>
                  <a:cubicBezTo>
                    <a:pt x="2849152" y="579953"/>
                    <a:pt x="2845699" y="560267"/>
                    <a:pt x="2841522" y="540774"/>
                  </a:cubicBezTo>
                  <a:cubicBezTo>
                    <a:pt x="2835859" y="514348"/>
                    <a:pt x="2821858" y="462116"/>
                    <a:pt x="2821858" y="462116"/>
                  </a:cubicBezTo>
                  <a:cubicBezTo>
                    <a:pt x="2818580" y="432619"/>
                    <a:pt x="2816538" y="402959"/>
                    <a:pt x="2812025" y="373626"/>
                  </a:cubicBezTo>
                  <a:cubicBezTo>
                    <a:pt x="2809970" y="360270"/>
                    <a:pt x="2810634" y="344849"/>
                    <a:pt x="2802193" y="334297"/>
                  </a:cubicBezTo>
                  <a:cubicBezTo>
                    <a:pt x="2795719" y="326204"/>
                    <a:pt x="2781756" y="329497"/>
                    <a:pt x="2772696" y="324464"/>
                  </a:cubicBezTo>
                  <a:cubicBezTo>
                    <a:pt x="2752037" y="312986"/>
                    <a:pt x="2713703" y="285135"/>
                    <a:pt x="2713703" y="285135"/>
                  </a:cubicBezTo>
                  <a:cubicBezTo>
                    <a:pt x="2669722" y="219165"/>
                    <a:pt x="2721532" y="283800"/>
                    <a:pt x="2664542" y="245806"/>
                  </a:cubicBezTo>
                  <a:cubicBezTo>
                    <a:pt x="2652972" y="238093"/>
                    <a:pt x="2647200" y="223062"/>
                    <a:pt x="2635045" y="216309"/>
                  </a:cubicBezTo>
                  <a:cubicBezTo>
                    <a:pt x="2616925" y="206243"/>
                    <a:pt x="2576051" y="196645"/>
                    <a:pt x="2576051" y="196645"/>
                  </a:cubicBezTo>
                  <a:cubicBezTo>
                    <a:pt x="2566219" y="190090"/>
                    <a:pt x="2557353" y="181779"/>
                    <a:pt x="2546554" y="176980"/>
                  </a:cubicBezTo>
                  <a:cubicBezTo>
                    <a:pt x="2527613" y="168562"/>
                    <a:pt x="2487561" y="157316"/>
                    <a:pt x="2487561" y="157316"/>
                  </a:cubicBezTo>
                  <a:cubicBezTo>
                    <a:pt x="2425723" y="116090"/>
                    <a:pt x="2492064" y="155541"/>
                    <a:pt x="2379406" y="117987"/>
                  </a:cubicBezTo>
                  <a:cubicBezTo>
                    <a:pt x="2279874" y="84808"/>
                    <a:pt x="2341080" y="99912"/>
                    <a:pt x="2192593" y="88490"/>
                  </a:cubicBezTo>
                  <a:cubicBezTo>
                    <a:pt x="2124456" y="77134"/>
                    <a:pt x="2102464" y="55716"/>
                    <a:pt x="2084438" y="491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0736" name="TextBox 3">
              <a:extLst>
                <a:ext uri="{FF2B5EF4-FFF2-40B4-BE49-F238E27FC236}">
                  <a16:creationId xmlns:a16="http://schemas.microsoft.com/office/drawing/2014/main" id="{54CCA6E7-FF1B-42ED-8B72-AC4BD4D9570F}"/>
                </a:ext>
              </a:extLst>
            </p:cNvPr>
            <p:cNvSpPr txBox="1">
              <a:spLocks noChangeArrowheads="1"/>
            </p:cNvSpPr>
            <p:nvPr/>
          </p:nvSpPr>
          <p:spPr bwMode="auto">
            <a:xfrm>
              <a:off x="1667450" y="1728823"/>
              <a:ext cx="2210943" cy="147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2000" b="0" i="0" u="none" strike="noStrike" kern="1200" cap="none" spc="0" normalizeH="0" baseline="0" noProof="0" dirty="0">
                  <a:ln>
                    <a:noFill/>
                  </a:ln>
                  <a:solidFill>
                    <a:srgbClr val="1C1C1C"/>
                  </a:solidFill>
                  <a:effectLst/>
                  <a:uLnTx/>
                  <a:uFillTx/>
                  <a:latin typeface="Twinkl" pitchFamily="2" charset="0"/>
                </a:rPr>
                <a:t>How can we calm down when we are feeling angry or upset with other people?</a:t>
              </a:r>
            </a:p>
          </p:txBody>
        </p:sp>
      </p:grpSp>
      <p:pic>
        <p:nvPicPr>
          <p:cNvPr id="12292" name="Picture 12">
            <a:extLst>
              <a:ext uri="{FF2B5EF4-FFF2-40B4-BE49-F238E27FC236}">
                <a16:creationId xmlns:a16="http://schemas.microsoft.com/office/drawing/2014/main" id="{A86A758E-2E90-4CE8-96E9-748711A1D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0" y="3011488"/>
            <a:ext cx="1635125"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4">
            <a:extLst>
              <a:ext uri="{FF2B5EF4-FFF2-40B4-BE49-F238E27FC236}">
                <a16:creationId xmlns:a16="http://schemas.microsoft.com/office/drawing/2014/main" id="{FD7EA951-4821-4E8C-B5C2-C8AFFAA17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955925"/>
            <a:ext cx="17335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2">
            <a:extLst>
              <a:ext uri="{FF2B5EF4-FFF2-40B4-BE49-F238E27FC236}">
                <a16:creationId xmlns:a16="http://schemas.microsoft.com/office/drawing/2014/main" id="{13557F5C-CC06-4480-B92B-AF489A8A3C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9AED3065-580C-477E-A27F-26FD5DE89536}"/>
              </a:ext>
            </a:extLst>
          </p:cNvPr>
          <p:cNvGrpSpPr>
            <a:grpSpLocks/>
          </p:cNvGrpSpPr>
          <p:nvPr/>
        </p:nvGrpSpPr>
        <p:grpSpPr bwMode="auto">
          <a:xfrm>
            <a:off x="1341438" y="674688"/>
            <a:ext cx="3116262" cy="2089150"/>
            <a:chOff x="1341616" y="674688"/>
            <a:chExt cx="3116263" cy="2089150"/>
          </a:xfrm>
        </p:grpSpPr>
        <p:grpSp>
          <p:nvGrpSpPr>
            <p:cNvPr id="30730" name="Group 7">
              <a:extLst>
                <a:ext uri="{FF2B5EF4-FFF2-40B4-BE49-F238E27FC236}">
                  <a16:creationId xmlns:a16="http://schemas.microsoft.com/office/drawing/2014/main" id="{FF2DD8C2-0F8B-429C-904C-6E2BD36A84F6}"/>
                </a:ext>
              </a:extLst>
            </p:cNvPr>
            <p:cNvGrpSpPr>
              <a:grpSpLocks/>
            </p:cNvGrpSpPr>
            <p:nvPr/>
          </p:nvGrpSpPr>
          <p:grpSpPr bwMode="auto">
            <a:xfrm>
              <a:off x="1341616" y="674688"/>
              <a:ext cx="3116263" cy="2089150"/>
              <a:chOff x="1209795" y="1407600"/>
              <a:chExt cx="3116764" cy="2088232"/>
            </a:xfrm>
          </p:grpSpPr>
          <p:sp>
            <p:nvSpPr>
              <p:cNvPr id="14" name="Thought Bubble: Cloud 13">
                <a:extLst>
                  <a:ext uri="{FF2B5EF4-FFF2-40B4-BE49-F238E27FC236}">
                    <a16:creationId xmlns:a16="http://schemas.microsoft.com/office/drawing/2014/main" id="{773B587E-9A0D-4E7E-9D01-90FB341CC07C}"/>
                  </a:ext>
                </a:extLst>
              </p:cNvPr>
              <p:cNvSpPr/>
              <p:nvPr/>
            </p:nvSpPr>
            <p:spPr>
              <a:xfrm>
                <a:off x="1209795" y="1407600"/>
                <a:ext cx="3116764" cy="2088232"/>
              </a:xfrm>
              <a:prstGeom prst="cloudCallout">
                <a:avLst>
                  <a:gd name="adj1" fmla="val -22424"/>
                  <a:gd name="adj2" fmla="val 80347"/>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5" name="Freeform: Shape 14">
                <a:extLst>
                  <a:ext uri="{FF2B5EF4-FFF2-40B4-BE49-F238E27FC236}">
                    <a16:creationId xmlns:a16="http://schemas.microsoft.com/office/drawing/2014/main" id="{4CF1AEE4-064C-4856-8BBC-B8E88ACA2907}"/>
                  </a:ext>
                </a:extLst>
              </p:cNvPr>
              <p:cNvSpPr/>
              <p:nvPr/>
            </p:nvSpPr>
            <p:spPr>
              <a:xfrm>
                <a:off x="1374922" y="1513915"/>
                <a:ext cx="2824617" cy="1789913"/>
              </a:xfrm>
              <a:custGeom>
                <a:avLst/>
                <a:gdLst>
                  <a:gd name="connsiteX0" fmla="*/ 2084438 w 2880851"/>
                  <a:gd name="connsiteY0" fmla="*/ 49161 h 1789471"/>
                  <a:gd name="connsiteX1" fmla="*/ 2084438 w 2880851"/>
                  <a:gd name="connsiteY1" fmla="*/ 49161 h 1789471"/>
                  <a:gd name="connsiteX2" fmla="*/ 1995948 w 2880851"/>
                  <a:gd name="connsiteY2" fmla="*/ 29497 h 1789471"/>
                  <a:gd name="connsiteX3" fmla="*/ 1936954 w 2880851"/>
                  <a:gd name="connsiteY3" fmla="*/ 9832 h 1789471"/>
                  <a:gd name="connsiteX4" fmla="*/ 1907458 w 2880851"/>
                  <a:gd name="connsiteY4" fmla="*/ 0 h 1789471"/>
                  <a:gd name="connsiteX5" fmla="*/ 1691148 w 2880851"/>
                  <a:gd name="connsiteY5" fmla="*/ 9832 h 1789471"/>
                  <a:gd name="connsiteX6" fmla="*/ 1641987 w 2880851"/>
                  <a:gd name="connsiteY6" fmla="*/ 19664 h 1789471"/>
                  <a:gd name="connsiteX7" fmla="*/ 1563329 w 2880851"/>
                  <a:gd name="connsiteY7" fmla="*/ 29497 h 1789471"/>
                  <a:gd name="connsiteX8" fmla="*/ 1504335 w 2880851"/>
                  <a:gd name="connsiteY8" fmla="*/ 49161 h 1789471"/>
                  <a:gd name="connsiteX9" fmla="*/ 1474838 w 2880851"/>
                  <a:gd name="connsiteY9" fmla="*/ 68826 h 1789471"/>
                  <a:gd name="connsiteX10" fmla="*/ 1278193 w 2880851"/>
                  <a:gd name="connsiteY10" fmla="*/ 78658 h 1789471"/>
                  <a:gd name="connsiteX11" fmla="*/ 1229032 w 2880851"/>
                  <a:gd name="connsiteY11" fmla="*/ 88490 h 1789471"/>
                  <a:gd name="connsiteX12" fmla="*/ 1199535 w 2880851"/>
                  <a:gd name="connsiteY12" fmla="*/ 108155 h 1789471"/>
                  <a:gd name="connsiteX13" fmla="*/ 1140542 w 2880851"/>
                  <a:gd name="connsiteY13" fmla="*/ 117987 h 1789471"/>
                  <a:gd name="connsiteX14" fmla="*/ 1101213 w 2880851"/>
                  <a:gd name="connsiteY14" fmla="*/ 127819 h 1789471"/>
                  <a:gd name="connsiteX15" fmla="*/ 1071716 w 2880851"/>
                  <a:gd name="connsiteY15" fmla="*/ 147484 h 1789471"/>
                  <a:gd name="connsiteX16" fmla="*/ 953729 w 2880851"/>
                  <a:gd name="connsiteY16" fmla="*/ 147484 h 1789471"/>
                  <a:gd name="connsiteX17" fmla="*/ 884903 w 2880851"/>
                  <a:gd name="connsiteY17" fmla="*/ 147484 h 1789471"/>
                  <a:gd name="connsiteX18" fmla="*/ 825909 w 2880851"/>
                  <a:gd name="connsiteY18" fmla="*/ 167148 h 1789471"/>
                  <a:gd name="connsiteX19" fmla="*/ 806245 w 2880851"/>
                  <a:gd name="connsiteY19" fmla="*/ 196645 h 1789471"/>
                  <a:gd name="connsiteX20" fmla="*/ 747251 w 2880851"/>
                  <a:gd name="connsiteY20" fmla="*/ 216309 h 1789471"/>
                  <a:gd name="connsiteX21" fmla="*/ 717754 w 2880851"/>
                  <a:gd name="connsiteY21" fmla="*/ 226142 h 1789471"/>
                  <a:gd name="connsiteX22" fmla="*/ 688258 w 2880851"/>
                  <a:gd name="connsiteY22" fmla="*/ 245806 h 1789471"/>
                  <a:gd name="connsiteX23" fmla="*/ 648929 w 2880851"/>
                  <a:gd name="connsiteY23" fmla="*/ 255638 h 1789471"/>
                  <a:gd name="connsiteX24" fmla="*/ 619432 w 2880851"/>
                  <a:gd name="connsiteY24" fmla="*/ 275303 h 1789471"/>
                  <a:gd name="connsiteX25" fmla="*/ 580103 w 2880851"/>
                  <a:gd name="connsiteY25" fmla="*/ 304800 h 1789471"/>
                  <a:gd name="connsiteX26" fmla="*/ 530942 w 2880851"/>
                  <a:gd name="connsiteY26" fmla="*/ 324464 h 1789471"/>
                  <a:gd name="connsiteX27" fmla="*/ 471948 w 2880851"/>
                  <a:gd name="connsiteY27" fmla="*/ 353961 h 1789471"/>
                  <a:gd name="connsiteX28" fmla="*/ 442451 w 2880851"/>
                  <a:gd name="connsiteY28" fmla="*/ 373626 h 1789471"/>
                  <a:gd name="connsiteX29" fmla="*/ 422787 w 2880851"/>
                  <a:gd name="connsiteY29" fmla="*/ 403122 h 1789471"/>
                  <a:gd name="connsiteX30" fmla="*/ 334296 w 2880851"/>
                  <a:gd name="connsiteY30" fmla="*/ 452284 h 1789471"/>
                  <a:gd name="connsiteX31" fmla="*/ 265471 w 2880851"/>
                  <a:gd name="connsiteY31" fmla="*/ 491613 h 1789471"/>
                  <a:gd name="connsiteX32" fmla="*/ 235974 w 2880851"/>
                  <a:gd name="connsiteY32" fmla="*/ 501445 h 1789471"/>
                  <a:gd name="connsiteX33" fmla="*/ 206477 w 2880851"/>
                  <a:gd name="connsiteY33" fmla="*/ 530942 h 1789471"/>
                  <a:gd name="connsiteX34" fmla="*/ 196645 w 2880851"/>
                  <a:gd name="connsiteY34" fmla="*/ 560438 h 1789471"/>
                  <a:gd name="connsiteX35" fmla="*/ 137651 w 2880851"/>
                  <a:gd name="connsiteY35" fmla="*/ 599767 h 1789471"/>
                  <a:gd name="connsiteX36" fmla="*/ 108154 w 2880851"/>
                  <a:gd name="connsiteY36" fmla="*/ 619432 h 1789471"/>
                  <a:gd name="connsiteX37" fmla="*/ 68825 w 2880851"/>
                  <a:gd name="connsiteY37" fmla="*/ 688258 h 1789471"/>
                  <a:gd name="connsiteX38" fmla="*/ 49161 w 2880851"/>
                  <a:gd name="connsiteY38" fmla="*/ 757084 h 1789471"/>
                  <a:gd name="connsiteX39" fmla="*/ 39329 w 2880851"/>
                  <a:gd name="connsiteY39" fmla="*/ 904567 h 1789471"/>
                  <a:gd name="connsiteX40" fmla="*/ 19664 w 2880851"/>
                  <a:gd name="connsiteY40" fmla="*/ 963561 h 1789471"/>
                  <a:gd name="connsiteX41" fmla="*/ 9832 w 2880851"/>
                  <a:gd name="connsiteY41" fmla="*/ 1042219 h 1789471"/>
                  <a:gd name="connsiteX42" fmla="*/ 0 w 2880851"/>
                  <a:gd name="connsiteY42" fmla="*/ 1071716 h 1789471"/>
                  <a:gd name="connsiteX43" fmla="*/ 29496 w 2880851"/>
                  <a:gd name="connsiteY43" fmla="*/ 1179871 h 1789471"/>
                  <a:gd name="connsiteX44" fmla="*/ 49161 w 2880851"/>
                  <a:gd name="connsiteY44" fmla="*/ 1238864 h 1789471"/>
                  <a:gd name="connsiteX45" fmla="*/ 58993 w 2880851"/>
                  <a:gd name="connsiteY45" fmla="*/ 1268361 h 1789471"/>
                  <a:gd name="connsiteX46" fmla="*/ 88490 w 2880851"/>
                  <a:gd name="connsiteY46" fmla="*/ 1297858 h 1789471"/>
                  <a:gd name="connsiteX47" fmla="*/ 127819 w 2880851"/>
                  <a:gd name="connsiteY47" fmla="*/ 1356851 h 1789471"/>
                  <a:gd name="connsiteX48" fmla="*/ 157316 w 2880851"/>
                  <a:gd name="connsiteY48" fmla="*/ 1376516 h 1789471"/>
                  <a:gd name="connsiteX49" fmla="*/ 186813 w 2880851"/>
                  <a:gd name="connsiteY49" fmla="*/ 1435509 h 1789471"/>
                  <a:gd name="connsiteX50" fmla="*/ 206477 w 2880851"/>
                  <a:gd name="connsiteY50" fmla="*/ 1494503 h 1789471"/>
                  <a:gd name="connsiteX51" fmla="*/ 255638 w 2880851"/>
                  <a:gd name="connsiteY51" fmla="*/ 1582993 h 1789471"/>
                  <a:gd name="connsiteX52" fmla="*/ 285135 w 2880851"/>
                  <a:gd name="connsiteY52" fmla="*/ 1592826 h 1789471"/>
                  <a:gd name="connsiteX53" fmla="*/ 324464 w 2880851"/>
                  <a:gd name="connsiteY53" fmla="*/ 1641987 h 1789471"/>
                  <a:gd name="connsiteX54" fmla="*/ 353961 w 2880851"/>
                  <a:gd name="connsiteY54" fmla="*/ 1671484 h 1789471"/>
                  <a:gd name="connsiteX55" fmla="*/ 393290 w 2880851"/>
                  <a:gd name="connsiteY55" fmla="*/ 1681316 h 1789471"/>
                  <a:gd name="connsiteX56" fmla="*/ 452283 w 2880851"/>
                  <a:gd name="connsiteY56" fmla="*/ 1700980 h 1789471"/>
                  <a:gd name="connsiteX57" fmla="*/ 511277 w 2880851"/>
                  <a:gd name="connsiteY57" fmla="*/ 1740309 h 1789471"/>
                  <a:gd name="connsiteX58" fmla="*/ 570271 w 2880851"/>
                  <a:gd name="connsiteY58" fmla="*/ 1759974 h 1789471"/>
                  <a:gd name="connsiteX59" fmla="*/ 619432 w 2880851"/>
                  <a:gd name="connsiteY59" fmla="*/ 1769806 h 1789471"/>
                  <a:gd name="connsiteX60" fmla="*/ 678425 w 2880851"/>
                  <a:gd name="connsiteY60" fmla="*/ 1789471 h 1789471"/>
                  <a:gd name="connsiteX61" fmla="*/ 1120877 w 2880851"/>
                  <a:gd name="connsiteY61" fmla="*/ 1769806 h 1789471"/>
                  <a:gd name="connsiteX62" fmla="*/ 1150374 w 2880851"/>
                  <a:gd name="connsiteY62" fmla="*/ 1759974 h 1789471"/>
                  <a:gd name="connsiteX63" fmla="*/ 1602658 w 2880851"/>
                  <a:gd name="connsiteY63" fmla="*/ 1750142 h 1789471"/>
                  <a:gd name="connsiteX64" fmla="*/ 1661651 w 2880851"/>
                  <a:gd name="connsiteY64" fmla="*/ 1720645 h 1789471"/>
                  <a:gd name="connsiteX65" fmla="*/ 1720645 w 2880851"/>
                  <a:gd name="connsiteY65" fmla="*/ 1700980 h 1789471"/>
                  <a:gd name="connsiteX66" fmla="*/ 1750142 w 2880851"/>
                  <a:gd name="connsiteY66" fmla="*/ 1691148 h 1789471"/>
                  <a:gd name="connsiteX67" fmla="*/ 1877961 w 2880851"/>
                  <a:gd name="connsiteY67" fmla="*/ 1681316 h 1789471"/>
                  <a:gd name="connsiteX68" fmla="*/ 1927122 w 2880851"/>
                  <a:gd name="connsiteY68" fmla="*/ 1671484 h 1789471"/>
                  <a:gd name="connsiteX69" fmla="*/ 1986116 w 2880851"/>
                  <a:gd name="connsiteY69" fmla="*/ 1661651 h 1789471"/>
                  <a:gd name="connsiteX70" fmla="*/ 2015613 w 2880851"/>
                  <a:gd name="connsiteY70" fmla="*/ 1651819 h 1789471"/>
                  <a:gd name="connsiteX71" fmla="*/ 2054942 w 2880851"/>
                  <a:gd name="connsiteY71" fmla="*/ 1641987 h 1789471"/>
                  <a:gd name="connsiteX72" fmla="*/ 2084438 w 2880851"/>
                  <a:gd name="connsiteY72" fmla="*/ 1632155 h 1789471"/>
                  <a:gd name="connsiteX73" fmla="*/ 2153264 w 2880851"/>
                  <a:gd name="connsiteY73" fmla="*/ 1612490 h 1789471"/>
                  <a:gd name="connsiteX74" fmla="*/ 2182761 w 2880851"/>
                  <a:gd name="connsiteY74" fmla="*/ 1592826 h 1789471"/>
                  <a:gd name="connsiteX75" fmla="*/ 2212258 w 2880851"/>
                  <a:gd name="connsiteY75" fmla="*/ 1582993 h 1789471"/>
                  <a:gd name="connsiteX76" fmla="*/ 2281083 w 2880851"/>
                  <a:gd name="connsiteY76" fmla="*/ 1553497 h 1789471"/>
                  <a:gd name="connsiteX77" fmla="*/ 2310580 w 2880851"/>
                  <a:gd name="connsiteY77" fmla="*/ 1533832 h 1789471"/>
                  <a:gd name="connsiteX78" fmla="*/ 2340077 w 2880851"/>
                  <a:gd name="connsiteY78" fmla="*/ 1524000 h 1789471"/>
                  <a:gd name="connsiteX79" fmla="*/ 2399071 w 2880851"/>
                  <a:gd name="connsiteY79" fmla="*/ 1484671 h 1789471"/>
                  <a:gd name="connsiteX80" fmla="*/ 2418735 w 2880851"/>
                  <a:gd name="connsiteY80" fmla="*/ 1455174 h 1789471"/>
                  <a:gd name="connsiteX81" fmla="*/ 2448232 w 2880851"/>
                  <a:gd name="connsiteY81" fmla="*/ 1445342 h 1789471"/>
                  <a:gd name="connsiteX82" fmla="*/ 2458064 w 2880851"/>
                  <a:gd name="connsiteY82" fmla="*/ 1415845 h 1789471"/>
                  <a:gd name="connsiteX83" fmla="*/ 2487561 w 2880851"/>
                  <a:gd name="connsiteY83" fmla="*/ 1396180 h 1789471"/>
                  <a:gd name="connsiteX84" fmla="*/ 2517058 w 2880851"/>
                  <a:gd name="connsiteY84" fmla="*/ 1337187 h 1789471"/>
                  <a:gd name="connsiteX85" fmla="*/ 2605548 w 2880851"/>
                  <a:gd name="connsiteY85" fmla="*/ 1288026 h 1789471"/>
                  <a:gd name="connsiteX86" fmla="*/ 2635045 w 2880851"/>
                  <a:gd name="connsiteY86" fmla="*/ 1258529 h 1789471"/>
                  <a:gd name="connsiteX87" fmla="*/ 2664542 w 2880851"/>
                  <a:gd name="connsiteY87" fmla="*/ 1248697 h 1789471"/>
                  <a:gd name="connsiteX88" fmla="*/ 2674374 w 2880851"/>
                  <a:gd name="connsiteY88" fmla="*/ 1219200 h 1789471"/>
                  <a:gd name="connsiteX89" fmla="*/ 2733367 w 2880851"/>
                  <a:gd name="connsiteY89" fmla="*/ 1179871 h 1789471"/>
                  <a:gd name="connsiteX90" fmla="*/ 2772696 w 2880851"/>
                  <a:gd name="connsiteY90" fmla="*/ 1120877 h 1789471"/>
                  <a:gd name="connsiteX91" fmla="*/ 2792361 w 2880851"/>
                  <a:gd name="connsiteY91" fmla="*/ 1091380 h 1789471"/>
                  <a:gd name="connsiteX92" fmla="*/ 2841522 w 2880851"/>
                  <a:gd name="connsiteY92" fmla="*/ 1022555 h 1789471"/>
                  <a:gd name="connsiteX93" fmla="*/ 2871019 w 2880851"/>
                  <a:gd name="connsiteY93" fmla="*/ 934064 h 1789471"/>
                  <a:gd name="connsiteX94" fmla="*/ 2880851 w 2880851"/>
                  <a:gd name="connsiteY94" fmla="*/ 904567 h 1789471"/>
                  <a:gd name="connsiteX95" fmla="*/ 2871019 w 2880851"/>
                  <a:gd name="connsiteY95" fmla="*/ 747251 h 1789471"/>
                  <a:gd name="connsiteX96" fmla="*/ 2861187 w 2880851"/>
                  <a:gd name="connsiteY96" fmla="*/ 717755 h 1789471"/>
                  <a:gd name="connsiteX97" fmla="*/ 2851354 w 2880851"/>
                  <a:gd name="connsiteY97" fmla="*/ 599767 h 1789471"/>
                  <a:gd name="connsiteX98" fmla="*/ 2841522 w 2880851"/>
                  <a:gd name="connsiteY98" fmla="*/ 540774 h 1789471"/>
                  <a:gd name="connsiteX99" fmla="*/ 2821858 w 2880851"/>
                  <a:gd name="connsiteY99" fmla="*/ 462116 h 1789471"/>
                  <a:gd name="connsiteX100" fmla="*/ 2812025 w 2880851"/>
                  <a:gd name="connsiteY100" fmla="*/ 373626 h 1789471"/>
                  <a:gd name="connsiteX101" fmla="*/ 2802193 w 2880851"/>
                  <a:gd name="connsiteY101" fmla="*/ 334297 h 1789471"/>
                  <a:gd name="connsiteX102" fmla="*/ 2772696 w 2880851"/>
                  <a:gd name="connsiteY102" fmla="*/ 324464 h 1789471"/>
                  <a:gd name="connsiteX103" fmla="*/ 2713703 w 2880851"/>
                  <a:gd name="connsiteY103" fmla="*/ 285135 h 1789471"/>
                  <a:gd name="connsiteX104" fmla="*/ 2664542 w 2880851"/>
                  <a:gd name="connsiteY104" fmla="*/ 245806 h 1789471"/>
                  <a:gd name="connsiteX105" fmla="*/ 2635045 w 2880851"/>
                  <a:gd name="connsiteY105" fmla="*/ 216309 h 1789471"/>
                  <a:gd name="connsiteX106" fmla="*/ 2576051 w 2880851"/>
                  <a:gd name="connsiteY106" fmla="*/ 196645 h 1789471"/>
                  <a:gd name="connsiteX107" fmla="*/ 2546554 w 2880851"/>
                  <a:gd name="connsiteY107" fmla="*/ 176980 h 1789471"/>
                  <a:gd name="connsiteX108" fmla="*/ 2487561 w 2880851"/>
                  <a:gd name="connsiteY108" fmla="*/ 157316 h 1789471"/>
                  <a:gd name="connsiteX109" fmla="*/ 2379406 w 2880851"/>
                  <a:gd name="connsiteY109" fmla="*/ 117987 h 1789471"/>
                  <a:gd name="connsiteX110" fmla="*/ 2192593 w 2880851"/>
                  <a:gd name="connsiteY110" fmla="*/ 88490 h 1789471"/>
                  <a:gd name="connsiteX111" fmla="*/ 2084438 w 2880851"/>
                  <a:gd name="connsiteY111" fmla="*/ 4916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880851" h="1789471">
                    <a:moveTo>
                      <a:pt x="2084438" y="49161"/>
                    </a:moveTo>
                    <a:lnTo>
                      <a:pt x="2084438" y="49161"/>
                    </a:lnTo>
                    <a:cubicBezTo>
                      <a:pt x="2054941" y="42606"/>
                      <a:pt x="2025144" y="37283"/>
                      <a:pt x="1995948" y="29497"/>
                    </a:cubicBezTo>
                    <a:cubicBezTo>
                      <a:pt x="1975919" y="24156"/>
                      <a:pt x="1956619" y="16387"/>
                      <a:pt x="1936954" y="9832"/>
                    </a:cubicBezTo>
                    <a:lnTo>
                      <a:pt x="1907458" y="0"/>
                    </a:lnTo>
                    <a:cubicBezTo>
                      <a:pt x="1835355" y="3277"/>
                      <a:pt x="1763129" y="4500"/>
                      <a:pt x="1691148" y="9832"/>
                    </a:cubicBezTo>
                    <a:cubicBezTo>
                      <a:pt x="1674482" y="11066"/>
                      <a:pt x="1658504" y="17123"/>
                      <a:pt x="1641987" y="19664"/>
                    </a:cubicBezTo>
                    <a:cubicBezTo>
                      <a:pt x="1615871" y="23682"/>
                      <a:pt x="1589548" y="26219"/>
                      <a:pt x="1563329" y="29497"/>
                    </a:cubicBezTo>
                    <a:cubicBezTo>
                      <a:pt x="1543664" y="36052"/>
                      <a:pt x="1521582" y="37663"/>
                      <a:pt x="1504335" y="49161"/>
                    </a:cubicBezTo>
                    <a:cubicBezTo>
                      <a:pt x="1494503" y="55716"/>
                      <a:pt x="1486556" y="67298"/>
                      <a:pt x="1474838" y="68826"/>
                    </a:cubicBezTo>
                    <a:cubicBezTo>
                      <a:pt x="1409759" y="77315"/>
                      <a:pt x="1343741" y="75381"/>
                      <a:pt x="1278193" y="78658"/>
                    </a:cubicBezTo>
                    <a:cubicBezTo>
                      <a:pt x="1261806" y="81935"/>
                      <a:pt x="1244679" y="82622"/>
                      <a:pt x="1229032" y="88490"/>
                    </a:cubicBezTo>
                    <a:cubicBezTo>
                      <a:pt x="1217967" y="92639"/>
                      <a:pt x="1210746" y="104418"/>
                      <a:pt x="1199535" y="108155"/>
                    </a:cubicBezTo>
                    <a:cubicBezTo>
                      <a:pt x="1180622" y="114459"/>
                      <a:pt x="1160090" y="114077"/>
                      <a:pt x="1140542" y="117987"/>
                    </a:cubicBezTo>
                    <a:cubicBezTo>
                      <a:pt x="1127291" y="120637"/>
                      <a:pt x="1114323" y="124542"/>
                      <a:pt x="1101213" y="127819"/>
                    </a:cubicBezTo>
                    <a:cubicBezTo>
                      <a:pt x="1091381" y="134374"/>
                      <a:pt x="1082285" y="142199"/>
                      <a:pt x="1071716" y="147484"/>
                    </a:cubicBezTo>
                    <a:cubicBezTo>
                      <a:pt x="1029788" y="168448"/>
                      <a:pt x="1007492" y="153458"/>
                      <a:pt x="953729" y="147484"/>
                    </a:cubicBezTo>
                    <a:cubicBezTo>
                      <a:pt x="914401" y="134374"/>
                      <a:pt x="930390" y="133838"/>
                      <a:pt x="884903" y="147484"/>
                    </a:cubicBezTo>
                    <a:cubicBezTo>
                      <a:pt x="865049" y="153440"/>
                      <a:pt x="825909" y="167148"/>
                      <a:pt x="825909" y="167148"/>
                    </a:cubicBezTo>
                    <a:cubicBezTo>
                      <a:pt x="819354" y="176980"/>
                      <a:pt x="816266" y="190382"/>
                      <a:pt x="806245" y="196645"/>
                    </a:cubicBezTo>
                    <a:cubicBezTo>
                      <a:pt x="788667" y="207631"/>
                      <a:pt x="766916" y="209754"/>
                      <a:pt x="747251" y="216309"/>
                    </a:cubicBezTo>
                    <a:cubicBezTo>
                      <a:pt x="737419" y="219586"/>
                      <a:pt x="726378" y="220393"/>
                      <a:pt x="717754" y="226142"/>
                    </a:cubicBezTo>
                    <a:cubicBezTo>
                      <a:pt x="707922" y="232697"/>
                      <a:pt x="699119" y="241151"/>
                      <a:pt x="688258" y="245806"/>
                    </a:cubicBezTo>
                    <a:cubicBezTo>
                      <a:pt x="675837" y="251129"/>
                      <a:pt x="662039" y="252361"/>
                      <a:pt x="648929" y="255638"/>
                    </a:cubicBezTo>
                    <a:cubicBezTo>
                      <a:pt x="639097" y="262193"/>
                      <a:pt x="629048" y="268434"/>
                      <a:pt x="619432" y="275303"/>
                    </a:cubicBezTo>
                    <a:cubicBezTo>
                      <a:pt x="606097" y="284828"/>
                      <a:pt x="594428" y="296842"/>
                      <a:pt x="580103" y="304800"/>
                    </a:cubicBezTo>
                    <a:cubicBezTo>
                      <a:pt x="564675" y="313371"/>
                      <a:pt x="546728" y="316571"/>
                      <a:pt x="530942" y="324464"/>
                    </a:cubicBezTo>
                    <a:cubicBezTo>
                      <a:pt x="454701" y="362584"/>
                      <a:pt x="546089" y="329248"/>
                      <a:pt x="471948" y="353961"/>
                    </a:cubicBezTo>
                    <a:cubicBezTo>
                      <a:pt x="462116" y="360516"/>
                      <a:pt x="450807" y="365270"/>
                      <a:pt x="442451" y="373626"/>
                    </a:cubicBezTo>
                    <a:cubicBezTo>
                      <a:pt x="434095" y="381982"/>
                      <a:pt x="431680" y="395341"/>
                      <a:pt x="422787" y="403122"/>
                    </a:cubicBezTo>
                    <a:cubicBezTo>
                      <a:pt x="361473" y="456771"/>
                      <a:pt x="383450" y="431218"/>
                      <a:pt x="334296" y="452284"/>
                    </a:cubicBezTo>
                    <a:cubicBezTo>
                      <a:pt x="213613" y="504006"/>
                      <a:pt x="364230" y="442232"/>
                      <a:pt x="265471" y="491613"/>
                    </a:cubicBezTo>
                    <a:cubicBezTo>
                      <a:pt x="256201" y="496248"/>
                      <a:pt x="245806" y="498168"/>
                      <a:pt x="235974" y="501445"/>
                    </a:cubicBezTo>
                    <a:cubicBezTo>
                      <a:pt x="226142" y="511277"/>
                      <a:pt x="214190" y="519372"/>
                      <a:pt x="206477" y="530942"/>
                    </a:cubicBezTo>
                    <a:cubicBezTo>
                      <a:pt x="200728" y="539565"/>
                      <a:pt x="203973" y="553110"/>
                      <a:pt x="196645" y="560438"/>
                    </a:cubicBezTo>
                    <a:cubicBezTo>
                      <a:pt x="179933" y="577150"/>
                      <a:pt x="157316" y="586657"/>
                      <a:pt x="137651" y="599767"/>
                    </a:cubicBezTo>
                    <a:lnTo>
                      <a:pt x="108154" y="619432"/>
                    </a:lnTo>
                    <a:cubicBezTo>
                      <a:pt x="88407" y="649053"/>
                      <a:pt x="83793" y="653333"/>
                      <a:pt x="68825" y="688258"/>
                    </a:cubicBezTo>
                    <a:cubicBezTo>
                      <a:pt x="60363" y="708004"/>
                      <a:pt x="54150" y="737129"/>
                      <a:pt x="49161" y="757084"/>
                    </a:cubicBezTo>
                    <a:cubicBezTo>
                      <a:pt x="45884" y="806245"/>
                      <a:pt x="46297" y="855792"/>
                      <a:pt x="39329" y="904567"/>
                    </a:cubicBezTo>
                    <a:cubicBezTo>
                      <a:pt x="36398" y="925087"/>
                      <a:pt x="19664" y="963561"/>
                      <a:pt x="19664" y="963561"/>
                    </a:cubicBezTo>
                    <a:cubicBezTo>
                      <a:pt x="16387" y="989780"/>
                      <a:pt x="14559" y="1016222"/>
                      <a:pt x="9832" y="1042219"/>
                    </a:cubicBezTo>
                    <a:cubicBezTo>
                      <a:pt x="7978" y="1052416"/>
                      <a:pt x="0" y="1061352"/>
                      <a:pt x="0" y="1071716"/>
                    </a:cubicBezTo>
                    <a:cubicBezTo>
                      <a:pt x="0" y="1194233"/>
                      <a:pt x="228" y="1114018"/>
                      <a:pt x="29496" y="1179871"/>
                    </a:cubicBezTo>
                    <a:cubicBezTo>
                      <a:pt x="37914" y="1198813"/>
                      <a:pt x="42606" y="1219200"/>
                      <a:pt x="49161" y="1238864"/>
                    </a:cubicBezTo>
                    <a:cubicBezTo>
                      <a:pt x="52438" y="1248696"/>
                      <a:pt x="51664" y="1261032"/>
                      <a:pt x="58993" y="1268361"/>
                    </a:cubicBezTo>
                    <a:cubicBezTo>
                      <a:pt x="68825" y="1278193"/>
                      <a:pt x="79953" y="1286882"/>
                      <a:pt x="88490" y="1297858"/>
                    </a:cubicBezTo>
                    <a:cubicBezTo>
                      <a:pt x="103000" y="1316513"/>
                      <a:pt x="108155" y="1343741"/>
                      <a:pt x="127819" y="1356851"/>
                    </a:cubicBezTo>
                    <a:lnTo>
                      <a:pt x="157316" y="1376516"/>
                    </a:lnTo>
                    <a:cubicBezTo>
                      <a:pt x="193174" y="1484092"/>
                      <a:pt x="135986" y="1321148"/>
                      <a:pt x="186813" y="1435509"/>
                    </a:cubicBezTo>
                    <a:cubicBezTo>
                      <a:pt x="195232" y="1454451"/>
                      <a:pt x="199922" y="1474838"/>
                      <a:pt x="206477" y="1494503"/>
                    </a:cubicBezTo>
                    <a:cubicBezTo>
                      <a:pt x="215134" y="1520476"/>
                      <a:pt x="230280" y="1574540"/>
                      <a:pt x="255638" y="1582993"/>
                    </a:cubicBezTo>
                    <a:lnTo>
                      <a:pt x="285135" y="1592826"/>
                    </a:lnTo>
                    <a:cubicBezTo>
                      <a:pt x="301276" y="1641248"/>
                      <a:pt x="283412" y="1607776"/>
                      <a:pt x="324464" y="1641987"/>
                    </a:cubicBezTo>
                    <a:cubicBezTo>
                      <a:pt x="335146" y="1650889"/>
                      <a:pt x="341888" y="1664585"/>
                      <a:pt x="353961" y="1671484"/>
                    </a:cubicBezTo>
                    <a:cubicBezTo>
                      <a:pt x="365694" y="1678188"/>
                      <a:pt x="380347" y="1677433"/>
                      <a:pt x="393290" y="1681316"/>
                    </a:cubicBezTo>
                    <a:cubicBezTo>
                      <a:pt x="413144" y="1687272"/>
                      <a:pt x="452283" y="1700980"/>
                      <a:pt x="452283" y="1700980"/>
                    </a:cubicBezTo>
                    <a:cubicBezTo>
                      <a:pt x="471948" y="1714090"/>
                      <a:pt x="488856" y="1732835"/>
                      <a:pt x="511277" y="1740309"/>
                    </a:cubicBezTo>
                    <a:cubicBezTo>
                      <a:pt x="530942" y="1746864"/>
                      <a:pt x="549945" y="1755909"/>
                      <a:pt x="570271" y="1759974"/>
                    </a:cubicBezTo>
                    <a:cubicBezTo>
                      <a:pt x="586658" y="1763251"/>
                      <a:pt x="603309" y="1765409"/>
                      <a:pt x="619432" y="1769806"/>
                    </a:cubicBezTo>
                    <a:cubicBezTo>
                      <a:pt x="639430" y="1775260"/>
                      <a:pt x="678425" y="1789471"/>
                      <a:pt x="678425" y="1789471"/>
                    </a:cubicBezTo>
                    <a:lnTo>
                      <a:pt x="1120877" y="1769806"/>
                    </a:lnTo>
                    <a:cubicBezTo>
                      <a:pt x="1131205" y="1768945"/>
                      <a:pt x="1140018" y="1760397"/>
                      <a:pt x="1150374" y="1759974"/>
                    </a:cubicBezTo>
                    <a:cubicBezTo>
                      <a:pt x="1301046" y="1753824"/>
                      <a:pt x="1451897" y="1753419"/>
                      <a:pt x="1602658" y="1750142"/>
                    </a:cubicBezTo>
                    <a:cubicBezTo>
                      <a:pt x="1710248" y="1714275"/>
                      <a:pt x="1547270" y="1771480"/>
                      <a:pt x="1661651" y="1720645"/>
                    </a:cubicBezTo>
                    <a:cubicBezTo>
                      <a:pt x="1680593" y="1712226"/>
                      <a:pt x="1700980" y="1707535"/>
                      <a:pt x="1720645" y="1700980"/>
                    </a:cubicBezTo>
                    <a:cubicBezTo>
                      <a:pt x="1730477" y="1697703"/>
                      <a:pt x="1739808" y="1691943"/>
                      <a:pt x="1750142" y="1691148"/>
                    </a:cubicBezTo>
                    <a:lnTo>
                      <a:pt x="1877961" y="1681316"/>
                    </a:lnTo>
                    <a:lnTo>
                      <a:pt x="1927122" y="1671484"/>
                    </a:lnTo>
                    <a:cubicBezTo>
                      <a:pt x="1946736" y="1667918"/>
                      <a:pt x="1966655" y="1665976"/>
                      <a:pt x="1986116" y="1661651"/>
                    </a:cubicBezTo>
                    <a:cubicBezTo>
                      <a:pt x="1996233" y="1659403"/>
                      <a:pt x="2005648" y="1654666"/>
                      <a:pt x="2015613" y="1651819"/>
                    </a:cubicBezTo>
                    <a:cubicBezTo>
                      <a:pt x="2028606" y="1648107"/>
                      <a:pt x="2041949" y="1645699"/>
                      <a:pt x="2054942" y="1641987"/>
                    </a:cubicBezTo>
                    <a:cubicBezTo>
                      <a:pt x="2064907" y="1639140"/>
                      <a:pt x="2074473" y="1635002"/>
                      <a:pt x="2084438" y="1632155"/>
                    </a:cubicBezTo>
                    <a:cubicBezTo>
                      <a:pt x="2099134" y="1627956"/>
                      <a:pt x="2137551" y="1620346"/>
                      <a:pt x="2153264" y="1612490"/>
                    </a:cubicBezTo>
                    <a:cubicBezTo>
                      <a:pt x="2163833" y="1607205"/>
                      <a:pt x="2172192" y="1598111"/>
                      <a:pt x="2182761" y="1592826"/>
                    </a:cubicBezTo>
                    <a:cubicBezTo>
                      <a:pt x="2192031" y="1588191"/>
                      <a:pt x="2202732" y="1587076"/>
                      <a:pt x="2212258" y="1582993"/>
                    </a:cubicBezTo>
                    <a:cubicBezTo>
                      <a:pt x="2297297" y="1546547"/>
                      <a:pt x="2211915" y="1576553"/>
                      <a:pt x="2281083" y="1553497"/>
                    </a:cubicBezTo>
                    <a:cubicBezTo>
                      <a:pt x="2290915" y="1546942"/>
                      <a:pt x="2300011" y="1539117"/>
                      <a:pt x="2310580" y="1533832"/>
                    </a:cubicBezTo>
                    <a:cubicBezTo>
                      <a:pt x="2319850" y="1529197"/>
                      <a:pt x="2331017" y="1529033"/>
                      <a:pt x="2340077" y="1524000"/>
                    </a:cubicBezTo>
                    <a:cubicBezTo>
                      <a:pt x="2360737" y="1512522"/>
                      <a:pt x="2399071" y="1484671"/>
                      <a:pt x="2399071" y="1484671"/>
                    </a:cubicBezTo>
                    <a:cubicBezTo>
                      <a:pt x="2405626" y="1474839"/>
                      <a:pt x="2409508" y="1462556"/>
                      <a:pt x="2418735" y="1455174"/>
                    </a:cubicBezTo>
                    <a:cubicBezTo>
                      <a:pt x="2426828" y="1448700"/>
                      <a:pt x="2440903" y="1452671"/>
                      <a:pt x="2448232" y="1445342"/>
                    </a:cubicBezTo>
                    <a:cubicBezTo>
                      <a:pt x="2455561" y="1438013"/>
                      <a:pt x="2451590" y="1423938"/>
                      <a:pt x="2458064" y="1415845"/>
                    </a:cubicBezTo>
                    <a:cubicBezTo>
                      <a:pt x="2465446" y="1406617"/>
                      <a:pt x="2477729" y="1402735"/>
                      <a:pt x="2487561" y="1396180"/>
                    </a:cubicBezTo>
                    <a:cubicBezTo>
                      <a:pt x="2494575" y="1375139"/>
                      <a:pt x="2499118" y="1352884"/>
                      <a:pt x="2517058" y="1337187"/>
                    </a:cubicBezTo>
                    <a:cubicBezTo>
                      <a:pt x="2558669" y="1300777"/>
                      <a:pt x="2565034" y="1301530"/>
                      <a:pt x="2605548" y="1288026"/>
                    </a:cubicBezTo>
                    <a:cubicBezTo>
                      <a:pt x="2615380" y="1278194"/>
                      <a:pt x="2623475" y="1266242"/>
                      <a:pt x="2635045" y="1258529"/>
                    </a:cubicBezTo>
                    <a:cubicBezTo>
                      <a:pt x="2643669" y="1252780"/>
                      <a:pt x="2657213" y="1256026"/>
                      <a:pt x="2664542" y="1248697"/>
                    </a:cubicBezTo>
                    <a:cubicBezTo>
                      <a:pt x="2671871" y="1241368"/>
                      <a:pt x="2667045" y="1226529"/>
                      <a:pt x="2674374" y="1219200"/>
                    </a:cubicBezTo>
                    <a:cubicBezTo>
                      <a:pt x="2691085" y="1202488"/>
                      <a:pt x="2733367" y="1179871"/>
                      <a:pt x="2733367" y="1179871"/>
                    </a:cubicBezTo>
                    <a:lnTo>
                      <a:pt x="2772696" y="1120877"/>
                    </a:lnTo>
                    <a:cubicBezTo>
                      <a:pt x="2779251" y="1111045"/>
                      <a:pt x="2785271" y="1100834"/>
                      <a:pt x="2792361" y="1091380"/>
                    </a:cubicBezTo>
                    <a:cubicBezTo>
                      <a:pt x="2828948" y="1042598"/>
                      <a:pt x="2812768" y="1065686"/>
                      <a:pt x="2841522" y="1022555"/>
                    </a:cubicBezTo>
                    <a:lnTo>
                      <a:pt x="2871019" y="934064"/>
                    </a:lnTo>
                    <a:lnTo>
                      <a:pt x="2880851" y="904567"/>
                    </a:lnTo>
                    <a:cubicBezTo>
                      <a:pt x="2877574" y="852128"/>
                      <a:pt x="2876519" y="799503"/>
                      <a:pt x="2871019" y="747251"/>
                    </a:cubicBezTo>
                    <a:cubicBezTo>
                      <a:pt x="2869934" y="736944"/>
                      <a:pt x="2862557" y="728028"/>
                      <a:pt x="2861187" y="717755"/>
                    </a:cubicBezTo>
                    <a:cubicBezTo>
                      <a:pt x="2855971" y="678636"/>
                      <a:pt x="2855712" y="638991"/>
                      <a:pt x="2851354" y="599767"/>
                    </a:cubicBezTo>
                    <a:cubicBezTo>
                      <a:pt x="2849152" y="579953"/>
                      <a:pt x="2845699" y="560267"/>
                      <a:pt x="2841522" y="540774"/>
                    </a:cubicBezTo>
                    <a:cubicBezTo>
                      <a:pt x="2835859" y="514348"/>
                      <a:pt x="2821858" y="462116"/>
                      <a:pt x="2821858" y="462116"/>
                    </a:cubicBezTo>
                    <a:cubicBezTo>
                      <a:pt x="2818580" y="432619"/>
                      <a:pt x="2816538" y="402959"/>
                      <a:pt x="2812025" y="373626"/>
                    </a:cubicBezTo>
                    <a:cubicBezTo>
                      <a:pt x="2809970" y="360270"/>
                      <a:pt x="2810634" y="344849"/>
                      <a:pt x="2802193" y="334297"/>
                    </a:cubicBezTo>
                    <a:cubicBezTo>
                      <a:pt x="2795719" y="326204"/>
                      <a:pt x="2781756" y="329497"/>
                      <a:pt x="2772696" y="324464"/>
                    </a:cubicBezTo>
                    <a:cubicBezTo>
                      <a:pt x="2752037" y="312986"/>
                      <a:pt x="2713703" y="285135"/>
                      <a:pt x="2713703" y="285135"/>
                    </a:cubicBezTo>
                    <a:cubicBezTo>
                      <a:pt x="2669722" y="219165"/>
                      <a:pt x="2721532" y="283800"/>
                      <a:pt x="2664542" y="245806"/>
                    </a:cubicBezTo>
                    <a:cubicBezTo>
                      <a:pt x="2652972" y="238093"/>
                      <a:pt x="2647200" y="223062"/>
                      <a:pt x="2635045" y="216309"/>
                    </a:cubicBezTo>
                    <a:cubicBezTo>
                      <a:pt x="2616925" y="206243"/>
                      <a:pt x="2576051" y="196645"/>
                      <a:pt x="2576051" y="196645"/>
                    </a:cubicBezTo>
                    <a:cubicBezTo>
                      <a:pt x="2566219" y="190090"/>
                      <a:pt x="2557353" y="181779"/>
                      <a:pt x="2546554" y="176980"/>
                    </a:cubicBezTo>
                    <a:cubicBezTo>
                      <a:pt x="2527613" y="168562"/>
                      <a:pt x="2487561" y="157316"/>
                      <a:pt x="2487561" y="157316"/>
                    </a:cubicBezTo>
                    <a:cubicBezTo>
                      <a:pt x="2425723" y="116090"/>
                      <a:pt x="2492064" y="155541"/>
                      <a:pt x="2379406" y="117987"/>
                    </a:cubicBezTo>
                    <a:cubicBezTo>
                      <a:pt x="2279874" y="84808"/>
                      <a:pt x="2341080" y="99912"/>
                      <a:pt x="2192593" y="88490"/>
                    </a:cubicBezTo>
                    <a:cubicBezTo>
                      <a:pt x="2124456" y="77134"/>
                      <a:pt x="2102464" y="55716"/>
                      <a:pt x="2084438" y="491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30731" name="TextBox 4">
              <a:extLst>
                <a:ext uri="{FF2B5EF4-FFF2-40B4-BE49-F238E27FC236}">
                  <a16:creationId xmlns:a16="http://schemas.microsoft.com/office/drawing/2014/main" id="{88754E45-CE03-49E4-9B32-9CCC72128888}"/>
                </a:ext>
              </a:extLst>
            </p:cNvPr>
            <p:cNvSpPr txBox="1">
              <a:spLocks noChangeArrowheads="1"/>
            </p:cNvSpPr>
            <p:nvPr/>
          </p:nvSpPr>
          <p:spPr bwMode="auto">
            <a:xfrm>
              <a:off x="1712333" y="980599"/>
              <a:ext cx="237482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2000" b="0" i="0" u="none" strike="noStrike" kern="1200" cap="none" spc="0" normalizeH="0" baseline="0" noProof="0" dirty="0">
                  <a:ln>
                    <a:noFill/>
                  </a:ln>
                  <a:solidFill>
                    <a:srgbClr val="1C1C1C"/>
                  </a:solidFill>
                  <a:effectLst/>
                  <a:uLnTx/>
                  <a:uFillTx/>
                  <a:latin typeface="Twinkl" pitchFamily="2" charset="0"/>
                </a:rPr>
                <a:t>What are the consequences of behaving unkindly to the people around us? </a:t>
              </a:r>
            </a:p>
          </p:txBody>
        </p:sp>
      </p:grpSp>
      <p:grpSp>
        <p:nvGrpSpPr>
          <p:cNvPr id="3" name="Group 2">
            <a:extLst>
              <a:ext uri="{FF2B5EF4-FFF2-40B4-BE49-F238E27FC236}">
                <a16:creationId xmlns:a16="http://schemas.microsoft.com/office/drawing/2014/main" id="{F1A9862B-0789-4F41-84BD-179FFF62A6CF}"/>
              </a:ext>
            </a:extLst>
          </p:cNvPr>
          <p:cNvGrpSpPr>
            <a:grpSpLocks/>
          </p:cNvGrpSpPr>
          <p:nvPr/>
        </p:nvGrpSpPr>
        <p:grpSpPr bwMode="auto">
          <a:xfrm>
            <a:off x="2733675" y="4094163"/>
            <a:ext cx="3759200" cy="1223962"/>
            <a:chOff x="2899746" y="3933056"/>
            <a:chExt cx="3760485" cy="1224136"/>
          </a:xfrm>
        </p:grpSpPr>
        <p:sp>
          <p:nvSpPr>
            <p:cNvPr id="2" name="Rectangle 1">
              <a:extLst>
                <a:ext uri="{FF2B5EF4-FFF2-40B4-BE49-F238E27FC236}">
                  <a16:creationId xmlns:a16="http://schemas.microsoft.com/office/drawing/2014/main" id="{F327213B-B3AA-4820-A04C-2B0059FF45CC}"/>
                </a:ext>
              </a:extLst>
            </p:cNvPr>
            <p:cNvSpPr/>
            <p:nvPr/>
          </p:nvSpPr>
          <p:spPr>
            <a:xfrm>
              <a:off x="2899746" y="3933056"/>
              <a:ext cx="3760485" cy="12241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0729" name="TextBox 4">
              <a:extLst>
                <a:ext uri="{FF2B5EF4-FFF2-40B4-BE49-F238E27FC236}">
                  <a16:creationId xmlns:a16="http://schemas.microsoft.com/office/drawing/2014/main" id="{A8CD4C5D-23AA-4A12-A26A-9F8501FA9AB1}"/>
                </a:ext>
              </a:extLst>
            </p:cNvPr>
            <p:cNvSpPr txBox="1">
              <a:spLocks noChangeArrowheads="1"/>
            </p:cNvSpPr>
            <p:nvPr/>
          </p:nvSpPr>
          <p:spPr bwMode="auto">
            <a:xfrm>
              <a:off x="3185369" y="4077072"/>
              <a:ext cx="31892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2000" b="0" i="0" u="none" strike="noStrike" kern="1200" cap="none" spc="0" normalizeH="0" baseline="0" noProof="0" dirty="0">
                  <a:ln>
                    <a:noFill/>
                  </a:ln>
                  <a:solidFill>
                    <a:srgbClr val="1C1C1C"/>
                  </a:solidFill>
                  <a:effectLst/>
                  <a:uLnTx/>
                  <a:uFillTx/>
                  <a:latin typeface="Twinkl" pitchFamily="2" charset="0"/>
                </a:rPr>
                <a:t>How can calming techniques support us in thinking before we act?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additive="base">
                                        <p:cTn id="7" dur="500" fill="hold"/>
                                        <p:tgtEl>
                                          <p:spTgt spid="12293"/>
                                        </p:tgtEl>
                                        <p:attrNameLst>
                                          <p:attrName>ppt_x</p:attrName>
                                        </p:attrNameLst>
                                      </p:cBhvr>
                                      <p:tavLst>
                                        <p:tav tm="0">
                                          <p:val>
                                            <p:strVal val="#ppt_x"/>
                                          </p:val>
                                        </p:tav>
                                        <p:tav tm="100000">
                                          <p:val>
                                            <p:strVal val="#ppt_x"/>
                                          </p:val>
                                        </p:tav>
                                      </p:tavLst>
                                    </p:anim>
                                    <p:anim calcmode="lin" valueType="num">
                                      <p:cBhvr additive="base">
                                        <p:cTn id="8"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2292"/>
                                        </p:tgtEl>
                                        <p:attrNameLst>
                                          <p:attrName>style.visibility</p:attrName>
                                        </p:attrNameLst>
                                      </p:cBhvr>
                                      <p:to>
                                        <p:strVal val="visible"/>
                                      </p:to>
                                    </p:set>
                                    <p:anim calcmode="lin" valueType="num">
                                      <p:cBhvr additive="base">
                                        <p:cTn id="18" dur="500" fill="hold"/>
                                        <p:tgtEl>
                                          <p:spTgt spid="12292"/>
                                        </p:tgtEl>
                                        <p:attrNameLst>
                                          <p:attrName>ppt_x</p:attrName>
                                        </p:attrNameLst>
                                      </p:cBhvr>
                                      <p:tavLst>
                                        <p:tav tm="0">
                                          <p:val>
                                            <p:strVal val="#ppt_x"/>
                                          </p:val>
                                        </p:tav>
                                        <p:tav tm="100000">
                                          <p:val>
                                            <p:strVal val="#ppt_x"/>
                                          </p:val>
                                        </p:tav>
                                      </p:tavLst>
                                    </p:anim>
                                    <p:anim calcmode="lin" valueType="num">
                                      <p:cBhvr additive="base">
                                        <p:cTn id="19"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fade">
                                      <p:cBhvr>
                                        <p:cTn id="24" dur="500"/>
                                        <p:tgtEl>
                                          <p:spTgt spid="1229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457157A5-965F-420F-A122-0C07ABBD5C06}"/>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24" name="Rounded Rectangle 23">
            <a:extLst>
              <a:ext uri="{FF2B5EF4-FFF2-40B4-BE49-F238E27FC236}">
                <a16:creationId xmlns:a16="http://schemas.microsoft.com/office/drawing/2014/main" id="{CFDFBE7F-E17E-44F2-8CE5-711E76B93C24}"/>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31748" name="Title 1">
            <a:extLst>
              <a:ext uri="{FF2B5EF4-FFF2-40B4-BE49-F238E27FC236}">
                <a16:creationId xmlns:a16="http://schemas.microsoft.com/office/drawing/2014/main" id="{4C91554A-F433-4280-A811-6557555EAE91}"/>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C1C1C"/>
                </a:solidFill>
                <a:effectLst/>
                <a:uLnTx/>
                <a:uFillTx/>
                <a:latin typeface="Twinkl" pitchFamily="2" charset="0"/>
              </a:rPr>
              <a:t>Success Criteria</a:t>
            </a:r>
          </a:p>
        </p:txBody>
      </p:sp>
      <p:sp>
        <p:nvSpPr>
          <p:cNvPr id="31749" name="Title 1">
            <a:extLst>
              <a:ext uri="{FF2B5EF4-FFF2-40B4-BE49-F238E27FC236}">
                <a16:creationId xmlns:a16="http://schemas.microsoft.com/office/drawing/2014/main" id="{341AE17B-9693-46BC-A5D7-28AB14CEFB64}"/>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C1C1C"/>
                </a:solidFill>
                <a:effectLst/>
                <a:uLnTx/>
                <a:uFillTx/>
                <a:latin typeface="Twinkl"/>
              </a:rPr>
              <a:t>Aim</a:t>
            </a:r>
          </a:p>
        </p:txBody>
      </p:sp>
      <p:sp>
        <p:nvSpPr>
          <p:cNvPr id="31750" name="Content Placeholder 15">
            <a:extLst>
              <a:ext uri="{FF2B5EF4-FFF2-40B4-BE49-F238E27FC236}">
                <a16:creationId xmlns:a16="http://schemas.microsoft.com/office/drawing/2014/main" id="{1E87289B-A25B-4871-BBF9-1B6E690D4369}"/>
              </a:ext>
            </a:extLst>
          </p:cNvPr>
          <p:cNvSpPr>
            <a:spLocks noGrp="1" noChangeArrowheads="1"/>
          </p:cNvSpPr>
          <p:nvPr>
            <p:ph idx="1"/>
          </p:nvPr>
        </p:nvSpPr>
        <p:spPr>
          <a:xfrm>
            <a:off x="628650" y="1127125"/>
            <a:ext cx="7886700" cy="1409700"/>
          </a:xfrm>
        </p:spPr>
        <p:txBody>
          <a:bodyPr>
            <a:normAutofit/>
          </a:bodyPr>
          <a:lstStyle/>
          <a:p>
            <a:r>
              <a:rPr lang="en-GB" altLang="en-US">
                <a:latin typeface="Twinkl" pitchFamily="2" charset="0"/>
              </a:rPr>
              <a:t>I can identify different ways to calm down when I am feeling angry or upset.</a:t>
            </a:r>
          </a:p>
        </p:txBody>
      </p:sp>
      <p:sp>
        <p:nvSpPr>
          <p:cNvPr id="20" name="Content Placeholder 15">
            <a:extLst>
              <a:ext uri="{FF2B5EF4-FFF2-40B4-BE49-F238E27FC236}">
                <a16:creationId xmlns:a16="http://schemas.microsoft.com/office/drawing/2014/main" id="{9D15572F-B699-4BC7-A0CD-A4C4C35B7A72}"/>
              </a:ext>
            </a:extLst>
          </p:cNvPr>
          <p:cNvSpPr txBox="1">
            <a:spLocks/>
          </p:cNvSpPr>
          <p:nvPr/>
        </p:nvSpPr>
        <p:spPr>
          <a:xfrm>
            <a:off x="628650" y="3467100"/>
            <a:ext cx="7886700" cy="2655888"/>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understand the consequences of unkind behaviour.</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try out techniques for calming down and identify which work best for me.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1701-E0ED-4ED5-8BA3-262422571878}"/>
              </a:ext>
            </a:extLst>
          </p:cNvPr>
          <p:cNvSpPr>
            <a:spLocks noGrp="1"/>
          </p:cNvSpPr>
          <p:nvPr>
            <p:ph type="title"/>
          </p:nvPr>
        </p:nvSpPr>
        <p:spPr/>
        <p:txBody>
          <a:bodyPr/>
          <a:lstStyle/>
          <a:p>
            <a:r>
              <a:rPr lang="en-GB"/>
              <a:t>Prayer</a:t>
            </a:r>
          </a:p>
        </p:txBody>
      </p:sp>
    </p:spTree>
    <p:extLst>
      <p:ext uri="{BB962C8B-B14F-4D97-AF65-F5344CB8AC3E}">
        <p14:creationId xmlns:p14="http://schemas.microsoft.com/office/powerpoint/2010/main" val="978926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Manual Input 13">
            <a:extLst>
              <a:ext uri="{FF2B5EF4-FFF2-40B4-BE49-F238E27FC236}">
                <a16:creationId xmlns:a16="http://schemas.microsoft.com/office/drawing/2014/main" id="{D8F1C343-3D4C-479B-A4FA-53653506E31B}"/>
              </a:ext>
            </a:extLst>
          </p:cNvPr>
          <p:cNvSpPr/>
          <p:nvPr/>
        </p:nvSpPr>
        <p:spPr>
          <a:xfrm rot="16200000" flipV="1">
            <a:off x="324304" y="1757739"/>
            <a:ext cx="4812556" cy="4316989"/>
          </a:xfrm>
          <a:prstGeom prst="flowChartManualInput">
            <a:avLst/>
          </a:prstGeom>
          <a:solidFill>
            <a:srgbClr val="E5C8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Manual Input 14">
            <a:extLst>
              <a:ext uri="{FF2B5EF4-FFF2-40B4-BE49-F238E27FC236}">
                <a16:creationId xmlns:a16="http://schemas.microsoft.com/office/drawing/2014/main" id="{30455F75-B51D-472C-B8C0-8B862721CF32}"/>
              </a:ext>
            </a:extLst>
          </p:cNvPr>
          <p:cNvSpPr/>
          <p:nvPr/>
        </p:nvSpPr>
        <p:spPr>
          <a:xfrm rot="16200000" flipH="1">
            <a:off x="4000205" y="1757739"/>
            <a:ext cx="4812556" cy="4316990"/>
          </a:xfrm>
          <a:prstGeom prst="flowChartManualInput">
            <a:avLst/>
          </a:prstGeom>
          <a:solidFill>
            <a:srgbClr val="0195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26" name="Title 1">
            <a:extLst>
              <a:ext uri="{FF2B5EF4-FFF2-40B4-BE49-F238E27FC236}">
                <a16:creationId xmlns:a16="http://schemas.microsoft.com/office/drawing/2014/main" id="{F8329F36-C00E-44BC-9DB2-650E4EB3E0EA}"/>
              </a:ext>
            </a:extLst>
          </p:cNvPr>
          <p:cNvSpPr>
            <a:spLocks noGrp="1" noChangeArrowheads="1"/>
          </p:cNvSpPr>
          <p:nvPr>
            <p:ph type="title"/>
          </p:nvPr>
        </p:nvSpPr>
        <p:spPr>
          <a:xfrm>
            <a:off x="457200" y="479425"/>
            <a:ext cx="8220075" cy="993775"/>
          </a:xfrm>
        </p:spPr>
        <p:txBody>
          <a:bodyPr/>
          <a:lstStyle/>
          <a:p>
            <a:pPr eaLnBrk="1" hangingPunct="1"/>
            <a:r>
              <a:rPr lang="en-GB" dirty="0"/>
              <a:t>What Is Love? </a:t>
            </a:r>
            <a:endParaRPr lang="en-GB" altLang="en-US" dirty="0"/>
          </a:p>
        </p:txBody>
      </p:sp>
      <p:grpSp>
        <p:nvGrpSpPr>
          <p:cNvPr id="2" name="Group 1">
            <a:extLst>
              <a:ext uri="{FF2B5EF4-FFF2-40B4-BE49-F238E27FC236}">
                <a16:creationId xmlns:a16="http://schemas.microsoft.com/office/drawing/2014/main" id="{16DDFDBA-88BD-49E2-975A-59D6DEF8F067}"/>
              </a:ext>
            </a:extLst>
          </p:cNvPr>
          <p:cNvGrpSpPr>
            <a:grpSpLocks/>
          </p:cNvGrpSpPr>
          <p:nvPr/>
        </p:nvGrpSpPr>
        <p:grpSpPr bwMode="auto">
          <a:xfrm>
            <a:off x="755650" y="1484313"/>
            <a:ext cx="5904582" cy="600695"/>
            <a:chOff x="755650" y="1538288"/>
            <a:chExt cx="7632700" cy="600695"/>
          </a:xfrm>
        </p:grpSpPr>
        <p:sp>
          <p:nvSpPr>
            <p:cNvPr id="4" name="Rectangle 3">
              <a:extLst>
                <a:ext uri="{FF2B5EF4-FFF2-40B4-BE49-F238E27FC236}">
                  <a16:creationId xmlns:a16="http://schemas.microsoft.com/office/drawing/2014/main" id="{D1D35DDE-2BCD-42D9-835A-B07CCBB46781}"/>
                </a:ext>
              </a:extLst>
            </p:cNvPr>
            <p:cNvSpPr/>
            <p:nvPr/>
          </p:nvSpPr>
          <p:spPr>
            <a:xfrm>
              <a:off x="755650" y="1538288"/>
              <a:ext cx="7632700" cy="600695"/>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6635" name="TextBox 4">
              <a:extLst>
                <a:ext uri="{FF2B5EF4-FFF2-40B4-BE49-F238E27FC236}">
                  <a16:creationId xmlns:a16="http://schemas.microsoft.com/office/drawing/2014/main" id="{B36210D1-5782-4ACB-9D88-6ACCD93FE20F}"/>
                </a:ext>
              </a:extLst>
            </p:cNvPr>
            <p:cNvSpPr txBox="1">
              <a:spLocks noChangeArrowheads="1"/>
            </p:cNvSpPr>
            <p:nvPr/>
          </p:nvSpPr>
          <p:spPr bwMode="auto">
            <a:xfrm>
              <a:off x="895350" y="1703388"/>
              <a:ext cx="734377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indent="0">
                <a:buNone/>
              </a:pPr>
              <a:r>
                <a:rPr lang="en-GB" sz="1800" dirty="0">
                  <a:effectLst/>
                  <a:latin typeface="Twinkl" panose="020B0604020202020204" charset="0"/>
                  <a:ea typeface="Calibri" panose="020F0502020204030204" pitchFamily="34" charset="0"/>
                  <a:cs typeface="Times New Roman" panose="02020603050405020304" pitchFamily="18" charset="0"/>
                </a:rPr>
                <a:t>Love is defined as: </a:t>
              </a:r>
              <a:r>
                <a:rPr lang="en-GB" dirty="0">
                  <a:latin typeface="Twinkl" panose="020B0604020202020204" charset="0"/>
                  <a:ea typeface="Calibri" panose="020F0502020204030204" pitchFamily="34" charset="0"/>
                  <a:cs typeface="Times New Roman" panose="02020603050405020304" pitchFamily="18" charset="0"/>
                </a:rPr>
                <a:t>an intense feeling of deep affection.</a:t>
              </a:r>
            </a:p>
          </p:txBody>
        </p:sp>
      </p:grpSp>
      <p:pic>
        <p:nvPicPr>
          <p:cNvPr id="12" name="Picture 11">
            <a:extLst>
              <a:ext uri="{FF2B5EF4-FFF2-40B4-BE49-F238E27FC236}">
                <a16:creationId xmlns:a16="http://schemas.microsoft.com/office/drawing/2014/main" id="{5133318C-0183-4BB2-8490-8404D25031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5"/>
          <a:stretch/>
        </p:blipFill>
        <p:spPr>
          <a:xfrm>
            <a:off x="2087824" y="2336709"/>
            <a:ext cx="4968552" cy="4509120"/>
          </a:xfrm>
          <a:prstGeom prst="rect">
            <a:avLst/>
          </a:prstGeom>
        </p:spPr>
      </p:pic>
      <p:grpSp>
        <p:nvGrpSpPr>
          <p:cNvPr id="13" name="Group 12">
            <a:extLst>
              <a:ext uri="{FF2B5EF4-FFF2-40B4-BE49-F238E27FC236}">
                <a16:creationId xmlns:a16="http://schemas.microsoft.com/office/drawing/2014/main" id="{D587DB25-84BE-4FC1-923C-766D1ED284C1}"/>
              </a:ext>
            </a:extLst>
          </p:cNvPr>
          <p:cNvGrpSpPr/>
          <p:nvPr/>
        </p:nvGrpSpPr>
        <p:grpSpPr>
          <a:xfrm>
            <a:off x="5652120" y="1820229"/>
            <a:ext cx="3216946" cy="2304256"/>
            <a:chOff x="5652120" y="1820229"/>
            <a:chExt cx="3216946" cy="2304256"/>
          </a:xfrm>
        </p:grpSpPr>
        <p:sp>
          <p:nvSpPr>
            <p:cNvPr id="3" name="Heart 2">
              <a:extLst>
                <a:ext uri="{FF2B5EF4-FFF2-40B4-BE49-F238E27FC236}">
                  <a16:creationId xmlns:a16="http://schemas.microsoft.com/office/drawing/2014/main" id="{7D2990CE-9542-409B-9703-E32EE0123730}"/>
                </a:ext>
              </a:extLst>
            </p:cNvPr>
            <p:cNvSpPr/>
            <p:nvPr/>
          </p:nvSpPr>
          <p:spPr>
            <a:xfrm>
              <a:off x="6408241" y="1820229"/>
              <a:ext cx="2448124" cy="2304256"/>
            </a:xfrm>
            <a:prstGeom prst="heart">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4EDF5357-C2B0-4BD9-8140-6503CD2124BA}"/>
                </a:ext>
              </a:extLst>
            </p:cNvPr>
            <p:cNvGrpSpPr/>
            <p:nvPr/>
          </p:nvGrpSpPr>
          <p:grpSpPr>
            <a:xfrm>
              <a:off x="5652120" y="3035857"/>
              <a:ext cx="878906" cy="656378"/>
              <a:chOff x="5652120" y="3035857"/>
              <a:chExt cx="878906" cy="656378"/>
            </a:xfrm>
          </p:grpSpPr>
          <p:sp>
            <p:nvSpPr>
              <p:cNvPr id="5" name="Oval 4">
                <a:extLst>
                  <a:ext uri="{FF2B5EF4-FFF2-40B4-BE49-F238E27FC236}">
                    <a16:creationId xmlns:a16="http://schemas.microsoft.com/office/drawing/2014/main" id="{C9D41A75-7246-4E3E-AF02-7C924B85CC87}"/>
                  </a:ext>
                </a:extLst>
              </p:cNvPr>
              <p:cNvSpPr/>
              <p:nvPr/>
            </p:nvSpPr>
            <p:spPr>
              <a:xfrm>
                <a:off x="6213973" y="3035857"/>
                <a:ext cx="317053" cy="316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77593D8-EFB5-4ED4-A972-B081E2DCFF21}"/>
                  </a:ext>
                </a:extLst>
              </p:cNvPr>
              <p:cNvSpPr/>
              <p:nvPr/>
            </p:nvSpPr>
            <p:spPr>
              <a:xfrm>
                <a:off x="5896920" y="3299729"/>
                <a:ext cx="244800" cy="244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C015F62-13A7-41C0-9DCA-4AEBAE3EEAFD}"/>
                  </a:ext>
                </a:extLst>
              </p:cNvPr>
              <p:cNvSpPr/>
              <p:nvPr/>
            </p:nvSpPr>
            <p:spPr>
              <a:xfrm>
                <a:off x="5652120" y="3519435"/>
                <a:ext cx="172800" cy="172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4">
              <a:extLst>
                <a:ext uri="{FF2B5EF4-FFF2-40B4-BE49-F238E27FC236}">
                  <a16:creationId xmlns:a16="http://schemas.microsoft.com/office/drawing/2014/main" id="{26EF9FEB-7D2B-4B80-A471-3EE6E461754B}"/>
                </a:ext>
              </a:extLst>
            </p:cNvPr>
            <p:cNvSpPr txBox="1">
              <a:spLocks noChangeArrowheads="1"/>
            </p:cNvSpPr>
            <p:nvPr/>
          </p:nvSpPr>
          <p:spPr bwMode="auto">
            <a:xfrm>
              <a:off x="6385200" y="2552242"/>
              <a:ext cx="2483866" cy="122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indent="0" algn="ctr">
                <a:buNone/>
              </a:pPr>
              <a:r>
                <a:rPr lang="en-GB" sz="1800" b="1" dirty="0">
                  <a:solidFill>
                    <a:schemeClr val="bg1"/>
                  </a:solidFill>
                  <a:effectLst/>
                  <a:latin typeface="Twinkl" panose="020B0604020202020204" charset="0"/>
                  <a:ea typeface="Calibri" panose="020F0502020204030204" pitchFamily="34" charset="0"/>
                  <a:cs typeface="Times New Roman" panose="02020603050405020304" pitchFamily="18" charset="0"/>
                </a:rPr>
                <a:t>How would you explain love </a:t>
              </a:r>
              <a:br>
                <a:rPr lang="en-GB" sz="1800" b="1" dirty="0">
                  <a:solidFill>
                    <a:schemeClr val="bg1"/>
                  </a:solidFill>
                  <a:effectLst/>
                  <a:latin typeface="Twinkl" panose="020B0604020202020204" charset="0"/>
                  <a:ea typeface="Calibri" panose="020F0502020204030204" pitchFamily="34" charset="0"/>
                  <a:cs typeface="Times New Roman" panose="02020603050405020304" pitchFamily="18" charset="0"/>
                </a:rPr>
              </a:br>
              <a:r>
                <a:rPr lang="en-GB" sz="1800" b="1" dirty="0">
                  <a:solidFill>
                    <a:schemeClr val="bg1"/>
                  </a:solidFill>
                  <a:effectLst/>
                  <a:latin typeface="Twinkl" panose="020B0604020202020204" charset="0"/>
                  <a:ea typeface="Calibri" panose="020F0502020204030204" pitchFamily="34" charset="0"/>
                  <a:cs typeface="Times New Roman" panose="02020603050405020304" pitchFamily="18" charset="0"/>
                </a:rPr>
                <a:t>to younger </a:t>
              </a:r>
            </a:p>
            <a:p>
              <a:pPr marL="0" indent="0" algn="ctr">
                <a:buNone/>
              </a:pPr>
              <a:r>
                <a:rPr lang="en-GB" sz="1800" b="1" dirty="0">
                  <a:solidFill>
                    <a:schemeClr val="bg1"/>
                  </a:solidFill>
                  <a:effectLst/>
                  <a:latin typeface="Twinkl" panose="020B0604020202020204" charset="0"/>
                  <a:ea typeface="Calibri" panose="020F0502020204030204" pitchFamily="34" charset="0"/>
                  <a:cs typeface="Times New Roman" panose="02020603050405020304" pitchFamily="18" charset="0"/>
                </a:rPr>
                <a:t>children? </a:t>
              </a:r>
            </a:p>
          </p:txBody>
        </p:sp>
      </p:grpSp>
      <p:grpSp>
        <p:nvGrpSpPr>
          <p:cNvPr id="10" name="Group 9">
            <a:extLst>
              <a:ext uri="{FF2B5EF4-FFF2-40B4-BE49-F238E27FC236}">
                <a16:creationId xmlns:a16="http://schemas.microsoft.com/office/drawing/2014/main" id="{3B869DD7-66C8-4793-888C-67D74EE3CE7D}"/>
              </a:ext>
            </a:extLst>
          </p:cNvPr>
          <p:cNvGrpSpPr/>
          <p:nvPr/>
        </p:nvGrpSpPr>
        <p:grpSpPr>
          <a:xfrm>
            <a:off x="189630" y="3302147"/>
            <a:ext cx="2603724" cy="3079181"/>
            <a:chOff x="189630" y="3302147"/>
            <a:chExt cx="2603724" cy="3079181"/>
          </a:xfrm>
        </p:grpSpPr>
        <p:sp>
          <p:nvSpPr>
            <p:cNvPr id="22" name="Heart 21">
              <a:extLst>
                <a:ext uri="{FF2B5EF4-FFF2-40B4-BE49-F238E27FC236}">
                  <a16:creationId xmlns:a16="http://schemas.microsoft.com/office/drawing/2014/main" id="{54C7B86E-9AAA-4227-9CDB-DC0ECB3B9647}"/>
                </a:ext>
              </a:extLst>
            </p:cNvPr>
            <p:cNvSpPr/>
            <p:nvPr/>
          </p:nvSpPr>
          <p:spPr>
            <a:xfrm>
              <a:off x="251668" y="4077072"/>
              <a:ext cx="2448124" cy="2304256"/>
            </a:xfrm>
            <a:prstGeom prst="heart">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D7234DA5-D207-41B4-A9BE-9A8945137A36}"/>
                </a:ext>
              </a:extLst>
            </p:cNvPr>
            <p:cNvGrpSpPr/>
            <p:nvPr/>
          </p:nvGrpSpPr>
          <p:grpSpPr>
            <a:xfrm rot="21232968" flipH="1" flipV="1">
              <a:off x="1914448" y="3302147"/>
              <a:ext cx="878906" cy="656378"/>
              <a:chOff x="5652120" y="3035857"/>
              <a:chExt cx="878906" cy="656378"/>
            </a:xfrm>
          </p:grpSpPr>
          <p:sp>
            <p:nvSpPr>
              <p:cNvPr id="24" name="Oval 23">
                <a:extLst>
                  <a:ext uri="{FF2B5EF4-FFF2-40B4-BE49-F238E27FC236}">
                    <a16:creationId xmlns:a16="http://schemas.microsoft.com/office/drawing/2014/main" id="{4E506BF5-66D2-4784-905F-4094A68104CD}"/>
                  </a:ext>
                </a:extLst>
              </p:cNvPr>
              <p:cNvSpPr/>
              <p:nvPr/>
            </p:nvSpPr>
            <p:spPr>
              <a:xfrm>
                <a:off x="6213973" y="3035857"/>
                <a:ext cx="317053" cy="316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FF8812F1-A939-4CA9-9000-D0782821BC5B}"/>
                  </a:ext>
                </a:extLst>
              </p:cNvPr>
              <p:cNvSpPr/>
              <p:nvPr/>
            </p:nvSpPr>
            <p:spPr>
              <a:xfrm>
                <a:off x="5896920" y="3299729"/>
                <a:ext cx="244800" cy="244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A3E9A0F-7BDD-41CC-9B50-3D0C0476E3F4}"/>
                  </a:ext>
                </a:extLst>
              </p:cNvPr>
              <p:cNvSpPr/>
              <p:nvPr/>
            </p:nvSpPr>
            <p:spPr>
              <a:xfrm>
                <a:off x="5652120" y="3519435"/>
                <a:ext cx="172800" cy="172800"/>
              </a:xfrm>
              <a:prstGeom prst="ellipse">
                <a:avLst/>
              </a:prstGeom>
              <a:solidFill>
                <a:srgbClr val="DE1E5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4">
              <a:extLst>
                <a:ext uri="{FF2B5EF4-FFF2-40B4-BE49-F238E27FC236}">
                  <a16:creationId xmlns:a16="http://schemas.microsoft.com/office/drawing/2014/main" id="{5ADEAE1D-1106-4DF7-A556-C9EA6D182DE5}"/>
                </a:ext>
              </a:extLst>
            </p:cNvPr>
            <p:cNvSpPr txBox="1">
              <a:spLocks noChangeArrowheads="1"/>
            </p:cNvSpPr>
            <p:nvPr/>
          </p:nvSpPr>
          <p:spPr bwMode="auto">
            <a:xfrm>
              <a:off x="189630" y="4947993"/>
              <a:ext cx="2483866"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indent="0" algn="ctr">
                <a:buNone/>
              </a:pPr>
              <a:r>
                <a:rPr lang="en-GB" sz="1800" b="1" dirty="0">
                  <a:solidFill>
                    <a:schemeClr val="bg1"/>
                  </a:solidFill>
                  <a:effectLst/>
                  <a:latin typeface="Twinkl" panose="020B0604020202020204" charset="0"/>
                  <a:ea typeface="Calibri" panose="020F0502020204030204" pitchFamily="34" charset="0"/>
                  <a:cs typeface="Times New Roman" panose="02020603050405020304" pitchFamily="18" charset="0"/>
                </a:rPr>
                <a:t>What does</a:t>
              </a:r>
              <a:br>
                <a:rPr lang="en-GB" sz="1800" b="1" dirty="0">
                  <a:solidFill>
                    <a:schemeClr val="bg1"/>
                  </a:solidFill>
                  <a:effectLst/>
                  <a:latin typeface="Twinkl" panose="020B0604020202020204" charset="0"/>
                  <a:ea typeface="Calibri" panose="020F0502020204030204" pitchFamily="34" charset="0"/>
                  <a:cs typeface="Times New Roman" panose="02020603050405020304" pitchFamily="18" charset="0"/>
                </a:rPr>
              </a:br>
              <a:r>
                <a:rPr lang="en-GB" sz="1800" b="1" dirty="0">
                  <a:solidFill>
                    <a:schemeClr val="bg1"/>
                  </a:solidFill>
                  <a:effectLst/>
                  <a:latin typeface="Twinkl" panose="020B0604020202020204" charset="0"/>
                  <a:ea typeface="Calibri" panose="020F0502020204030204" pitchFamily="34" charset="0"/>
                  <a:cs typeface="Times New Roman" panose="02020603050405020304" pitchFamily="18" charset="0"/>
                </a:rPr>
                <a:t>love mean </a:t>
              </a:r>
              <a:br>
                <a:rPr lang="en-GB" sz="1800" b="1" dirty="0">
                  <a:solidFill>
                    <a:schemeClr val="bg1"/>
                  </a:solidFill>
                  <a:effectLst/>
                  <a:latin typeface="Twinkl" panose="020B0604020202020204" charset="0"/>
                  <a:ea typeface="Calibri" panose="020F0502020204030204" pitchFamily="34" charset="0"/>
                  <a:cs typeface="Times New Roman" panose="02020603050405020304" pitchFamily="18" charset="0"/>
                </a:rPr>
              </a:br>
              <a:r>
                <a:rPr lang="en-GB" sz="1800" b="1" dirty="0">
                  <a:solidFill>
                    <a:schemeClr val="bg1"/>
                  </a:solidFill>
                  <a:effectLst/>
                  <a:latin typeface="Twinkl" panose="020B0604020202020204" charset="0"/>
                  <a:ea typeface="Calibri" panose="020F0502020204030204" pitchFamily="34" charset="0"/>
                  <a:cs typeface="Times New Roman" panose="02020603050405020304" pitchFamily="18" charset="0"/>
                </a:rPr>
                <a:t>to you?</a:t>
              </a:r>
            </a:p>
          </p:txBody>
        </p:sp>
      </p:grpSp>
      <p:pic>
        <p:nvPicPr>
          <p:cNvPr id="16" name="Whole Class">
            <a:extLst>
              <a:ext uri="{FF2B5EF4-FFF2-40B4-BE49-F238E27FC236}">
                <a16:creationId xmlns:a16="http://schemas.microsoft.com/office/drawing/2014/main" id="{A4490B13-3D05-4649-8507-10F090F5FD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020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nual Input 3">
            <a:extLst>
              <a:ext uri="{FF2B5EF4-FFF2-40B4-BE49-F238E27FC236}">
                <a16:creationId xmlns:a16="http://schemas.microsoft.com/office/drawing/2014/main" id="{28BE8D32-8A41-4202-A8D8-1AC98A589DC8}"/>
              </a:ext>
            </a:extLst>
          </p:cNvPr>
          <p:cNvSpPr/>
          <p:nvPr/>
        </p:nvSpPr>
        <p:spPr>
          <a:xfrm rot="16200000" flipV="1">
            <a:off x="324304" y="1757739"/>
            <a:ext cx="4812556" cy="4316989"/>
          </a:xfrm>
          <a:prstGeom prst="flowChartManualInput">
            <a:avLst/>
          </a:prstGeom>
          <a:solidFill>
            <a:srgbClr val="FAB00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lowchart: Manual Input 4">
            <a:extLst>
              <a:ext uri="{FF2B5EF4-FFF2-40B4-BE49-F238E27FC236}">
                <a16:creationId xmlns:a16="http://schemas.microsoft.com/office/drawing/2014/main" id="{2ABFA0AB-D032-4DFD-985F-DA611D385639}"/>
              </a:ext>
            </a:extLst>
          </p:cNvPr>
          <p:cNvSpPr/>
          <p:nvPr/>
        </p:nvSpPr>
        <p:spPr>
          <a:xfrm rot="16200000" flipH="1">
            <a:off x="4000205" y="1757739"/>
            <a:ext cx="4812556" cy="4316990"/>
          </a:xfrm>
          <a:prstGeom prst="flowChartManualInput">
            <a:avLst/>
          </a:prstGeom>
          <a:solidFill>
            <a:srgbClr val="DE1E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86" name="Title 1">
            <a:extLst>
              <a:ext uri="{FF2B5EF4-FFF2-40B4-BE49-F238E27FC236}">
                <a16:creationId xmlns:a16="http://schemas.microsoft.com/office/drawing/2014/main" id="{A7049039-B2A1-408B-B0CA-1D2F6405984E}"/>
              </a:ext>
            </a:extLst>
          </p:cNvPr>
          <p:cNvSpPr>
            <a:spLocks noGrp="1" noChangeArrowheads="1"/>
          </p:cNvSpPr>
          <p:nvPr>
            <p:ph type="title"/>
          </p:nvPr>
        </p:nvSpPr>
        <p:spPr>
          <a:xfrm>
            <a:off x="457200" y="479425"/>
            <a:ext cx="8220075" cy="993775"/>
          </a:xfrm>
        </p:spPr>
        <p:txBody>
          <a:bodyPr/>
          <a:lstStyle/>
          <a:p>
            <a:pPr eaLnBrk="1" hangingPunct="1"/>
            <a:r>
              <a:rPr lang="en-GB" altLang="en-US" dirty="0"/>
              <a:t>What Is Love?</a:t>
            </a:r>
          </a:p>
        </p:txBody>
      </p:sp>
      <p:sp>
        <p:nvSpPr>
          <p:cNvPr id="7" name="TextBox 6">
            <a:extLst>
              <a:ext uri="{FF2B5EF4-FFF2-40B4-BE49-F238E27FC236}">
                <a16:creationId xmlns:a16="http://schemas.microsoft.com/office/drawing/2014/main" id="{043BD45A-EB86-4768-94E4-27E649D76E87}"/>
              </a:ext>
            </a:extLst>
          </p:cNvPr>
          <p:cNvSpPr txBox="1">
            <a:spLocks noChangeArrowheads="1"/>
          </p:cNvSpPr>
          <p:nvPr/>
        </p:nvSpPr>
        <p:spPr bwMode="auto">
          <a:xfrm>
            <a:off x="631573" y="5201695"/>
            <a:ext cx="33198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ea typeface="Roboto" panose="02000000000000000000" pitchFamily="2" charset="0"/>
              </a:rPr>
              <a:t>There are many different feelings and emotions that we feel for the people we love.</a:t>
            </a:r>
          </a:p>
        </p:txBody>
      </p:sp>
      <p:pic>
        <p:nvPicPr>
          <p:cNvPr id="16392" name="Picture 8">
            <a:extLst>
              <a:ext uri="{FF2B5EF4-FFF2-40B4-BE49-F238E27FC236}">
                <a16:creationId xmlns:a16="http://schemas.microsoft.com/office/drawing/2014/main" id="{5F9E191D-87E5-43BD-BB2D-B179679A618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26828" y="2251485"/>
            <a:ext cx="2181225" cy="378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a:extLst>
              <a:ext uri="{FF2B5EF4-FFF2-40B4-BE49-F238E27FC236}">
                <a16:creationId xmlns:a16="http://schemas.microsoft.com/office/drawing/2014/main" id="{DDEF72D8-67D3-457E-937B-CA19B36CC0A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0909" y="2353327"/>
            <a:ext cx="2353530" cy="369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a:extLst>
              <a:ext uri="{FF2B5EF4-FFF2-40B4-BE49-F238E27FC236}">
                <a16:creationId xmlns:a16="http://schemas.microsoft.com/office/drawing/2014/main" id="{AE2DECD5-DA82-47EE-B240-5450FBF86829}"/>
              </a:ext>
            </a:extLst>
          </p:cNvPr>
          <p:cNvGrpSpPr/>
          <p:nvPr/>
        </p:nvGrpSpPr>
        <p:grpSpPr>
          <a:xfrm flipH="1">
            <a:off x="208549" y="2204863"/>
            <a:ext cx="4723814" cy="1013009"/>
            <a:chOff x="7709528" y="3994797"/>
            <a:chExt cx="1275869" cy="661938"/>
          </a:xfrm>
        </p:grpSpPr>
        <p:sp>
          <p:nvSpPr>
            <p:cNvPr id="27" name="Rectangle 18">
              <a:extLst>
                <a:ext uri="{FF2B5EF4-FFF2-40B4-BE49-F238E27FC236}">
                  <a16:creationId xmlns:a16="http://schemas.microsoft.com/office/drawing/2014/main" id="{D679BD3C-7143-40FC-AB5D-B2C75D54FE87}"/>
                </a:ext>
              </a:extLst>
            </p:cNvPr>
            <p:cNvSpPr/>
            <p:nvPr/>
          </p:nvSpPr>
          <p:spPr>
            <a:xfrm>
              <a:off x="7709528" y="3994797"/>
              <a:ext cx="1275869" cy="473426"/>
            </a:xfrm>
            <a:custGeom>
              <a:avLst/>
              <a:gdLst>
                <a:gd name="connsiteX0" fmla="*/ 0 w 5227542"/>
                <a:gd name="connsiteY0" fmla="*/ 0 h 724516"/>
                <a:gd name="connsiteX1" fmla="*/ 5227542 w 5227542"/>
                <a:gd name="connsiteY1" fmla="*/ 0 h 724516"/>
                <a:gd name="connsiteX2" fmla="*/ 5227542 w 5227542"/>
                <a:gd name="connsiteY2" fmla="*/ 724516 h 724516"/>
                <a:gd name="connsiteX3" fmla="*/ 0 w 5227542"/>
                <a:gd name="connsiteY3" fmla="*/ 724516 h 724516"/>
                <a:gd name="connsiteX4" fmla="*/ 0 w 5227542"/>
                <a:gd name="connsiteY4" fmla="*/ 0 h 724516"/>
                <a:gd name="connsiteX0" fmla="*/ 119270 w 5346812"/>
                <a:gd name="connsiteY0" fmla="*/ 0 h 724516"/>
                <a:gd name="connsiteX1" fmla="*/ 5346812 w 5346812"/>
                <a:gd name="connsiteY1" fmla="*/ 0 h 724516"/>
                <a:gd name="connsiteX2" fmla="*/ 5346812 w 5346812"/>
                <a:gd name="connsiteY2" fmla="*/ 724516 h 724516"/>
                <a:gd name="connsiteX3" fmla="*/ 0 w 5346812"/>
                <a:gd name="connsiteY3" fmla="*/ 711264 h 724516"/>
                <a:gd name="connsiteX4" fmla="*/ 119270 w 5346812"/>
                <a:gd name="connsiteY4" fmla="*/ 0 h 724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6812" h="724516">
                  <a:moveTo>
                    <a:pt x="119270" y="0"/>
                  </a:moveTo>
                  <a:lnTo>
                    <a:pt x="5346812" y="0"/>
                  </a:lnTo>
                  <a:lnTo>
                    <a:pt x="5346812" y="724516"/>
                  </a:lnTo>
                  <a:lnTo>
                    <a:pt x="0" y="711264"/>
                  </a:lnTo>
                  <a:lnTo>
                    <a:pt x="119270"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1800" dirty="0">
                  <a:effectLst/>
                  <a:latin typeface="Twinkl" panose="020B0604020202020204" charset="0"/>
                  <a:ea typeface="Calibri" panose="020F0502020204030204" pitchFamily="34" charset="0"/>
                  <a:cs typeface="Times New Roman" panose="02020603050405020304" pitchFamily="18" charset="0"/>
                </a:rPr>
                <a:t>Do you ever worry about someone you love because of how much you love them?</a:t>
              </a:r>
            </a:p>
          </p:txBody>
        </p:sp>
        <p:sp>
          <p:nvSpPr>
            <p:cNvPr id="28" name="Right Triangle 27">
              <a:extLst>
                <a:ext uri="{FF2B5EF4-FFF2-40B4-BE49-F238E27FC236}">
                  <a16:creationId xmlns:a16="http://schemas.microsoft.com/office/drawing/2014/main" id="{E1F71265-6898-470A-A805-A45B57C87CBC}"/>
                </a:ext>
              </a:extLst>
            </p:cNvPr>
            <p:cNvSpPr/>
            <p:nvPr/>
          </p:nvSpPr>
          <p:spPr>
            <a:xfrm flipV="1">
              <a:off x="8915547" y="4473790"/>
              <a:ext cx="65727" cy="18294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9" name="Group 28">
            <a:extLst>
              <a:ext uri="{FF2B5EF4-FFF2-40B4-BE49-F238E27FC236}">
                <a16:creationId xmlns:a16="http://schemas.microsoft.com/office/drawing/2014/main" id="{24697574-C17E-44B4-B1D8-AA3FC61C6988}"/>
              </a:ext>
            </a:extLst>
          </p:cNvPr>
          <p:cNvGrpSpPr/>
          <p:nvPr/>
        </p:nvGrpSpPr>
        <p:grpSpPr>
          <a:xfrm flipH="1">
            <a:off x="208547" y="3185065"/>
            <a:ext cx="4740689" cy="978851"/>
            <a:chOff x="7854163" y="4027019"/>
            <a:chExt cx="1131234" cy="639618"/>
          </a:xfrm>
        </p:grpSpPr>
        <p:sp>
          <p:nvSpPr>
            <p:cNvPr id="30" name="Rectangle 37">
              <a:extLst>
                <a:ext uri="{FF2B5EF4-FFF2-40B4-BE49-F238E27FC236}">
                  <a16:creationId xmlns:a16="http://schemas.microsoft.com/office/drawing/2014/main" id="{123FF7EA-400F-4700-9E67-1671491A1C49}"/>
                </a:ext>
              </a:extLst>
            </p:cNvPr>
            <p:cNvSpPr/>
            <p:nvPr/>
          </p:nvSpPr>
          <p:spPr>
            <a:xfrm>
              <a:off x="7854163" y="4027019"/>
              <a:ext cx="1131234" cy="441204"/>
            </a:xfrm>
            <a:custGeom>
              <a:avLst/>
              <a:gdLst>
                <a:gd name="connsiteX0" fmla="*/ 0 w 6667705"/>
                <a:gd name="connsiteY0" fmla="*/ 0 h 661953"/>
                <a:gd name="connsiteX1" fmla="*/ 6667705 w 6667705"/>
                <a:gd name="connsiteY1" fmla="*/ 0 h 661953"/>
                <a:gd name="connsiteX2" fmla="*/ 6667705 w 6667705"/>
                <a:gd name="connsiteY2" fmla="*/ 661953 h 661953"/>
                <a:gd name="connsiteX3" fmla="*/ 0 w 6667705"/>
                <a:gd name="connsiteY3" fmla="*/ 661953 h 661953"/>
                <a:gd name="connsiteX4" fmla="*/ 0 w 6667705"/>
                <a:gd name="connsiteY4" fmla="*/ 0 h 661953"/>
                <a:gd name="connsiteX0" fmla="*/ 0 w 6667705"/>
                <a:gd name="connsiteY0" fmla="*/ 0 h 661953"/>
                <a:gd name="connsiteX1" fmla="*/ 6667705 w 6667705"/>
                <a:gd name="connsiteY1" fmla="*/ 0 h 661953"/>
                <a:gd name="connsiteX2" fmla="*/ 6667705 w 6667705"/>
                <a:gd name="connsiteY2" fmla="*/ 661953 h 661953"/>
                <a:gd name="connsiteX3" fmla="*/ 145774 w 6667705"/>
                <a:gd name="connsiteY3" fmla="*/ 648701 h 661953"/>
                <a:gd name="connsiteX4" fmla="*/ 0 w 6667705"/>
                <a:gd name="connsiteY4" fmla="*/ 0 h 661953"/>
                <a:gd name="connsiteX0" fmla="*/ 106017 w 6521931"/>
                <a:gd name="connsiteY0" fmla="*/ 0 h 675205"/>
                <a:gd name="connsiteX1" fmla="*/ 6521931 w 6521931"/>
                <a:gd name="connsiteY1" fmla="*/ 13252 h 675205"/>
                <a:gd name="connsiteX2" fmla="*/ 6521931 w 6521931"/>
                <a:gd name="connsiteY2" fmla="*/ 675205 h 675205"/>
                <a:gd name="connsiteX3" fmla="*/ 0 w 6521931"/>
                <a:gd name="connsiteY3" fmla="*/ 661953 h 675205"/>
                <a:gd name="connsiteX4" fmla="*/ 106017 w 6521931"/>
                <a:gd name="connsiteY4" fmla="*/ 0 h 675205"/>
                <a:gd name="connsiteX0" fmla="*/ 189842 w 6605756"/>
                <a:gd name="connsiteY0" fmla="*/ 0 h 675205"/>
                <a:gd name="connsiteX1" fmla="*/ 6605756 w 6605756"/>
                <a:gd name="connsiteY1" fmla="*/ 13252 h 675205"/>
                <a:gd name="connsiteX2" fmla="*/ 6605756 w 6605756"/>
                <a:gd name="connsiteY2" fmla="*/ 675205 h 675205"/>
                <a:gd name="connsiteX3" fmla="*/ 0 w 6605756"/>
                <a:gd name="connsiteY3" fmla="*/ 649922 h 675205"/>
                <a:gd name="connsiteX4" fmla="*/ 189842 w 6605756"/>
                <a:gd name="connsiteY4" fmla="*/ 0 h 675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5756" h="675205">
                  <a:moveTo>
                    <a:pt x="189842" y="0"/>
                  </a:moveTo>
                  <a:lnTo>
                    <a:pt x="6605756" y="13252"/>
                  </a:lnTo>
                  <a:lnTo>
                    <a:pt x="6605756" y="675205"/>
                  </a:lnTo>
                  <a:lnTo>
                    <a:pt x="0" y="649922"/>
                  </a:lnTo>
                  <a:lnTo>
                    <a:pt x="189842"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1800" dirty="0">
                  <a:effectLst/>
                  <a:latin typeface="Twinkl" panose="020B0604020202020204" charset="0"/>
                  <a:ea typeface="Calibri" panose="020F0502020204030204" pitchFamily="34" charset="0"/>
                  <a:cs typeface="Times New Roman" panose="02020603050405020304" pitchFamily="18" charset="0"/>
                </a:rPr>
                <a:t>Do you ever feel happy with someone you </a:t>
              </a:r>
              <a:br>
                <a:rPr lang="en-GB" sz="1800" dirty="0">
                  <a:effectLst/>
                  <a:latin typeface="Twinkl" panose="020B0604020202020204" charset="0"/>
                  <a:ea typeface="Calibri" panose="020F0502020204030204" pitchFamily="34" charset="0"/>
                  <a:cs typeface="Times New Roman" panose="02020603050405020304" pitchFamily="18" charset="0"/>
                </a:rPr>
              </a:br>
              <a:r>
                <a:rPr lang="en-GB" sz="1800" dirty="0">
                  <a:effectLst/>
                  <a:latin typeface="Twinkl" panose="020B0604020202020204" charset="0"/>
                  <a:ea typeface="Calibri" panose="020F0502020204030204" pitchFamily="34" charset="0"/>
                  <a:cs typeface="Times New Roman" panose="02020603050405020304" pitchFamily="18" charset="0"/>
                </a:rPr>
                <a:t>love because of how much you love them?</a:t>
              </a:r>
            </a:p>
          </p:txBody>
        </p:sp>
        <p:sp>
          <p:nvSpPr>
            <p:cNvPr id="31" name="Right Triangle 30">
              <a:extLst>
                <a:ext uri="{FF2B5EF4-FFF2-40B4-BE49-F238E27FC236}">
                  <a16:creationId xmlns:a16="http://schemas.microsoft.com/office/drawing/2014/main" id="{7491E29B-B1CE-4306-82F8-219886A010F0}"/>
                </a:ext>
              </a:extLst>
            </p:cNvPr>
            <p:cNvSpPr/>
            <p:nvPr/>
          </p:nvSpPr>
          <p:spPr>
            <a:xfrm flipV="1">
              <a:off x="8926931" y="4465442"/>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2" name="Group 31">
            <a:extLst>
              <a:ext uri="{FF2B5EF4-FFF2-40B4-BE49-F238E27FC236}">
                <a16:creationId xmlns:a16="http://schemas.microsoft.com/office/drawing/2014/main" id="{346E8D51-848C-4273-BDC3-9439B0BAB96C}"/>
              </a:ext>
            </a:extLst>
          </p:cNvPr>
          <p:cNvGrpSpPr/>
          <p:nvPr/>
        </p:nvGrpSpPr>
        <p:grpSpPr>
          <a:xfrm flipH="1">
            <a:off x="208547" y="4124540"/>
            <a:ext cx="5148136" cy="1077155"/>
            <a:chOff x="7756937" y="3686498"/>
            <a:chExt cx="1228460" cy="703853"/>
          </a:xfrm>
        </p:grpSpPr>
        <p:sp>
          <p:nvSpPr>
            <p:cNvPr id="33" name="Rectangle 49">
              <a:extLst>
                <a:ext uri="{FF2B5EF4-FFF2-40B4-BE49-F238E27FC236}">
                  <a16:creationId xmlns:a16="http://schemas.microsoft.com/office/drawing/2014/main" id="{05B9BB03-5484-4BE0-9771-EE0D41EE5666}"/>
                </a:ext>
              </a:extLst>
            </p:cNvPr>
            <p:cNvSpPr/>
            <p:nvPr/>
          </p:nvSpPr>
          <p:spPr>
            <a:xfrm>
              <a:off x="7756937" y="3686498"/>
              <a:ext cx="1228460" cy="502658"/>
            </a:xfrm>
            <a:custGeom>
              <a:avLst/>
              <a:gdLst>
                <a:gd name="connsiteX0" fmla="*/ 0 w 5860848"/>
                <a:gd name="connsiteY0" fmla="*/ 0 h 756000"/>
                <a:gd name="connsiteX1" fmla="*/ 5860848 w 5860848"/>
                <a:gd name="connsiteY1" fmla="*/ 0 h 756000"/>
                <a:gd name="connsiteX2" fmla="*/ 5860848 w 5860848"/>
                <a:gd name="connsiteY2" fmla="*/ 756000 h 756000"/>
                <a:gd name="connsiteX3" fmla="*/ 0 w 5860848"/>
                <a:gd name="connsiteY3" fmla="*/ 756000 h 756000"/>
                <a:gd name="connsiteX4" fmla="*/ 0 w 5860848"/>
                <a:gd name="connsiteY4" fmla="*/ 0 h 756000"/>
                <a:gd name="connsiteX0" fmla="*/ 172278 w 5860848"/>
                <a:gd name="connsiteY0" fmla="*/ 0 h 782504"/>
                <a:gd name="connsiteX1" fmla="*/ 5860848 w 5860848"/>
                <a:gd name="connsiteY1" fmla="*/ 26504 h 782504"/>
                <a:gd name="connsiteX2" fmla="*/ 5860848 w 5860848"/>
                <a:gd name="connsiteY2" fmla="*/ 782504 h 782504"/>
                <a:gd name="connsiteX3" fmla="*/ 0 w 5860848"/>
                <a:gd name="connsiteY3" fmla="*/ 782504 h 782504"/>
                <a:gd name="connsiteX4" fmla="*/ 172278 w 5860848"/>
                <a:gd name="connsiteY4" fmla="*/ 0 h 782504"/>
                <a:gd name="connsiteX0" fmla="*/ 79513 w 5860848"/>
                <a:gd name="connsiteY0" fmla="*/ 0 h 782504"/>
                <a:gd name="connsiteX1" fmla="*/ 5860848 w 5860848"/>
                <a:gd name="connsiteY1" fmla="*/ 26504 h 782504"/>
                <a:gd name="connsiteX2" fmla="*/ 5860848 w 5860848"/>
                <a:gd name="connsiteY2" fmla="*/ 782504 h 782504"/>
                <a:gd name="connsiteX3" fmla="*/ 0 w 5860848"/>
                <a:gd name="connsiteY3" fmla="*/ 782504 h 782504"/>
                <a:gd name="connsiteX4" fmla="*/ 79513 w 5860848"/>
                <a:gd name="connsiteY4" fmla="*/ 0 h 782504"/>
                <a:gd name="connsiteX0" fmla="*/ 92765 w 5860848"/>
                <a:gd name="connsiteY0" fmla="*/ 0 h 769252"/>
                <a:gd name="connsiteX1" fmla="*/ 5860848 w 5860848"/>
                <a:gd name="connsiteY1" fmla="*/ 13252 h 769252"/>
                <a:gd name="connsiteX2" fmla="*/ 5860848 w 5860848"/>
                <a:gd name="connsiteY2" fmla="*/ 769252 h 769252"/>
                <a:gd name="connsiteX3" fmla="*/ 0 w 5860848"/>
                <a:gd name="connsiteY3" fmla="*/ 769252 h 769252"/>
                <a:gd name="connsiteX4" fmla="*/ 92765 w 5860848"/>
                <a:gd name="connsiteY4" fmla="*/ 0 h 76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848" h="769252">
                  <a:moveTo>
                    <a:pt x="92765" y="0"/>
                  </a:moveTo>
                  <a:lnTo>
                    <a:pt x="5860848" y="13252"/>
                  </a:lnTo>
                  <a:lnTo>
                    <a:pt x="5860848" y="769252"/>
                  </a:lnTo>
                  <a:lnTo>
                    <a:pt x="0" y="769252"/>
                  </a:lnTo>
                  <a:lnTo>
                    <a:pt x="92765" y="0"/>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1800" dirty="0">
                  <a:effectLst/>
                  <a:latin typeface="Twinkl" panose="020B0604020202020204" charset="0"/>
                  <a:ea typeface="Calibri" panose="020F0502020204030204" pitchFamily="34" charset="0"/>
                  <a:cs typeface="Times New Roman" panose="02020603050405020304" pitchFamily="18" charset="0"/>
                </a:rPr>
                <a:t>Do you ever feel sad about missing someone you </a:t>
              </a:r>
              <a:br>
                <a:rPr lang="en-GB" sz="1800" dirty="0">
                  <a:effectLst/>
                  <a:latin typeface="Twinkl" panose="020B0604020202020204" charset="0"/>
                  <a:ea typeface="Calibri" panose="020F0502020204030204" pitchFamily="34" charset="0"/>
                  <a:cs typeface="Times New Roman" panose="02020603050405020304" pitchFamily="18" charset="0"/>
                </a:rPr>
              </a:br>
              <a:r>
                <a:rPr lang="en-GB" sz="1800" dirty="0">
                  <a:effectLst/>
                  <a:latin typeface="Twinkl" panose="020B0604020202020204" charset="0"/>
                  <a:ea typeface="Calibri" panose="020F0502020204030204" pitchFamily="34" charset="0"/>
                  <a:cs typeface="Times New Roman" panose="02020603050405020304" pitchFamily="18" charset="0"/>
                </a:rPr>
                <a:t>love because of how much you love them? </a:t>
              </a:r>
            </a:p>
          </p:txBody>
        </p:sp>
        <p:sp>
          <p:nvSpPr>
            <p:cNvPr id="34" name="Right Triangle 33">
              <a:extLst>
                <a:ext uri="{FF2B5EF4-FFF2-40B4-BE49-F238E27FC236}">
                  <a16:creationId xmlns:a16="http://schemas.microsoft.com/office/drawing/2014/main" id="{1A55D037-C1B7-4BFE-AE1E-1563787E3986}"/>
                </a:ext>
              </a:extLst>
            </p:cNvPr>
            <p:cNvSpPr/>
            <p:nvPr/>
          </p:nvSpPr>
          <p:spPr>
            <a:xfrm flipV="1">
              <a:off x="8926931" y="4189156"/>
              <a:ext cx="56303" cy="201195"/>
            </a:xfrm>
            <a:prstGeom prst="rtTriangl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5" name="Group 34">
            <a:extLst>
              <a:ext uri="{FF2B5EF4-FFF2-40B4-BE49-F238E27FC236}">
                <a16:creationId xmlns:a16="http://schemas.microsoft.com/office/drawing/2014/main" id="{77F74153-3FDB-4523-8336-72A794A910F4}"/>
              </a:ext>
            </a:extLst>
          </p:cNvPr>
          <p:cNvGrpSpPr/>
          <p:nvPr/>
        </p:nvGrpSpPr>
        <p:grpSpPr>
          <a:xfrm flipH="1">
            <a:off x="135235" y="1470234"/>
            <a:ext cx="5228849" cy="734771"/>
            <a:chOff x="7740842" y="3904659"/>
            <a:chExt cx="1247720" cy="480126"/>
          </a:xfrm>
        </p:grpSpPr>
        <p:sp>
          <p:nvSpPr>
            <p:cNvPr id="36" name="Rectangle 26">
              <a:extLst>
                <a:ext uri="{FF2B5EF4-FFF2-40B4-BE49-F238E27FC236}">
                  <a16:creationId xmlns:a16="http://schemas.microsoft.com/office/drawing/2014/main" id="{D3330C98-90DA-41A5-BDAD-F81437E7CE02}"/>
                </a:ext>
              </a:extLst>
            </p:cNvPr>
            <p:cNvSpPr/>
            <p:nvPr/>
          </p:nvSpPr>
          <p:spPr>
            <a:xfrm>
              <a:off x="7740842" y="3904659"/>
              <a:ext cx="1247720" cy="284494"/>
            </a:xfrm>
            <a:custGeom>
              <a:avLst/>
              <a:gdLst>
                <a:gd name="connsiteX0" fmla="*/ 0 w 4636901"/>
                <a:gd name="connsiteY0" fmla="*/ 0 h 435382"/>
                <a:gd name="connsiteX1" fmla="*/ 4636901 w 4636901"/>
                <a:gd name="connsiteY1" fmla="*/ 0 h 435382"/>
                <a:gd name="connsiteX2" fmla="*/ 4636901 w 4636901"/>
                <a:gd name="connsiteY2" fmla="*/ 435382 h 435382"/>
                <a:gd name="connsiteX3" fmla="*/ 0 w 4636901"/>
                <a:gd name="connsiteY3" fmla="*/ 435382 h 435382"/>
                <a:gd name="connsiteX4" fmla="*/ 0 w 4636901"/>
                <a:gd name="connsiteY4" fmla="*/ 0 h 435382"/>
                <a:gd name="connsiteX0" fmla="*/ 132522 w 4636901"/>
                <a:gd name="connsiteY0" fmla="*/ 0 h 448634"/>
                <a:gd name="connsiteX1" fmla="*/ 4636901 w 4636901"/>
                <a:gd name="connsiteY1" fmla="*/ 13252 h 448634"/>
                <a:gd name="connsiteX2" fmla="*/ 4636901 w 4636901"/>
                <a:gd name="connsiteY2" fmla="*/ 448634 h 448634"/>
                <a:gd name="connsiteX3" fmla="*/ 0 w 4636901"/>
                <a:gd name="connsiteY3" fmla="*/ 448634 h 448634"/>
                <a:gd name="connsiteX4" fmla="*/ 132522 w 4636901"/>
                <a:gd name="connsiteY4" fmla="*/ 0 h 448634"/>
                <a:gd name="connsiteX0" fmla="*/ 145774 w 4636901"/>
                <a:gd name="connsiteY0" fmla="*/ 0 h 435382"/>
                <a:gd name="connsiteX1" fmla="*/ 4636901 w 4636901"/>
                <a:gd name="connsiteY1" fmla="*/ 0 h 435382"/>
                <a:gd name="connsiteX2" fmla="*/ 4636901 w 4636901"/>
                <a:gd name="connsiteY2" fmla="*/ 435382 h 435382"/>
                <a:gd name="connsiteX3" fmla="*/ 0 w 4636901"/>
                <a:gd name="connsiteY3" fmla="*/ 435382 h 435382"/>
                <a:gd name="connsiteX4" fmla="*/ 145774 w 4636901"/>
                <a:gd name="connsiteY4" fmla="*/ 0 h 435382"/>
                <a:gd name="connsiteX0" fmla="*/ 79514 w 4636901"/>
                <a:gd name="connsiteY0" fmla="*/ 0 h 435382"/>
                <a:gd name="connsiteX1" fmla="*/ 4636901 w 4636901"/>
                <a:gd name="connsiteY1" fmla="*/ 0 h 435382"/>
                <a:gd name="connsiteX2" fmla="*/ 4636901 w 4636901"/>
                <a:gd name="connsiteY2" fmla="*/ 435382 h 435382"/>
                <a:gd name="connsiteX3" fmla="*/ 0 w 4636901"/>
                <a:gd name="connsiteY3" fmla="*/ 435382 h 435382"/>
                <a:gd name="connsiteX4" fmla="*/ 79514 w 4636901"/>
                <a:gd name="connsiteY4" fmla="*/ 0 h 43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901" h="435382">
                  <a:moveTo>
                    <a:pt x="79514" y="0"/>
                  </a:moveTo>
                  <a:lnTo>
                    <a:pt x="4636901" y="0"/>
                  </a:lnTo>
                  <a:lnTo>
                    <a:pt x="4636901" y="435382"/>
                  </a:lnTo>
                  <a:lnTo>
                    <a:pt x="0" y="435382"/>
                  </a:lnTo>
                  <a:lnTo>
                    <a:pt x="79514" y="0"/>
                  </a:lnTo>
                  <a:close/>
                </a:path>
              </a:pathLst>
            </a:custGeom>
            <a:solidFill>
              <a:srgbClr val="019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1800" dirty="0">
                  <a:effectLst/>
                  <a:latin typeface="Twinkl" panose="020B0604020202020204" charset="0"/>
                  <a:ea typeface="Calibri" panose="020F0502020204030204" pitchFamily="34" charset="0"/>
                  <a:cs typeface="Times New Roman" panose="02020603050405020304" pitchFamily="18" charset="0"/>
                </a:rPr>
                <a:t>Does love always make you feel the same way? </a:t>
              </a:r>
            </a:p>
          </p:txBody>
        </p:sp>
        <p:sp>
          <p:nvSpPr>
            <p:cNvPr id="37" name="Right Triangle 36">
              <a:extLst>
                <a:ext uri="{FF2B5EF4-FFF2-40B4-BE49-F238E27FC236}">
                  <a16:creationId xmlns:a16="http://schemas.microsoft.com/office/drawing/2014/main" id="{AA035599-FAE2-4CA8-9F3C-26EEDD304668}"/>
                </a:ext>
              </a:extLst>
            </p:cNvPr>
            <p:cNvSpPr/>
            <p:nvPr/>
          </p:nvSpPr>
          <p:spPr>
            <a:xfrm flipV="1">
              <a:off x="8914097" y="4183590"/>
              <a:ext cx="71300" cy="201195"/>
            </a:xfrm>
            <a:prstGeom prst="rtTriangle">
              <a:avLst/>
            </a:prstGeom>
            <a:solidFill>
              <a:srgbClr val="E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 name="Whole Class">
            <a:extLst>
              <a:ext uri="{FF2B5EF4-FFF2-40B4-BE49-F238E27FC236}">
                <a16:creationId xmlns:a16="http://schemas.microsoft.com/office/drawing/2014/main" id="{DEC835EC-09C1-4C5D-8BE0-3321E5EA769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38206"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a:extLst>
              <a:ext uri="{FF2B5EF4-FFF2-40B4-BE49-F238E27FC236}">
                <a16:creationId xmlns:a16="http://schemas.microsoft.com/office/drawing/2014/main" id="{F13441C7-D8DF-40FA-9310-617B0797DE5D}"/>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0"/>
              </a:rPr>
              <a:t>Exploring</a:t>
            </a:r>
          </a:p>
        </p:txBody>
      </p:sp>
    </p:spTree>
  </p:cSld>
  <p:clrMapOvr>
    <a:masterClrMapping/>
  </p:clrMapOvr>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pptx" id="{4BF10EBB-5C14-4353-9672-1C3BFC68C92E}" vid="{781ECC96-1AFA-4945-A294-F1D3C67237D7}"/>
    </a:ext>
  </a:extLst>
</a:theme>
</file>

<file path=ppt/theme/theme2.xml><?xml version="1.0" encoding="utf-8"?>
<a:theme xmlns:a="http://schemas.openxmlformats.org/drawingml/2006/main" name="1_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pptx" id="{4BF10EBB-5C14-4353-9672-1C3BFC68C92E}" vid="{781ECC96-1AFA-4945-A294-F1D3C67237D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1240</TotalTime>
  <Words>4099</Words>
  <Application>Microsoft Office PowerPoint</Application>
  <PresentationFormat>On-screen Show (4:3)</PresentationFormat>
  <Paragraphs>331</Paragraphs>
  <Slides>65</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65</vt:i4>
      </vt:variant>
    </vt:vector>
  </HeadingPairs>
  <TitlesOfParts>
    <vt:vector size="76" baseType="lpstr">
      <vt:lpstr>Calibri</vt:lpstr>
      <vt:lpstr>Times New Roman</vt:lpstr>
      <vt:lpstr>Tuffy-TTF</vt:lpstr>
      <vt:lpstr>Arial</vt:lpstr>
      <vt:lpstr>Twinkl</vt:lpstr>
      <vt:lpstr>Wingdings</vt:lpstr>
      <vt:lpstr>Sassoon Infant Rg</vt:lpstr>
      <vt:lpstr>Twinkl Sb</vt:lpstr>
      <vt:lpstr>Roboto</vt:lpstr>
      <vt:lpstr>Office Theme</vt:lpstr>
      <vt:lpstr>1_Office Theme</vt:lpstr>
      <vt:lpstr>PowerPoint Presentation</vt:lpstr>
      <vt:lpstr>PowerPoint Presentation</vt:lpstr>
      <vt:lpstr>PowerPoint Presentation</vt:lpstr>
      <vt:lpstr>The Big Questions</vt:lpstr>
      <vt:lpstr>PowerPoint Presentation</vt:lpstr>
      <vt:lpstr>Reconnecting</vt:lpstr>
      <vt:lpstr>What Is Love? </vt:lpstr>
      <vt:lpstr>What Is Love?</vt:lpstr>
      <vt:lpstr>Exploring</vt:lpstr>
      <vt:lpstr>Who Do I Love?</vt:lpstr>
      <vt:lpstr>Who Do I Love?</vt:lpstr>
      <vt:lpstr>Who Do I Love?</vt:lpstr>
      <vt:lpstr>Who Do I Love?</vt:lpstr>
      <vt:lpstr>Who Do I Love?</vt:lpstr>
      <vt:lpstr>Who Do I Love?</vt:lpstr>
      <vt:lpstr>Who Do I Love?</vt:lpstr>
      <vt:lpstr>Who Do I Love?</vt:lpstr>
      <vt:lpstr>Who Do I Love?</vt:lpstr>
      <vt:lpstr>Who Do I Love?</vt:lpstr>
      <vt:lpstr>Difficult Times</vt:lpstr>
      <vt:lpstr>Difficult Times</vt:lpstr>
      <vt:lpstr>Difficult Times</vt:lpstr>
      <vt:lpstr>Difficult Times</vt:lpstr>
      <vt:lpstr>Difficult Times</vt:lpstr>
      <vt:lpstr>Difficult Times</vt:lpstr>
      <vt:lpstr>Difficult Times</vt:lpstr>
      <vt:lpstr>How Can I Show Love?</vt:lpstr>
      <vt:lpstr>How Can I Show Love?</vt:lpstr>
      <vt:lpstr>How Can I Show Love?</vt:lpstr>
      <vt:lpstr>How Can I Show Love?</vt:lpstr>
      <vt:lpstr>PowerPoint Presentation</vt:lpstr>
      <vt:lpstr>Consolidating</vt:lpstr>
      <vt:lpstr>Love Connections</vt:lpstr>
      <vt:lpstr>Reflecting</vt:lpstr>
      <vt:lpstr>Love Yourself</vt:lpstr>
      <vt:lpstr>Love Yourself</vt:lpstr>
      <vt:lpstr>Love Yourself</vt:lpstr>
      <vt:lpstr>Love Yourself</vt:lpstr>
      <vt:lpstr>The Big Questions</vt:lpstr>
      <vt:lpstr>PowerPoint Presentation</vt:lpstr>
      <vt:lpstr>PowerPoint Presentation</vt:lpstr>
      <vt:lpstr>PowerPoint Presentation</vt:lpstr>
      <vt:lpstr>PowerPoint Presentation</vt:lpstr>
      <vt:lpstr>The Big Questions</vt:lpstr>
      <vt:lpstr>PowerPoint Presentation</vt:lpstr>
      <vt:lpstr>Reconnecting</vt:lpstr>
      <vt:lpstr>Our Emotions</vt:lpstr>
      <vt:lpstr>Our Emotions</vt:lpstr>
      <vt:lpstr>Exploring</vt:lpstr>
      <vt:lpstr>Possible Outcomes</vt:lpstr>
      <vt:lpstr>Calming Techniques</vt:lpstr>
      <vt:lpstr>Calming Techniques</vt:lpstr>
      <vt:lpstr>Calming Techniques</vt:lpstr>
      <vt:lpstr>Calming Techniques</vt:lpstr>
      <vt:lpstr>Calming Techniques</vt:lpstr>
      <vt:lpstr>Calming Techniques</vt:lpstr>
      <vt:lpstr>Consolidating</vt:lpstr>
      <vt:lpstr>Feeling Cross</vt:lpstr>
      <vt:lpstr>Reflecting</vt:lpstr>
      <vt:lpstr>Count to Ten</vt:lpstr>
      <vt:lpstr>Count to Ten</vt:lpstr>
      <vt:lpstr>The Big Questions</vt:lpstr>
      <vt:lpstr>PowerPoint Presentation</vt:lpstr>
      <vt:lpstr>PowerPoint Presentation</vt:lpstr>
      <vt:lpstr>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Liv Robson-Hughes</dc:creator>
  <cp:lastModifiedBy>Hannah Cuddy</cp:lastModifiedBy>
  <cp:revision>68</cp:revision>
  <dcterms:created xsi:type="dcterms:W3CDTF">2019-01-04T10:35:36Z</dcterms:created>
  <dcterms:modified xsi:type="dcterms:W3CDTF">2022-11-29T21:17:39Z</dcterms:modified>
</cp:coreProperties>
</file>