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3DB3-C138-4F0E-A487-58D65F20F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C40BA-1BFA-412D-A64C-D081A264A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F8D55-38D6-4B87-96D3-2676A17E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B0F66-FEE6-4BBD-81FE-866439D9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5D447-CDF7-4A6C-8A5C-5E615F4B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9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FD82-A359-42FD-B9A5-F1CEC4DE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A8D72-3B67-4041-9CB0-378954C89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BE2FC-DD83-4B0E-8043-2C1354BD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5E0A3-C7A9-4C7E-AB48-6F872385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1FCC2-9890-4AAB-B71B-CDC616F6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4AE0E-CA4E-40DB-9783-702C5F3D8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59247-5A74-4521-9B0C-8E8270C39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134C7-59E9-4B08-A9E6-7BF5AF4E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B6562-0CC3-4329-8350-52758872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9E916-128E-4405-B2B4-CF311143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9A33-B732-426E-A22B-AC3DB024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2E9DD-0097-4772-A1EB-0EAD23255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D1E7-E9F8-4E83-9742-15CA3E33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7AAE1-899C-42CC-8BC0-A97CDF23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E01B-67A1-48C8-8AD1-B6FAD57A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4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ED4F-CF4B-49FA-BE50-F6C9527E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42CE6-B78F-4F9C-AB40-2CF83B472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C88F3-6EE5-4796-B85E-A0805132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A425-64EB-4571-A781-E50EDF41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7B61-188C-4B35-A3E7-9FDD059B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BFF0-F30A-4CCE-A7FD-439B8BB2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C6E7-6DCA-4EB1-BBD1-7868A03D3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030FE-B133-425E-BC6F-F9467BC31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95295-AF4C-483F-8292-A00EA05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E7360-AEFF-431D-A481-33C6B786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F0FD7-4896-45EC-B8D2-B299E389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2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EED8-5AA8-4536-8432-BE9E09B7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51F39-53F4-4DDC-81E8-8B14BFABC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52AEE-63F1-415D-BDF6-8A2B104F6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13625-210B-4F4F-BAF3-7D865025B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82101-E1A8-4611-823B-97D11CCFF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99008-0ABB-4DFA-89F2-F29BB6D8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66B2E-8F1E-4277-85EC-FAD45B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C81D5-FE66-4353-BD8A-E43AC94A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7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29BB-BB60-4E36-B41D-D38BDA1A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DD151-4672-4268-9891-9B28E612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A9CEB-D355-4FAE-B35C-A8B16FA0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7D643-851D-4319-A06B-A0D88FBB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8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BA4C8-4222-478A-900E-8C8A7CB8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181C3-3FD9-4334-BF8E-CCA8D4C2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707C5-BB80-4260-9CF4-416386B4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5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2679-6BF8-455D-A1EC-E1B86521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5A1F0-E0CA-4B57-96A7-51190B1D8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5D70-0FA6-436D-8C82-9B330414C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DF425-B24D-42AF-A64A-8DE865C0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97C51-0ADD-4593-A4A2-B61BCF7E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49335-9170-4E3E-8A17-FC43985C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AAE8-DEAC-4826-BD73-97FCCC87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9D33-0B65-4A6D-9093-B86534838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BB0D9-E92A-43A9-8975-824CDE2D2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07C90-04A8-4441-A653-DE079367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A9912-158E-45D9-9DC0-04C8D76A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AA03F-62BF-48C7-9E56-C5338DAA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9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3FE76-BD99-40D0-9858-CA4771BA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88240-AB6C-4B43-9EC8-2519A6526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D6F1F-6AFF-46D2-81DC-9DBA8E1C2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B6DB-2142-43C4-B46E-971148F46176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F3900-9A03-465D-9707-B14CFE32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FD72C-21A0-4BED-B60D-A93E2EF9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3B5EB-46F6-4380-9F6A-9F4FC1318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D34E-0227-4E0E-8987-855B3A025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Aim to write a science fiction narrative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918BE-3617-4809-8420-3E85C0833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055809-AB7F-4C0B-8006-FC7B0D168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7963" y="1014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F219-C4C3-4061-9A5E-20E9D7EB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 To write the main body of the 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B343-B3A6-4CF0-9977-740D16B98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Now you have written your introduction, character description and setting,  you are going to be writing the main body of the story. This usually includes  a problem or dilemma your characters have to solve or overcome.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1B9753-EB53-4979-B6FD-49445F013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5231" y="507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57F2-E166-4ABB-9603-ABC2D1B0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6"/>
            <a:ext cx="10515600" cy="42068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B0C8-EAFB-4DB1-AD8D-42C04C079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985838"/>
            <a:ext cx="10515600" cy="5076824"/>
          </a:xfrm>
        </p:spPr>
        <p:txBody>
          <a:bodyPr/>
          <a:lstStyle/>
          <a:p>
            <a:r>
              <a:rPr lang="en-GB" dirty="0"/>
              <a:t>Think of some science fiction films/stories you have seen or read. What is the problem or dilemma the characters have to solve or overcome?</a:t>
            </a:r>
          </a:p>
          <a:p>
            <a:r>
              <a:rPr lang="en-GB" dirty="0"/>
              <a:t>There is often an enemy or enemy race of people that causes a problem by wanting to take over a planet or a race of people/creatures.</a:t>
            </a:r>
          </a:p>
          <a:p>
            <a:r>
              <a:rPr lang="en-GB" dirty="0"/>
              <a:t>Or maybe your space craft is malfunctioning and you land somewhere and you have to survive there, or get home.</a:t>
            </a:r>
          </a:p>
          <a:p>
            <a:r>
              <a:rPr lang="en-GB" dirty="0"/>
              <a:t>Maybe you become friends with an alien creature and live side by side, or they have to get back to their own planet.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3E826C-173D-444D-A935-BF35816973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9132" y="1028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You are now going to write up the main body of your story.(you will have  </a:t>
            </a:r>
            <a:r>
              <a:rPr lang="en-GB" dirty="0">
                <a:solidFill>
                  <a:srgbClr val="FF0000"/>
                </a:solidFill>
              </a:rPr>
              <a:t>next weeks </a:t>
            </a:r>
            <a:r>
              <a:rPr lang="en-GB" dirty="0"/>
              <a:t>writing lessons to do this as well so don’t rush it today!)</a:t>
            </a:r>
          </a:p>
          <a:p>
            <a:pPr marL="0" indent="0">
              <a:buNone/>
            </a:pPr>
            <a:r>
              <a:rPr lang="en-GB" dirty="0"/>
              <a:t>This should be an extended piece of writing and should be at </a:t>
            </a:r>
            <a:r>
              <a:rPr lang="en-GB" dirty="0">
                <a:solidFill>
                  <a:srgbClr val="7030A0"/>
                </a:solidFill>
              </a:rPr>
              <a:t>least 3x A4 sides long.(type size 24)</a:t>
            </a:r>
          </a:p>
          <a:p>
            <a:pPr marL="0" indent="0">
              <a:buNone/>
            </a:pPr>
            <a:r>
              <a:rPr lang="en-GB" dirty="0"/>
              <a:t>It needs to include and </a:t>
            </a:r>
            <a:r>
              <a:rPr lang="en-GB" dirty="0">
                <a:solidFill>
                  <a:srgbClr val="7030A0"/>
                </a:solidFill>
              </a:rPr>
              <a:t>introduction</a:t>
            </a:r>
            <a:r>
              <a:rPr lang="en-GB" dirty="0"/>
              <a:t>, at least one </a:t>
            </a:r>
            <a:r>
              <a:rPr lang="en-GB" dirty="0">
                <a:solidFill>
                  <a:srgbClr val="7030A0"/>
                </a:solidFill>
              </a:rPr>
              <a:t>descriptive setting </a:t>
            </a:r>
            <a:r>
              <a:rPr lang="en-GB" dirty="0"/>
              <a:t>and </a:t>
            </a:r>
            <a:r>
              <a:rPr lang="en-GB" dirty="0">
                <a:solidFill>
                  <a:srgbClr val="7030A0"/>
                </a:solidFill>
              </a:rPr>
              <a:t>character description </a:t>
            </a:r>
            <a:r>
              <a:rPr lang="en-GB" dirty="0"/>
              <a:t>(which you have already completed in draft in previous lessons) the main part of the story and the ending.</a:t>
            </a:r>
          </a:p>
          <a:p>
            <a:pPr marL="0" indent="0">
              <a:buNone/>
            </a:pPr>
            <a:r>
              <a:rPr lang="en-GB" dirty="0"/>
              <a:t>We will look more in detail at endings next week.</a:t>
            </a:r>
          </a:p>
          <a:p>
            <a:pPr marL="0" indent="0">
              <a:buNone/>
            </a:pPr>
            <a:r>
              <a:rPr lang="en-GB" dirty="0"/>
              <a:t>This will be the </a:t>
            </a:r>
            <a:r>
              <a:rPr lang="en-GB" b="1" dirty="0"/>
              <a:t>draft piece </a:t>
            </a:r>
            <a:r>
              <a:rPr lang="en-GB" dirty="0"/>
              <a:t>of work which you will edit in the final lesson next week.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586EB1-BD42-45E7-89F2-9EE81FF02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3883" y="56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Look at the story check list in the resources to help you put in the features  you need to.</a:t>
            </a:r>
          </a:p>
          <a:p>
            <a:endParaRPr lang="en-GB" sz="3600" dirty="0"/>
          </a:p>
          <a:p>
            <a:r>
              <a:rPr lang="en-GB" sz="3600" dirty="0"/>
              <a:t>Off you go……….</a:t>
            </a:r>
          </a:p>
          <a:p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endParaRPr lang="en-GB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65B6F1-05A9-46D9-8BA9-E1D079924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7951" y="803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305</Words>
  <Application>Microsoft Office PowerPoint</Application>
  <PresentationFormat>Widescreen</PresentationFormat>
  <Paragraphs>16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Aim to write a science fiction narrative </vt:lpstr>
      <vt:lpstr>LO To write the main body of the story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 to write a science fiction narrative</dc:title>
  <dc:creator>mholmes@kirksmeaton.nmholmes</dc:creator>
  <cp:lastModifiedBy>mholmes@kirksmeaton.nmholmes</cp:lastModifiedBy>
  <cp:revision>8</cp:revision>
  <dcterms:created xsi:type="dcterms:W3CDTF">2021-01-20T17:35:02Z</dcterms:created>
  <dcterms:modified xsi:type="dcterms:W3CDTF">2021-01-27T13:51:14Z</dcterms:modified>
</cp:coreProperties>
</file>